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34"/>
  </p:notesMasterIdLst>
  <p:sldIdLst>
    <p:sldId id="351" r:id="rId2"/>
    <p:sldId id="417" r:id="rId3"/>
    <p:sldId id="418" r:id="rId4"/>
    <p:sldId id="419" r:id="rId5"/>
    <p:sldId id="420" r:id="rId6"/>
    <p:sldId id="421" r:id="rId7"/>
    <p:sldId id="353" r:id="rId8"/>
    <p:sldId id="416" r:id="rId9"/>
    <p:sldId id="389" r:id="rId10"/>
    <p:sldId id="403" r:id="rId11"/>
    <p:sldId id="422" r:id="rId12"/>
    <p:sldId id="394" r:id="rId13"/>
    <p:sldId id="426" r:id="rId14"/>
    <p:sldId id="395" r:id="rId15"/>
    <p:sldId id="379" r:id="rId16"/>
    <p:sldId id="391" r:id="rId17"/>
    <p:sldId id="427" r:id="rId18"/>
    <p:sldId id="396" r:id="rId19"/>
    <p:sldId id="423" r:id="rId20"/>
    <p:sldId id="390" r:id="rId21"/>
    <p:sldId id="354" r:id="rId22"/>
    <p:sldId id="355" r:id="rId23"/>
    <p:sldId id="425" r:id="rId24"/>
    <p:sldId id="399" r:id="rId25"/>
    <p:sldId id="409" r:id="rId26"/>
    <p:sldId id="428" r:id="rId27"/>
    <p:sldId id="429" r:id="rId28"/>
    <p:sldId id="397" r:id="rId29"/>
    <p:sldId id="414" r:id="rId30"/>
    <p:sldId id="415" r:id="rId31"/>
    <p:sldId id="424" r:id="rId32"/>
    <p:sldId id="384"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CC00"/>
    <a:srgbClr val="000099"/>
    <a:srgbClr val="333399"/>
    <a:srgbClr val="003300"/>
    <a:srgbClr val="CC3300"/>
    <a:srgbClr val="00336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1"/>
    <p:restoredTop sz="92468"/>
  </p:normalViewPr>
  <p:slideViewPr>
    <p:cSldViewPr>
      <p:cViewPr>
        <p:scale>
          <a:sx n="100" d="100"/>
          <a:sy n="100" d="100"/>
        </p:scale>
        <p:origin x="-16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a:defRPr/>
            </a:pPr>
            <a:fld id="{0E77E7FC-9809-F845-BDFC-BAE6E56E34F6}" type="datetimeFigureOut">
              <a:rPr lang="en-US" altLang="en-US"/>
              <a:pPr>
                <a:defRPr/>
              </a:pPr>
              <a:t>1/20/2018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3F92CB0-879E-7F48-BED0-D99C2A08329E}" type="slidenum">
              <a:rPr lang="en-US" altLang="en-US"/>
              <a:pPr/>
              <a:t>‹#›</a:t>
            </a:fld>
            <a:endParaRPr lang="en-US" altLang="en-US"/>
          </a:p>
        </p:txBody>
      </p:sp>
    </p:spTree>
    <p:extLst>
      <p:ext uri="{BB962C8B-B14F-4D97-AF65-F5344CB8AC3E}">
        <p14:creationId xmlns:p14="http://schemas.microsoft.com/office/powerpoint/2010/main" val="12961734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3D38FA0F-646A-6C41-9E02-9125F894E1D7}" type="slidenum">
              <a:rPr lang="en-US" altLang="en-US"/>
              <a:pPr/>
              <a:t>1</a:t>
            </a:fld>
            <a:endParaRPr lang="en-US" altLang="en-US"/>
          </a:p>
        </p:txBody>
      </p:sp>
    </p:spTree>
    <p:extLst>
      <p:ext uri="{BB962C8B-B14F-4D97-AF65-F5344CB8AC3E}">
        <p14:creationId xmlns:p14="http://schemas.microsoft.com/office/powerpoint/2010/main" val="71337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EF92A9CF-5A7A-F644-B2B8-218F464138B1}" type="slidenum">
              <a:rPr lang="en-US" altLang="en-US"/>
              <a:pPr/>
              <a:t>7</a:t>
            </a:fld>
            <a:endParaRPr lang="en-US" altLang="en-US"/>
          </a:p>
        </p:txBody>
      </p:sp>
    </p:spTree>
    <p:extLst>
      <p:ext uri="{BB962C8B-B14F-4D97-AF65-F5344CB8AC3E}">
        <p14:creationId xmlns:p14="http://schemas.microsoft.com/office/powerpoint/2010/main" val="348139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normAutofit/>
          </a:bodyPr>
          <a:lstStyle/>
          <a:p>
            <a:pPr>
              <a:defRPr/>
            </a:pPr>
            <a:endParaRPr lang="en-US" dirty="0">
              <a:ea typeface="+mn-ea"/>
            </a:endParaRP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B338751A-9C64-3246-BF55-FBDB2DC590CA}" type="slidenum">
              <a:rPr lang="en-US" altLang="en-US"/>
              <a:pPr/>
              <a:t>9</a:t>
            </a:fld>
            <a:endParaRPr lang="en-US" altLang="en-US"/>
          </a:p>
        </p:txBody>
      </p:sp>
    </p:spTree>
    <p:extLst>
      <p:ext uri="{BB962C8B-B14F-4D97-AF65-F5344CB8AC3E}">
        <p14:creationId xmlns:p14="http://schemas.microsoft.com/office/powerpoint/2010/main" val="142678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normAutofit/>
          </a:bodyPr>
          <a:lstStyle/>
          <a:p>
            <a:pPr>
              <a:defRPr/>
            </a:pPr>
            <a:endParaRPr lang="en-US" dirty="0">
              <a:ea typeface="+mn-ea"/>
            </a:endParaRP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70BC30AA-D558-B940-A437-73258D934D06}" type="slidenum">
              <a:rPr lang="en-US" altLang="en-US"/>
              <a:pPr/>
              <a:t>10</a:t>
            </a:fld>
            <a:endParaRPr lang="en-US" altLang="en-US"/>
          </a:p>
        </p:txBody>
      </p:sp>
    </p:spTree>
    <p:extLst>
      <p:ext uri="{BB962C8B-B14F-4D97-AF65-F5344CB8AC3E}">
        <p14:creationId xmlns:p14="http://schemas.microsoft.com/office/powerpoint/2010/main" val="1186538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Có thể phân lọai theo nhiều tiêu chí khác nhau</a:t>
            </a:r>
          </a:p>
          <a:p>
            <a:pPr>
              <a:buFontTx/>
              <a:buChar char="-"/>
            </a:pPr>
            <a:r>
              <a:rPr lang="en-US" altLang="en-US">
                <a:ea typeface="ＭＳ Ｐゴシック" charset="-128"/>
              </a:rPr>
              <a:t> Domain, phạm vi ứng dụng </a:t>
            </a:r>
          </a:p>
          <a:p>
            <a:pPr>
              <a:buFontTx/>
              <a:buChar char="-"/>
            </a:pPr>
            <a:r>
              <a:rPr lang="en-US" altLang="en-US">
                <a:ea typeface="ＭＳ Ｐゴシック" charset="-128"/>
              </a:rPr>
              <a:t> Môi trường ứng dụng phần mềm</a:t>
            </a:r>
          </a:p>
          <a:p>
            <a:pPr>
              <a:buFontTx/>
              <a:buChar char="-"/>
            </a:pPr>
            <a:r>
              <a:rPr lang="en-US" altLang="en-US">
                <a:ea typeface="ＭＳ Ｐゴシック" charset="-128"/>
              </a:rPr>
              <a:t> v.v</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7C578FCF-F0C4-244A-803C-1DEE0E994759}" type="slidenum">
              <a:rPr lang="en-US" altLang="en-US"/>
              <a:pPr/>
              <a:t>15</a:t>
            </a:fld>
            <a:endParaRPr lang="en-US" altLang="en-US"/>
          </a:p>
        </p:txBody>
      </p:sp>
    </p:spTree>
    <p:extLst>
      <p:ext uri="{BB962C8B-B14F-4D97-AF65-F5344CB8AC3E}">
        <p14:creationId xmlns:p14="http://schemas.microsoft.com/office/powerpoint/2010/main" val="614347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ea typeface="ＭＳ Ｐゴシック" charset="-128"/>
              </a:rPr>
              <a:t>* Công nghệ Phần mềm [Theo Từ điển Bách khoa VN]</a:t>
            </a:r>
          </a:p>
          <a:p>
            <a:endParaRPr lang="en-US" altLang="en-US" b="1">
              <a:ea typeface="ＭＳ Ｐゴシック" charset="-128"/>
            </a:endParaRPr>
          </a:p>
          <a:p>
            <a:r>
              <a:rPr lang="en-US" altLang="en-US">
                <a:ea typeface="ＭＳ Ｐゴシック" charset="-128"/>
              </a:rPr>
              <a:t>- Việc áp dụng có kỷ luật các nguyên lý và phương pháp thực hành truyền thống trong các ngành công nghệ để sản xuất một cách hữu hiệu các phần mềm tin học có chất lượng đáp ứng tốt yêu cầu người dùng.</a:t>
            </a:r>
          </a:p>
          <a:p>
            <a:pPr>
              <a:buFontTx/>
              <a:buChar char="-"/>
            </a:pPr>
            <a:r>
              <a:rPr lang="en-US" altLang="en-US">
                <a:ea typeface="ＭＳ Ｐゴシック" charset="-128"/>
              </a:rPr>
              <a:t> Thuật ngữ CNPM đưa ra năm 1967 trong nhóm nghiên cứu về tin học của Ủy ban khoa học của NATO (tổ chức hiệp ước Bắc Đại Tây Dương)</a:t>
            </a:r>
          </a:p>
          <a:p>
            <a:pPr>
              <a:buFontTx/>
              <a:buChar char="-"/>
            </a:pPr>
            <a:r>
              <a:rPr lang="en-US" altLang="en-US">
                <a:ea typeface="ＭＳ Ｐゴシック" charset="-128"/>
              </a:rPr>
              <a:t> CNPM đề cập tới một phạm vi rộng các chủ đề liên quan đến việc thiết kế, phát triển, </a:t>
            </a:r>
            <a:r>
              <a:rPr lang="en-US" altLang="en-US" b="1" i="1">
                <a:ea typeface="ＭＳ Ｐゴシック" charset="-128"/>
              </a:rPr>
              <a:t>triển khai  (không có trong từ điển) </a:t>
            </a:r>
            <a:r>
              <a:rPr lang="en-US" altLang="en-US">
                <a:ea typeface="ＭＳ Ｐゴシック" charset="-128"/>
              </a:rPr>
              <a:t>các phân mềm máy tính có chất lượng cao.</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8DDC56C5-7DAE-4F44-B8CF-5B98FD2DC436}" type="slidenum">
              <a:rPr lang="en-US" altLang="en-US"/>
              <a:pPr/>
              <a:t>21</a:t>
            </a:fld>
            <a:endParaRPr lang="en-US" altLang="en-US"/>
          </a:p>
        </p:txBody>
      </p:sp>
    </p:spTree>
    <p:extLst>
      <p:ext uri="{BB962C8B-B14F-4D97-AF65-F5344CB8AC3E}">
        <p14:creationId xmlns:p14="http://schemas.microsoft.com/office/powerpoint/2010/main" val="85148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fallible : có thể làm lỗi, hỏng, sai lầm</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fld id="{BEE894B2-80E4-4941-ADF7-CA8AE9E9B156}" type="slidenum">
              <a:rPr lang="en-US" altLang="en-US"/>
              <a:pPr/>
              <a:t>22</a:t>
            </a:fld>
            <a:endParaRPr lang="en-US" altLang="en-US"/>
          </a:p>
        </p:txBody>
      </p:sp>
    </p:spTree>
    <p:extLst>
      <p:ext uri="{BB962C8B-B14F-4D97-AF65-F5344CB8AC3E}">
        <p14:creationId xmlns:p14="http://schemas.microsoft.com/office/powerpoint/2010/main" val="96447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fr-FR" sz="2400" smtClean="0">
                <a:latin typeface="Times New Roman" panose="02020603050405020304" pitchFamily="18" charset="0"/>
                <a:ea typeface="+mn-ea"/>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fr-FR" sz="2400" smtClean="0">
                  <a:latin typeface="Times New Roman" panose="02020603050405020304" pitchFamily="18" charset="0"/>
                  <a:ea typeface="+mn-ea"/>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fr-FR" sz="2400" smtClean="0">
                  <a:latin typeface="Times New Roman" panose="02020603050405020304" pitchFamily="18" charset="0"/>
                  <a:ea typeface="+mn-ea"/>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fr-FR" sz="2400" smtClean="0">
                  <a:latin typeface="Times New Roman" panose="02020603050405020304" pitchFamily="18" charset="0"/>
                  <a:ea typeface="+mn-ea"/>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21195" name="Rectangle 11"/>
          <p:cNvSpPr>
            <a:spLocks noGrp="1" noChangeArrowheads="1"/>
          </p:cNvSpPr>
          <p:nvPr>
            <p:ph type="ctrTitle"/>
          </p:nvPr>
        </p:nvSpPr>
        <p:spPr>
          <a:xfrm>
            <a:off x="2057400" y="1143000"/>
            <a:ext cx="6629400" cy="2209800"/>
          </a:xfrm>
        </p:spPr>
        <p:txBody>
          <a:bodyPr/>
          <a:lstStyle>
            <a:lvl1pPr>
              <a:defRPr sz="4800"/>
            </a:lvl1pPr>
          </a:lstStyle>
          <a:p>
            <a:r>
              <a:rPr lang="en-US"/>
              <a:t>Click to edit Master title style</a:t>
            </a:r>
          </a:p>
        </p:txBody>
      </p:sp>
      <p:sp>
        <p:nvSpPr>
          <p:cNvPr id="221196"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fld id="{96563141-D20F-4345-88A7-CDDF10AD7C87}" type="slidenum">
              <a:rPr lang="en-US" altLang="en-US"/>
              <a:pPr/>
              <a:t>‹#›</a:t>
            </a:fld>
            <a:endParaRPr lang="en-US" altLang="en-US"/>
          </a:p>
        </p:txBody>
      </p:sp>
    </p:spTree>
    <p:extLst>
      <p:ext uri="{BB962C8B-B14F-4D97-AF65-F5344CB8AC3E}">
        <p14:creationId xmlns:p14="http://schemas.microsoft.com/office/powerpoint/2010/main" val="165747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fld id="{4B12B937-12DB-D843-A34B-1CA80C25DE79}" type="slidenum">
              <a:rPr lang="en-US" altLang="en-US"/>
              <a:pPr/>
              <a:t>‹#›</a:t>
            </a:fld>
            <a:endParaRPr lang="en-US" altLang="en-US"/>
          </a:p>
        </p:txBody>
      </p:sp>
    </p:spTree>
    <p:extLst>
      <p:ext uri="{BB962C8B-B14F-4D97-AF65-F5344CB8AC3E}">
        <p14:creationId xmlns:p14="http://schemas.microsoft.com/office/powerpoint/2010/main" val="155974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43700" y="277813"/>
            <a:ext cx="1943100" cy="5853112"/>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914400" y="277813"/>
            <a:ext cx="5676900" cy="5853112"/>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fld id="{D5CEEE2A-5B50-6746-851B-84FF18ECC3E3}" type="slidenum">
              <a:rPr lang="en-US" altLang="en-US"/>
              <a:pPr/>
              <a:t>‹#›</a:t>
            </a:fld>
            <a:endParaRPr lang="en-US" altLang="en-US"/>
          </a:p>
        </p:txBody>
      </p:sp>
    </p:spTree>
    <p:extLst>
      <p:ext uri="{BB962C8B-B14F-4D97-AF65-F5344CB8AC3E}">
        <p14:creationId xmlns:p14="http://schemas.microsoft.com/office/powerpoint/2010/main" val="231637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77724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0" y="3941763"/>
            <a:ext cx="77724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fld id="{49899F82-C072-CF43-AAFE-BBE9412DECEE}" type="slidenum">
              <a:rPr lang="en-US" altLang="en-US"/>
              <a:pPr/>
              <a:t>‹#›</a:t>
            </a:fld>
            <a:endParaRPr lang="en-US" altLang="en-US"/>
          </a:p>
        </p:txBody>
      </p:sp>
    </p:spTree>
    <p:extLst>
      <p:ext uri="{BB962C8B-B14F-4D97-AF65-F5344CB8AC3E}">
        <p14:creationId xmlns:p14="http://schemas.microsoft.com/office/powerpoint/2010/main" val="1890119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fld id="{23CF2CD7-90BB-FE47-B9FF-F2C685C9C9D4}" type="slidenum">
              <a:rPr lang="en-US" altLang="en-US"/>
              <a:pPr/>
              <a:t>‹#›</a:t>
            </a:fld>
            <a:endParaRPr lang="en-US" altLang="en-US"/>
          </a:p>
        </p:txBody>
      </p:sp>
    </p:spTree>
    <p:extLst>
      <p:ext uri="{BB962C8B-B14F-4D97-AF65-F5344CB8AC3E}">
        <p14:creationId xmlns:p14="http://schemas.microsoft.com/office/powerpoint/2010/main" val="818789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fld id="{F33E5C88-B1D2-8B4F-9644-5CC41719C462}" type="slidenum">
              <a:rPr lang="en-US" altLang="en-US"/>
              <a:pPr/>
              <a:t>‹#›</a:t>
            </a:fld>
            <a:endParaRPr lang="en-US" altLang="en-US"/>
          </a:p>
        </p:txBody>
      </p:sp>
    </p:spTree>
    <p:extLst>
      <p:ext uri="{BB962C8B-B14F-4D97-AF65-F5344CB8AC3E}">
        <p14:creationId xmlns:p14="http://schemas.microsoft.com/office/powerpoint/2010/main" val="31941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fld id="{C34B214A-260B-9446-B543-AC69348309F2}" type="slidenum">
              <a:rPr lang="en-US" altLang="en-US"/>
              <a:pPr/>
              <a:t>‹#›</a:t>
            </a:fld>
            <a:endParaRPr lang="en-US" altLang="en-US"/>
          </a:p>
        </p:txBody>
      </p:sp>
    </p:spTree>
    <p:extLst>
      <p:ext uri="{BB962C8B-B14F-4D97-AF65-F5344CB8AC3E}">
        <p14:creationId xmlns:p14="http://schemas.microsoft.com/office/powerpoint/2010/main" val="180112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fld id="{5890F0E0-9CF2-CC43-B2DE-2A1FAB1D5EB2}" type="slidenum">
              <a:rPr lang="en-US" altLang="en-US"/>
              <a:pPr/>
              <a:t>‹#›</a:t>
            </a:fld>
            <a:endParaRPr lang="en-US" altLang="en-US"/>
          </a:p>
        </p:txBody>
      </p:sp>
    </p:spTree>
    <p:extLst>
      <p:ext uri="{BB962C8B-B14F-4D97-AF65-F5344CB8AC3E}">
        <p14:creationId xmlns:p14="http://schemas.microsoft.com/office/powerpoint/2010/main" val="621160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fld id="{025A9041-C72D-3942-95F3-987AD5A1BD44}" type="slidenum">
              <a:rPr lang="en-US" altLang="en-US"/>
              <a:pPr/>
              <a:t>‹#›</a:t>
            </a:fld>
            <a:endParaRPr lang="en-US" altLang="en-US"/>
          </a:p>
        </p:txBody>
      </p:sp>
    </p:spTree>
    <p:extLst>
      <p:ext uri="{BB962C8B-B14F-4D97-AF65-F5344CB8AC3E}">
        <p14:creationId xmlns:p14="http://schemas.microsoft.com/office/powerpoint/2010/main" val="929927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fld id="{E393FDE7-A873-7E44-B41E-8B332FBA80F9}" type="slidenum">
              <a:rPr lang="en-US" altLang="en-US"/>
              <a:pPr/>
              <a:t>‹#›</a:t>
            </a:fld>
            <a:endParaRPr lang="en-US" altLang="en-US"/>
          </a:p>
        </p:txBody>
      </p:sp>
    </p:spTree>
    <p:extLst>
      <p:ext uri="{BB962C8B-B14F-4D97-AF65-F5344CB8AC3E}">
        <p14:creationId xmlns:p14="http://schemas.microsoft.com/office/powerpoint/2010/main" val="2048858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fld id="{B0DEBE2B-1020-AD48-911B-EBC6865016CD}" type="slidenum">
              <a:rPr lang="en-US" altLang="en-US"/>
              <a:pPr/>
              <a:t>‹#›</a:t>
            </a:fld>
            <a:endParaRPr lang="en-US" altLang="en-US"/>
          </a:p>
        </p:txBody>
      </p:sp>
    </p:spTree>
    <p:extLst>
      <p:ext uri="{BB962C8B-B14F-4D97-AF65-F5344CB8AC3E}">
        <p14:creationId xmlns:p14="http://schemas.microsoft.com/office/powerpoint/2010/main" val="26888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fld id="{CD0DFC9D-58DD-BF45-ACBE-763F3A617AD5}" type="slidenum">
              <a:rPr lang="en-US" altLang="en-US"/>
              <a:pPr/>
              <a:t>‹#›</a:t>
            </a:fld>
            <a:endParaRPr lang="en-US" altLang="en-US"/>
          </a:p>
        </p:txBody>
      </p:sp>
    </p:spTree>
    <p:extLst>
      <p:ext uri="{BB962C8B-B14F-4D97-AF65-F5344CB8AC3E}">
        <p14:creationId xmlns:p14="http://schemas.microsoft.com/office/powerpoint/2010/main" val="80876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fr-FR" sz="2400" smtClean="0">
                <a:latin typeface="Times New Roman" panose="02020603050405020304" pitchFamily="18" charset="0"/>
                <a:ea typeface="+mn-ea"/>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fr-FR" sz="2400" smtClean="0">
                  <a:latin typeface="Times New Roman" panose="02020603050405020304" pitchFamily="18" charset="0"/>
                  <a:ea typeface="+mn-ea"/>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0169"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ea typeface="+mn-ea"/>
              </a:defRPr>
            </a:lvl1pPr>
          </a:lstStyle>
          <a:p>
            <a:pPr>
              <a:defRPr/>
            </a:pPr>
            <a:endParaRPr lang="en-US"/>
          </a:p>
        </p:txBody>
      </p:sp>
      <p:sp>
        <p:nvSpPr>
          <p:cNvPr id="220170"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ea typeface="+mn-ea"/>
              </a:defRPr>
            </a:lvl1pPr>
          </a:lstStyle>
          <a:p>
            <a:pPr>
              <a:defRPr/>
            </a:pPr>
            <a:endParaRPr lang="en-US"/>
          </a:p>
        </p:txBody>
      </p:sp>
      <p:sp>
        <p:nvSpPr>
          <p:cNvPr id="220171"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7F16CA8D-21CD-CE4F-BDB9-993BFF9774AB}" type="slidenum">
              <a:rPr lang="en-US" altLang="en-US"/>
              <a:pPr/>
              <a:t>‹#›</a:t>
            </a:fld>
            <a:endParaRPr lang="en-US" altLang="en-US"/>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087"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6" r:id="rId12"/>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ＭＳ Ｐゴシック" charset="0"/>
          <a:cs typeface="+mj-cs"/>
        </a:defRPr>
      </a:lvl1pPr>
      <a:lvl2pPr algn="l" rtl="0" eaLnBrk="0" fontAlgn="base" hangingPunct="0">
        <a:spcBef>
          <a:spcPct val="0"/>
        </a:spcBef>
        <a:spcAft>
          <a:spcPct val="0"/>
        </a:spcAft>
        <a:defRPr sz="4200">
          <a:solidFill>
            <a:schemeClr val="tx2"/>
          </a:solidFill>
          <a:latin typeface="Times New Roman" pitchFamily="18" charset="0"/>
          <a:ea typeface="ＭＳ Ｐゴシック" charset="0"/>
        </a:defRPr>
      </a:lvl2pPr>
      <a:lvl3pPr algn="l" rtl="0" eaLnBrk="0" fontAlgn="base" hangingPunct="0">
        <a:spcBef>
          <a:spcPct val="0"/>
        </a:spcBef>
        <a:spcAft>
          <a:spcPct val="0"/>
        </a:spcAft>
        <a:defRPr sz="4200">
          <a:solidFill>
            <a:schemeClr val="tx2"/>
          </a:solidFill>
          <a:latin typeface="Times New Roman" pitchFamily="18" charset="0"/>
          <a:ea typeface="ＭＳ Ｐゴシック" charset="0"/>
        </a:defRPr>
      </a:lvl3pPr>
      <a:lvl4pPr algn="l" rtl="0" eaLnBrk="0" fontAlgn="base" hangingPunct="0">
        <a:spcBef>
          <a:spcPct val="0"/>
        </a:spcBef>
        <a:spcAft>
          <a:spcPct val="0"/>
        </a:spcAft>
        <a:defRPr sz="4200">
          <a:solidFill>
            <a:schemeClr val="tx2"/>
          </a:solidFill>
          <a:latin typeface="Times New Roman" pitchFamily="18" charset="0"/>
          <a:ea typeface="ＭＳ Ｐゴシック" charset="0"/>
        </a:defRPr>
      </a:lvl4pPr>
      <a:lvl5pPr algn="l" rtl="0" eaLnBrk="0" fontAlgn="base" hangingPunct="0">
        <a:spcBef>
          <a:spcPct val="0"/>
        </a:spcBef>
        <a:spcAft>
          <a:spcPct val="0"/>
        </a:spcAft>
        <a:defRPr sz="4200">
          <a:solidFill>
            <a:schemeClr val="tx2"/>
          </a:solidFill>
          <a:latin typeface="Times New Roman" pitchFamily="18" charset="0"/>
          <a:ea typeface="ＭＳ Ｐゴシック"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charset="2"/>
        <a:buChar char="n"/>
        <a:defRPr sz="28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1"/>
        </a:buClr>
        <a:buSzPct val="75000"/>
        <a:buFont typeface="Wingdings" charset="2"/>
        <a:buChar char="n"/>
        <a:defRPr sz="26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folHlink"/>
        </a:buClr>
        <a:buSzPct val="55000"/>
        <a:buFont typeface="Wingdings" charset="2"/>
        <a:buChar char="n"/>
        <a:defRPr sz="23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accent1"/>
        </a:buClr>
        <a:buFont typeface="Wingdings" charset="2"/>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accent1"/>
        </a:buClr>
        <a:buFont typeface="Wingdings" charset="2"/>
        <a:buChar char="§"/>
        <a:defRPr sz="2000">
          <a:solidFill>
            <a:schemeClr val="tx1"/>
          </a:solidFill>
          <a:latin typeface="+mn-lt"/>
          <a:ea typeface="ＭＳ Ｐゴシック" charset="0"/>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ftware" TargetMode="External"/><Relationship Id="rId2" Type="http://schemas.openxmlformats.org/officeDocument/2006/relationships/hyperlink" Target="http://www.businessdictionary.com/definition/softwar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ictnews.vn/cntt/nuoc-manh-cntt/thu-tuong-nguyen-xuan-phuc-chinh-phu-quyet-tam-nam-bat-thoi-co-cua-cach-mang-so-143728.ict" TargetMode="External"/><Relationship Id="rId2" Type="http://schemas.openxmlformats.org/officeDocument/2006/relationships/hyperlink" Target="http://vietnamnet.vn/vn/thong-tin-truyen-thong/day-manh-vien-thong-cntt-de-don-bat-co-hoi-dot-pha-358706.html" TargetMode="External"/><Relationship Id="rId1" Type="http://schemas.openxmlformats.org/officeDocument/2006/relationships/slideLayout" Target="../slideLayouts/slideLayout2.xml"/><Relationship Id="rId4" Type="http://schemas.openxmlformats.org/officeDocument/2006/relationships/hyperlink" Target="https://baomoi.com/co-quan-nha-nuoc-can-tien-phong-trong-thuc-day-cach-mang-cong-nghiep-4-0/c/23208861.epi"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tin.huynh.uit@gmail.com" TargetMode="External"/><Relationship Id="rId2" Type="http://schemas.openxmlformats.org/officeDocument/2006/relationships/hyperlink" Target="mailto:tinhn@uit.edu.v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Software_engineer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sse.monash.edu.au/~jonmc/CSE2305/General/html/glossary.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0" y="152400"/>
            <a:ext cx="6629400" cy="1219200"/>
          </a:xfrm>
        </p:spPr>
        <p:txBody>
          <a:bodyPr/>
          <a:lstStyle/>
          <a:p>
            <a:pPr algn="ctr"/>
            <a:r>
              <a:rPr lang="en-US" altLang="en-US" sz="3600">
                <a:latin typeface="Calibri" charset="0"/>
                <a:ea typeface="ＭＳ Ｐゴシック" charset="-128"/>
              </a:rPr>
              <a:t>Công nghệ Phần mềm</a:t>
            </a:r>
            <a:br>
              <a:rPr lang="en-US" altLang="en-US" sz="3600">
                <a:latin typeface="Calibri" charset="0"/>
                <a:ea typeface="ＭＳ Ｐゴシック" charset="-128"/>
              </a:rPr>
            </a:br>
            <a:r>
              <a:rPr lang="en-US" altLang="en-US" sz="3600">
                <a:latin typeface="Calibri" charset="0"/>
                <a:ea typeface="ＭＳ Ｐゴシック" charset="-128"/>
              </a:rPr>
              <a:t>(Software Engineering)</a:t>
            </a:r>
            <a:endParaRPr lang="en-US" altLang="en-US" sz="3200">
              <a:latin typeface="Calibri" charset="0"/>
              <a:ea typeface="ＭＳ Ｐゴシック" charset="-128"/>
            </a:endParaRPr>
          </a:p>
        </p:txBody>
      </p:sp>
      <p:sp>
        <p:nvSpPr>
          <p:cNvPr id="3075" name="Text Box 12"/>
          <p:cNvSpPr txBox="1">
            <a:spLocks noChangeArrowheads="1"/>
          </p:cNvSpPr>
          <p:nvPr/>
        </p:nvSpPr>
        <p:spPr bwMode="auto">
          <a:xfrm>
            <a:off x="685800" y="1676400"/>
            <a:ext cx="79248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charset="2"/>
              <a:buChar char="n"/>
              <a:defRPr sz="2800">
                <a:solidFill>
                  <a:schemeClr val="tx1"/>
                </a:solidFill>
                <a:latin typeface="Arial" charset="0"/>
                <a:ea typeface="ＭＳ Ｐゴシック" charset="-128"/>
              </a:defRPr>
            </a:lvl1pPr>
            <a:lvl2pPr marL="742950" indent="-285750">
              <a:spcBef>
                <a:spcPct val="20000"/>
              </a:spcBef>
              <a:buClr>
                <a:schemeClr val="accent1"/>
              </a:buClr>
              <a:buSzPct val="75000"/>
              <a:buFont typeface="Wingdings" charset="2"/>
              <a:buChar char="n"/>
              <a:defRPr sz="2600">
                <a:solidFill>
                  <a:schemeClr val="tx1"/>
                </a:solidFill>
                <a:latin typeface="Arial" charset="0"/>
                <a:ea typeface="ＭＳ Ｐゴシック" charset="-128"/>
              </a:defRPr>
            </a:lvl2pPr>
            <a:lvl3pPr marL="1143000" indent="-228600">
              <a:spcBef>
                <a:spcPct val="20000"/>
              </a:spcBef>
              <a:buClr>
                <a:schemeClr val="folHlink"/>
              </a:buClr>
              <a:buSzPct val="55000"/>
              <a:buFont typeface="Wingdings" charset="2"/>
              <a:buChar char="n"/>
              <a:defRPr sz="2300">
                <a:solidFill>
                  <a:schemeClr val="tx1"/>
                </a:solidFill>
                <a:latin typeface="Arial" charset="0"/>
                <a:ea typeface="ＭＳ Ｐゴシック" charset="-128"/>
              </a:defRPr>
            </a:lvl3pPr>
            <a:lvl4pPr marL="1600200" indent="-228600">
              <a:spcBef>
                <a:spcPct val="20000"/>
              </a:spcBef>
              <a:buClr>
                <a:schemeClr val="accent1"/>
              </a:buClr>
              <a:buFont typeface="Wingdings" charset="2"/>
              <a:buChar char="§"/>
              <a:defRPr sz="2000">
                <a:solidFill>
                  <a:schemeClr val="tx1"/>
                </a:solidFill>
                <a:latin typeface="Arial" charset="0"/>
                <a:ea typeface="ＭＳ Ｐゴシック" charset="-128"/>
              </a:defRPr>
            </a:lvl4pPr>
            <a:lvl5pPr marL="2057400" indent="-228600">
              <a:spcBef>
                <a:spcPct val="20000"/>
              </a:spcBef>
              <a:buClr>
                <a:schemeClr val="accent1"/>
              </a:buClr>
              <a:buFont typeface="Wingdings" charset="2"/>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9pPr>
          </a:lstStyle>
          <a:p>
            <a:pPr eaLnBrk="1" hangingPunct="1">
              <a:spcBef>
                <a:spcPct val="50000"/>
              </a:spcBef>
              <a:buClrTx/>
              <a:buSzTx/>
              <a:buFontTx/>
              <a:buNone/>
            </a:pPr>
            <a:r>
              <a:rPr lang="en-US" altLang="en-US" sz="1800"/>
              <a:t>Môn học: Nhập môn CNPM</a:t>
            </a:r>
          </a:p>
          <a:p>
            <a:pPr eaLnBrk="1" hangingPunct="1">
              <a:spcBef>
                <a:spcPct val="50000"/>
              </a:spcBef>
              <a:buClrTx/>
              <a:buSzTx/>
              <a:buFontTx/>
              <a:buNone/>
            </a:pPr>
            <a:r>
              <a:rPr lang="en-US" altLang="en-US" sz="1800"/>
              <a:t>Khoa: CNPM, Trường Đại học CNTT – ĐHQG TpHCM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a:latin typeface="Calibri" charset="0"/>
                <a:ea typeface="ＭＳ Ｐゴシック" charset="-128"/>
              </a:rPr>
              <a:t>Nội dung</a:t>
            </a:r>
          </a:p>
        </p:txBody>
      </p:sp>
      <p:sp>
        <p:nvSpPr>
          <p:cNvPr id="7171" name="Content Placeholder 2"/>
          <p:cNvSpPr>
            <a:spLocks noGrp="1"/>
          </p:cNvSpPr>
          <p:nvPr>
            <p:ph idx="1"/>
          </p:nvPr>
        </p:nvSpPr>
        <p:spPr/>
        <p:txBody>
          <a:bodyPr/>
          <a:lstStyle/>
          <a:p>
            <a:pPr>
              <a:lnSpc>
                <a:spcPct val="150000"/>
              </a:lnSpc>
              <a:spcBef>
                <a:spcPts val="0"/>
              </a:spcBef>
            </a:pPr>
            <a:r>
              <a:rPr lang="en-US" altLang="en-US" dirty="0" err="1">
                <a:latin typeface="Calibri" charset="0"/>
                <a:ea typeface="ＭＳ Ｐゴシック" charset="-128"/>
              </a:rPr>
              <a:t>Khái</a:t>
            </a:r>
            <a:r>
              <a:rPr lang="en-US" altLang="en-US" dirty="0">
                <a:latin typeface="Calibri" charset="0"/>
                <a:ea typeface="ＭＳ Ｐゴシック" charset="-128"/>
              </a:rPr>
              <a:t> </a:t>
            </a:r>
            <a:r>
              <a:rPr lang="en-US" altLang="en-US" dirty="0" err="1">
                <a:latin typeface="Calibri" charset="0"/>
                <a:ea typeface="ＭＳ Ｐゴシック" charset="-128"/>
              </a:rPr>
              <a:t>niệm</a:t>
            </a:r>
            <a:r>
              <a:rPr lang="en-US" altLang="en-US" dirty="0">
                <a:latin typeface="Calibri" charset="0"/>
                <a:ea typeface="ＭＳ Ｐゴシック" charset="-128"/>
              </a:rPr>
              <a:t> </a:t>
            </a:r>
            <a:r>
              <a:rPr lang="en-US" altLang="en-US" dirty="0" err="1">
                <a:latin typeface="Calibri" charset="0"/>
                <a:ea typeface="ＭＳ Ｐゴシック" charset="-128"/>
              </a:rPr>
              <a:t>phần</a:t>
            </a:r>
            <a:r>
              <a:rPr lang="en-US" altLang="en-US" dirty="0">
                <a:latin typeface="Calibri" charset="0"/>
                <a:ea typeface="ＭＳ Ｐゴシック" charset="-128"/>
              </a:rPr>
              <a:t> </a:t>
            </a:r>
            <a:r>
              <a:rPr lang="en-US" altLang="en-US" dirty="0" err="1">
                <a:latin typeface="Calibri" charset="0"/>
                <a:ea typeface="ＭＳ Ｐゴシック" charset="-128"/>
              </a:rPr>
              <a:t>mềm</a:t>
            </a:r>
            <a:endParaRPr lang="en-US" altLang="en-US" dirty="0">
              <a:latin typeface="Calibri" charset="0"/>
              <a:ea typeface="ＭＳ Ｐゴシック" charset="-128"/>
            </a:endParaRPr>
          </a:p>
          <a:p>
            <a:pPr>
              <a:lnSpc>
                <a:spcPct val="150000"/>
              </a:lnSpc>
              <a:spcBef>
                <a:spcPts val="0"/>
              </a:spcBef>
            </a:pPr>
            <a:r>
              <a:rPr lang="en-US" altLang="en-US" dirty="0" err="1">
                <a:latin typeface="Calibri" charset="0"/>
                <a:ea typeface="ＭＳ Ｐゴシック" charset="-128"/>
              </a:rPr>
              <a:t>Phân</a:t>
            </a:r>
            <a:r>
              <a:rPr lang="en-US" altLang="en-US" dirty="0">
                <a:latin typeface="Calibri" charset="0"/>
                <a:ea typeface="ＭＳ Ｐゴシック" charset="-128"/>
              </a:rPr>
              <a:t> </a:t>
            </a:r>
            <a:r>
              <a:rPr lang="en-US" altLang="en-US" dirty="0" err="1">
                <a:latin typeface="Calibri" charset="0"/>
                <a:ea typeface="ＭＳ Ｐゴシック" charset="-128"/>
              </a:rPr>
              <a:t>loại</a:t>
            </a:r>
            <a:r>
              <a:rPr lang="en-US" altLang="en-US" dirty="0">
                <a:latin typeface="Calibri" charset="0"/>
                <a:ea typeface="ＭＳ Ｐゴシック" charset="-128"/>
              </a:rPr>
              <a:t> </a:t>
            </a:r>
            <a:r>
              <a:rPr lang="en-US" altLang="en-US" dirty="0" err="1">
                <a:latin typeface="Calibri" charset="0"/>
                <a:ea typeface="ＭＳ Ｐゴシック" charset="-128"/>
              </a:rPr>
              <a:t>phần</a:t>
            </a:r>
            <a:r>
              <a:rPr lang="en-US" altLang="en-US" dirty="0">
                <a:latin typeface="Calibri" charset="0"/>
                <a:ea typeface="ＭＳ Ｐゴシック" charset="-128"/>
              </a:rPr>
              <a:t> </a:t>
            </a:r>
            <a:r>
              <a:rPr lang="en-US" altLang="en-US" dirty="0" err="1">
                <a:latin typeface="Calibri" charset="0"/>
                <a:ea typeface="ＭＳ Ｐゴシック" charset="-128"/>
              </a:rPr>
              <a:t>mềm</a:t>
            </a:r>
            <a:endParaRPr lang="en-US" altLang="en-US" dirty="0">
              <a:latin typeface="Calibri" charset="0"/>
              <a:ea typeface="ＭＳ Ｐゴシック" charset="-128"/>
            </a:endParaRPr>
          </a:p>
          <a:p>
            <a:pPr>
              <a:lnSpc>
                <a:spcPct val="150000"/>
              </a:lnSpc>
              <a:spcBef>
                <a:spcPts val="0"/>
              </a:spcBef>
            </a:pPr>
            <a:r>
              <a:rPr lang="en-US" altLang="en-US" dirty="0" err="1">
                <a:latin typeface="Calibri" charset="0"/>
                <a:ea typeface="ＭＳ Ｐゴシック" charset="-128"/>
              </a:rPr>
              <a:t>Vòng</a:t>
            </a:r>
            <a:r>
              <a:rPr lang="en-US" altLang="en-US" dirty="0">
                <a:latin typeface="Calibri" charset="0"/>
                <a:ea typeface="ＭＳ Ｐゴシック" charset="-128"/>
              </a:rPr>
              <a:t> </a:t>
            </a:r>
            <a:r>
              <a:rPr lang="en-US" altLang="en-US" dirty="0" err="1">
                <a:latin typeface="Calibri" charset="0"/>
                <a:ea typeface="ＭＳ Ｐゴシック" charset="-128"/>
              </a:rPr>
              <a:t>đời</a:t>
            </a:r>
            <a:r>
              <a:rPr lang="en-US" altLang="en-US" dirty="0">
                <a:latin typeface="Calibri" charset="0"/>
                <a:ea typeface="ＭＳ Ｐゴシック" charset="-128"/>
              </a:rPr>
              <a:t> </a:t>
            </a:r>
            <a:r>
              <a:rPr lang="en-US" altLang="en-US" dirty="0" err="1">
                <a:latin typeface="Calibri" charset="0"/>
                <a:ea typeface="ＭＳ Ｐゴシック" charset="-128"/>
              </a:rPr>
              <a:t>phần</a:t>
            </a:r>
            <a:r>
              <a:rPr lang="en-US" altLang="en-US" dirty="0">
                <a:latin typeface="Calibri" charset="0"/>
                <a:ea typeface="ＭＳ Ｐゴシック" charset="-128"/>
              </a:rPr>
              <a:t> </a:t>
            </a:r>
            <a:r>
              <a:rPr lang="en-US" altLang="en-US" dirty="0" err="1">
                <a:latin typeface="Calibri" charset="0"/>
                <a:ea typeface="ＭＳ Ｐゴシック" charset="-128"/>
              </a:rPr>
              <a:t>mềm</a:t>
            </a:r>
            <a:endParaRPr lang="en-US" altLang="en-US" dirty="0">
              <a:latin typeface="Calibri" charset="0"/>
              <a:ea typeface="ＭＳ Ｐゴシック" charset="-128"/>
            </a:endParaRPr>
          </a:p>
          <a:p>
            <a:pPr>
              <a:lnSpc>
                <a:spcPct val="150000"/>
              </a:lnSpc>
              <a:spcBef>
                <a:spcPts val="0"/>
              </a:spcBef>
            </a:pPr>
            <a:r>
              <a:rPr lang="en-US" altLang="en-US" dirty="0" err="1">
                <a:latin typeface="Calibri" charset="0"/>
                <a:ea typeface="ＭＳ Ｐゴシック" charset="-128"/>
              </a:rPr>
              <a:t>Chất</a:t>
            </a:r>
            <a:r>
              <a:rPr lang="en-US" altLang="en-US" dirty="0">
                <a:latin typeface="Calibri" charset="0"/>
                <a:ea typeface="ＭＳ Ｐゴシック" charset="-128"/>
              </a:rPr>
              <a:t> </a:t>
            </a:r>
            <a:r>
              <a:rPr lang="en-US" altLang="en-US" dirty="0" err="1">
                <a:latin typeface="Calibri" charset="0"/>
                <a:ea typeface="ＭＳ Ｐゴシック" charset="-128"/>
              </a:rPr>
              <a:t>lượng</a:t>
            </a:r>
            <a:r>
              <a:rPr lang="en-US" altLang="en-US" dirty="0">
                <a:latin typeface="Calibri" charset="0"/>
                <a:ea typeface="ＭＳ Ｐゴシック" charset="-128"/>
              </a:rPr>
              <a:t>, Chi </a:t>
            </a:r>
            <a:r>
              <a:rPr lang="en-US" altLang="en-US" dirty="0" err="1">
                <a:latin typeface="Calibri" charset="0"/>
                <a:ea typeface="ＭＳ Ｐゴシック" charset="-128"/>
              </a:rPr>
              <a:t>phí</a:t>
            </a:r>
            <a:r>
              <a:rPr lang="en-US" altLang="en-US" dirty="0">
                <a:latin typeface="Calibri" charset="0"/>
                <a:ea typeface="ＭＳ Ｐゴシック" charset="-128"/>
              </a:rPr>
              <a:t> PM</a:t>
            </a:r>
          </a:p>
          <a:p>
            <a:pPr>
              <a:lnSpc>
                <a:spcPct val="150000"/>
              </a:lnSpc>
              <a:spcBef>
                <a:spcPts val="0"/>
              </a:spcBef>
            </a:pPr>
            <a:r>
              <a:rPr lang="en-US" altLang="en-US" dirty="0" err="1">
                <a:latin typeface="Calibri" charset="0"/>
                <a:ea typeface="ＭＳ Ｐゴシック" charset="-128"/>
              </a:rPr>
              <a:t>Khái</a:t>
            </a:r>
            <a:r>
              <a:rPr lang="en-US" altLang="en-US" dirty="0">
                <a:latin typeface="Calibri" charset="0"/>
                <a:ea typeface="ＭＳ Ｐゴシック" charset="-128"/>
              </a:rPr>
              <a:t> </a:t>
            </a:r>
            <a:r>
              <a:rPr lang="en-US" altLang="en-US" dirty="0" err="1">
                <a:latin typeface="Calibri" charset="0"/>
                <a:ea typeface="ＭＳ Ｐゴシック" charset="-128"/>
              </a:rPr>
              <a:t>niệm</a:t>
            </a:r>
            <a:r>
              <a:rPr lang="en-US" altLang="en-US" dirty="0">
                <a:latin typeface="Calibri" charset="0"/>
                <a:ea typeface="ＭＳ Ｐゴシック" charset="-128"/>
              </a:rPr>
              <a:t> CNPM</a:t>
            </a:r>
          </a:p>
          <a:p>
            <a:pPr>
              <a:lnSpc>
                <a:spcPct val="150000"/>
              </a:lnSpc>
              <a:spcBef>
                <a:spcPts val="0"/>
              </a:spcBef>
            </a:pPr>
            <a:r>
              <a:rPr lang="en-US" altLang="en-US" dirty="0">
                <a:latin typeface="Calibri" charset="0"/>
                <a:ea typeface="ＭＳ Ｐゴシック" charset="-128"/>
              </a:rPr>
              <a:t>Qui </a:t>
            </a:r>
            <a:r>
              <a:rPr lang="en-US" altLang="en-US" dirty="0" err="1">
                <a:latin typeface="Calibri" charset="0"/>
                <a:ea typeface="ＭＳ Ｐゴシック" charset="-128"/>
              </a:rPr>
              <a:t>trình</a:t>
            </a:r>
            <a:r>
              <a:rPr lang="en-US" altLang="en-US" dirty="0">
                <a:latin typeface="Calibri" charset="0"/>
                <a:ea typeface="ＭＳ Ｐゴシック" charset="-128"/>
              </a:rPr>
              <a:t> </a:t>
            </a:r>
            <a:r>
              <a:rPr lang="en-US" altLang="en-US" dirty="0" err="1">
                <a:latin typeface="Calibri" charset="0"/>
                <a:ea typeface="ＭＳ Ｐゴシック" charset="-128"/>
              </a:rPr>
              <a:t>phát</a:t>
            </a:r>
            <a:r>
              <a:rPr lang="en-US" altLang="en-US" dirty="0">
                <a:latin typeface="Calibri" charset="0"/>
                <a:ea typeface="ＭＳ Ｐゴシック" charset="-128"/>
              </a:rPr>
              <a:t> </a:t>
            </a:r>
            <a:r>
              <a:rPr lang="en-US" altLang="en-US" dirty="0" err="1">
                <a:latin typeface="Calibri" charset="0"/>
                <a:ea typeface="ＭＳ Ｐゴシック" charset="-128"/>
              </a:rPr>
              <a:t>triển</a:t>
            </a:r>
            <a:r>
              <a:rPr lang="en-US" altLang="en-US" dirty="0">
                <a:latin typeface="Calibri" charset="0"/>
                <a:ea typeface="ＭＳ Ｐゴシック" charset="-128"/>
              </a:rPr>
              <a:t> PM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http://tse1.mm.bing.net/th?&amp;id=OIP.M0fbaf374173d2ac038a4913a1017479ao0&amp;w=300&amp;h=199&amp;c=0&amp;pid=1.9&amp;rs=0&amp;p=0&amp;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51000"/>
            <a:ext cx="7218363"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lstStyle/>
          <a:p>
            <a:r>
              <a:rPr lang="en-US" altLang="en-US" sz="4400" dirty="0" err="1">
                <a:ea typeface="ＭＳ Ｐゴシック" charset="-128"/>
              </a:rPr>
              <a:t>Phần</a:t>
            </a:r>
            <a:r>
              <a:rPr lang="en-US" altLang="en-US" sz="4400" dirty="0">
                <a:ea typeface="ＭＳ Ｐゴシック" charset="-128"/>
              </a:rPr>
              <a:t> </a:t>
            </a:r>
            <a:r>
              <a:rPr lang="en-US" altLang="en-US" sz="4400" dirty="0" err="1">
                <a:ea typeface="ＭＳ Ｐゴシック" charset="-128"/>
              </a:rPr>
              <a:t>mềm</a:t>
            </a:r>
            <a:r>
              <a:rPr lang="en-US" altLang="en-US" sz="4400" dirty="0">
                <a:ea typeface="ＭＳ Ｐゴシック" charset="-128"/>
              </a:rPr>
              <a:t> </a:t>
            </a:r>
            <a:r>
              <a:rPr lang="en-US" altLang="en-US" sz="4400" dirty="0" err="1">
                <a:ea typeface="ＭＳ Ｐゴシック" charset="-128"/>
              </a:rPr>
              <a:t>là</a:t>
            </a:r>
            <a:r>
              <a:rPr lang="en-US" altLang="en-US" sz="4400" dirty="0">
                <a:ea typeface="ＭＳ Ｐゴシック" charset="-128"/>
              </a:rPr>
              <a:t> </a:t>
            </a:r>
            <a:r>
              <a:rPr lang="en-US" altLang="en-US" sz="4400" dirty="0" err="1">
                <a:ea typeface="ＭＳ Ｐゴシック" charset="-128"/>
              </a:rPr>
              <a:t>gì</a:t>
            </a:r>
            <a:r>
              <a:rPr lang="en-US" altLang="en-US" sz="4400" dirty="0">
                <a:ea typeface="ＭＳ Ｐゴシック" charset="-128"/>
              </a:rPr>
              <a:t>?</a:t>
            </a:r>
            <a:endParaRPr lang="vi-VN" alt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ctr"/>
            <a:r>
              <a:rPr lang="en-US" altLang="en-US" sz="3600" dirty="0" err="1">
                <a:ea typeface="ＭＳ Ｐゴシック" charset="-128"/>
              </a:rPr>
              <a:t>Phần</a:t>
            </a:r>
            <a:r>
              <a:rPr lang="en-US" altLang="en-US" sz="3600" dirty="0">
                <a:ea typeface="ＭＳ Ｐゴシック" charset="-128"/>
              </a:rPr>
              <a:t> </a:t>
            </a:r>
            <a:r>
              <a:rPr lang="en-US" altLang="en-US" sz="3600" dirty="0" err="1">
                <a:ea typeface="ＭＳ Ｐゴシック" charset="-128"/>
              </a:rPr>
              <a:t>mềm</a:t>
            </a:r>
            <a:r>
              <a:rPr lang="en-US" altLang="en-US" sz="3600" dirty="0">
                <a:ea typeface="ＭＳ Ｐゴシック" charset="-128"/>
              </a:rPr>
              <a:t> </a:t>
            </a:r>
            <a:r>
              <a:rPr lang="en-US" altLang="en-US" sz="3600" dirty="0" err="1">
                <a:ea typeface="ＭＳ Ｐゴシック" charset="-128"/>
              </a:rPr>
              <a:t>là</a:t>
            </a:r>
            <a:r>
              <a:rPr lang="en-US" altLang="en-US" sz="3600" dirty="0">
                <a:ea typeface="ＭＳ Ｐゴシック" charset="-128"/>
              </a:rPr>
              <a:t> </a:t>
            </a:r>
            <a:r>
              <a:rPr lang="en-US" altLang="en-US" sz="3600" dirty="0" err="1">
                <a:ea typeface="ＭＳ Ｐゴシック" charset="-128"/>
              </a:rPr>
              <a:t>gì</a:t>
            </a:r>
            <a:r>
              <a:rPr lang="en-US" altLang="en-US" sz="3600" dirty="0">
                <a:ea typeface="ＭＳ Ｐゴシック" charset="-128"/>
              </a:rPr>
              <a:t>?</a:t>
            </a:r>
          </a:p>
        </p:txBody>
      </p:sp>
      <p:sp>
        <p:nvSpPr>
          <p:cNvPr id="8195" name="Content Placeholder 2"/>
          <p:cNvSpPr>
            <a:spLocks noGrp="1"/>
          </p:cNvSpPr>
          <p:nvPr>
            <p:ph idx="1"/>
          </p:nvPr>
        </p:nvSpPr>
        <p:spPr>
          <a:xfrm>
            <a:off x="609600" y="1600200"/>
            <a:ext cx="8382000" cy="4530725"/>
          </a:xfrm>
        </p:spPr>
        <p:txBody>
          <a:bodyPr/>
          <a:lstStyle/>
          <a:p>
            <a:pPr>
              <a:lnSpc>
                <a:spcPct val="150000"/>
              </a:lnSpc>
            </a:pPr>
            <a:r>
              <a:rPr lang="en-US" altLang="en-US" sz="2400" dirty="0" err="1" smtClean="0">
                <a:latin typeface="Calibri" charset="0"/>
                <a:ea typeface="ＭＳ Ｐゴシック" charset="-128"/>
              </a:rPr>
              <a:t>là</a:t>
            </a:r>
            <a:r>
              <a:rPr lang="en-US" altLang="en-US" sz="2400" dirty="0" smtClean="0">
                <a:latin typeface="Calibri" charset="0"/>
                <a:ea typeface="ＭＳ Ｐゴシック" charset="-128"/>
              </a:rPr>
              <a:t> </a:t>
            </a:r>
            <a:r>
              <a:rPr lang="en-US" altLang="en-US" sz="2400" dirty="0" err="1">
                <a:latin typeface="Calibri" charset="0"/>
                <a:ea typeface="ＭＳ Ｐゴシック" charset="-128"/>
              </a:rPr>
              <a:t>tập</a:t>
            </a:r>
            <a:r>
              <a:rPr lang="en-US" altLang="en-US" sz="2400" dirty="0">
                <a:latin typeface="Calibri" charset="0"/>
                <a:ea typeface="ＭＳ Ｐゴシック" charset="-128"/>
              </a:rPr>
              <a:t> </a:t>
            </a:r>
            <a:r>
              <a:rPr lang="en-US" altLang="en-US" sz="2400" dirty="0" err="1">
                <a:latin typeface="Calibri" charset="0"/>
                <a:ea typeface="ＭＳ Ｐゴシック" charset="-128"/>
              </a:rPr>
              <a:t>hợp</a:t>
            </a:r>
            <a:r>
              <a:rPr lang="en-US" altLang="en-US" sz="2400" dirty="0">
                <a:latin typeface="Calibri" charset="0"/>
                <a:ea typeface="ＭＳ Ｐゴシック" charset="-128"/>
              </a:rPr>
              <a:t> </a:t>
            </a:r>
            <a:r>
              <a:rPr lang="en-US" altLang="en-US" sz="2400" dirty="0" err="1">
                <a:latin typeface="Calibri" charset="0"/>
                <a:ea typeface="ＭＳ Ｐゴシック" charset="-128"/>
              </a:rPr>
              <a:t>các</a:t>
            </a:r>
            <a:r>
              <a:rPr lang="en-US" altLang="en-US" sz="2400" dirty="0">
                <a:latin typeface="Calibri" charset="0"/>
                <a:ea typeface="ＭＳ Ｐゴシック" charset="-128"/>
              </a:rPr>
              <a:t> </a:t>
            </a:r>
            <a:r>
              <a:rPr lang="en-US" altLang="en-US" sz="2400" dirty="0" err="1">
                <a:latin typeface="Calibri" charset="0"/>
                <a:ea typeface="ＭＳ Ｐゴシック" charset="-128"/>
              </a:rPr>
              <a:t>câu</a:t>
            </a:r>
            <a:r>
              <a:rPr lang="en-US" altLang="en-US" sz="2400" dirty="0">
                <a:latin typeface="Calibri" charset="0"/>
                <a:ea typeface="ＭＳ Ｐゴシック" charset="-128"/>
              </a:rPr>
              <a:t> </a:t>
            </a:r>
            <a:r>
              <a:rPr lang="en-US" altLang="en-US" sz="2400" dirty="0" err="1">
                <a:latin typeface="Calibri" charset="0"/>
                <a:ea typeface="ＭＳ Ｐゴシック" charset="-128"/>
              </a:rPr>
              <a:t>lênh</a:t>
            </a:r>
            <a:r>
              <a:rPr lang="en-US" altLang="en-US" sz="2400" dirty="0">
                <a:latin typeface="Calibri" charset="0"/>
                <a:ea typeface="ＭＳ Ｐゴシック" charset="-128"/>
              </a:rPr>
              <a:t> </a:t>
            </a:r>
            <a:r>
              <a:rPr lang="en-US" altLang="en-US" sz="2400" dirty="0" err="1">
                <a:latin typeface="Calibri" charset="0"/>
                <a:ea typeface="ＭＳ Ｐゴシック" charset="-128"/>
              </a:rPr>
              <a:t>được</a:t>
            </a:r>
            <a:r>
              <a:rPr lang="en-US" altLang="en-US" sz="2400" dirty="0">
                <a:latin typeface="Calibri" charset="0"/>
                <a:ea typeface="ＭＳ Ｐゴシック" charset="-128"/>
              </a:rPr>
              <a:t> </a:t>
            </a:r>
            <a:r>
              <a:rPr lang="en-US" altLang="en-US" sz="2400" dirty="0" err="1">
                <a:latin typeface="Calibri" charset="0"/>
                <a:ea typeface="ＭＳ Ｐゴシック" charset="-128"/>
              </a:rPr>
              <a:t>viết</a:t>
            </a:r>
            <a:r>
              <a:rPr lang="en-US" altLang="en-US" sz="2400" dirty="0">
                <a:latin typeface="Calibri" charset="0"/>
                <a:ea typeface="ＭＳ Ｐゴシック" charset="-128"/>
              </a:rPr>
              <a:t> </a:t>
            </a:r>
            <a:r>
              <a:rPr lang="en-US" altLang="en-US" sz="2400" dirty="0" err="1">
                <a:latin typeface="Calibri" charset="0"/>
                <a:ea typeface="ＭＳ Ｐゴシック" charset="-128"/>
              </a:rPr>
              <a:t>bằng</a:t>
            </a:r>
            <a:r>
              <a:rPr lang="en-US" altLang="en-US" sz="2400" dirty="0">
                <a:latin typeface="Calibri" charset="0"/>
                <a:ea typeface="ＭＳ Ｐゴシック" charset="-128"/>
              </a:rPr>
              <a:t> </a:t>
            </a:r>
            <a:r>
              <a:rPr lang="en-US" altLang="en-US" sz="2400" dirty="0" err="1">
                <a:latin typeface="Calibri" charset="0"/>
                <a:ea typeface="ＭＳ Ｐゴシック" charset="-128"/>
              </a:rPr>
              <a:t>một</a:t>
            </a:r>
            <a:r>
              <a:rPr lang="en-US" altLang="en-US" sz="2400" dirty="0">
                <a:latin typeface="Calibri" charset="0"/>
                <a:ea typeface="ＭＳ Ｐゴシック" charset="-128"/>
              </a:rPr>
              <a:t> </a:t>
            </a:r>
            <a:r>
              <a:rPr lang="en-US" altLang="en-US" sz="2400" dirty="0" err="1">
                <a:latin typeface="Calibri" charset="0"/>
                <a:ea typeface="ＭＳ Ｐゴシック" charset="-128"/>
              </a:rPr>
              <a:t>hoặc</a:t>
            </a:r>
            <a:r>
              <a:rPr lang="en-US" altLang="en-US" sz="2400" dirty="0">
                <a:latin typeface="Calibri" charset="0"/>
                <a:ea typeface="ＭＳ Ｐゴシック" charset="-128"/>
              </a:rPr>
              <a:t> </a:t>
            </a:r>
            <a:r>
              <a:rPr lang="en-US" altLang="en-US" sz="2400" dirty="0" err="1">
                <a:latin typeface="Calibri" charset="0"/>
                <a:ea typeface="ＭＳ Ｐゴシック" charset="-128"/>
              </a:rPr>
              <a:t>nhiều</a:t>
            </a:r>
            <a:r>
              <a:rPr lang="en-US" altLang="en-US" sz="2400" dirty="0">
                <a:latin typeface="Calibri" charset="0"/>
                <a:ea typeface="ＭＳ Ｐゴシック" charset="-128"/>
              </a:rPr>
              <a:t> NNLT </a:t>
            </a:r>
            <a:r>
              <a:rPr lang="en-US" altLang="en-US" sz="2400" dirty="0" err="1">
                <a:latin typeface="Calibri" charset="0"/>
                <a:ea typeface="ＭＳ Ｐゴシック" charset="-128"/>
              </a:rPr>
              <a:t>theo</a:t>
            </a:r>
            <a:r>
              <a:rPr lang="en-US" altLang="en-US" sz="2400" dirty="0">
                <a:latin typeface="Calibri" charset="0"/>
                <a:ea typeface="ＭＳ Ｐゴシック" charset="-128"/>
              </a:rPr>
              <a:t> </a:t>
            </a:r>
            <a:r>
              <a:rPr lang="en-US" altLang="en-US" sz="2400" dirty="0" err="1">
                <a:latin typeface="Calibri" charset="0"/>
                <a:ea typeface="ＭＳ Ｐゴシック" charset="-128"/>
              </a:rPr>
              <a:t>một</a:t>
            </a:r>
            <a:r>
              <a:rPr lang="en-US" altLang="en-US" sz="2400" dirty="0">
                <a:latin typeface="Calibri" charset="0"/>
                <a:ea typeface="ＭＳ Ｐゴシック" charset="-128"/>
              </a:rPr>
              <a:t> </a:t>
            </a:r>
            <a:r>
              <a:rPr lang="en-US" altLang="en-US" sz="2400" dirty="0" err="1">
                <a:latin typeface="Calibri" charset="0"/>
                <a:ea typeface="ＭＳ Ｐゴシック" charset="-128"/>
              </a:rPr>
              <a:t>thứ</a:t>
            </a:r>
            <a:r>
              <a:rPr lang="en-US" altLang="en-US" sz="2400" dirty="0">
                <a:latin typeface="Calibri" charset="0"/>
                <a:ea typeface="ＭＳ Ｐゴシック" charset="-128"/>
              </a:rPr>
              <a:t> </a:t>
            </a:r>
            <a:r>
              <a:rPr lang="en-US" altLang="en-US" sz="2400" dirty="0" err="1">
                <a:latin typeface="Calibri" charset="0"/>
                <a:ea typeface="ＭＳ Ｐゴシック" charset="-128"/>
              </a:rPr>
              <a:t>tự</a:t>
            </a:r>
            <a:r>
              <a:rPr lang="en-US" altLang="en-US" sz="2400" dirty="0">
                <a:latin typeface="Calibri" charset="0"/>
                <a:ea typeface="ＭＳ Ｐゴシック" charset="-128"/>
              </a:rPr>
              <a:t> </a:t>
            </a:r>
            <a:r>
              <a:rPr lang="en-US" altLang="en-US" sz="2400" dirty="0" err="1">
                <a:latin typeface="Calibri" charset="0"/>
                <a:ea typeface="ＭＳ Ｐゴシック" charset="-128"/>
              </a:rPr>
              <a:t>xác</a:t>
            </a:r>
            <a:r>
              <a:rPr lang="en-US" altLang="en-US" sz="2400" dirty="0">
                <a:latin typeface="Calibri" charset="0"/>
                <a:ea typeface="ＭＳ Ｐゴシック" charset="-128"/>
              </a:rPr>
              <a:t> </a:t>
            </a:r>
            <a:r>
              <a:rPr lang="en-US" altLang="en-US" sz="2400" dirty="0" err="1">
                <a:latin typeface="Calibri" charset="0"/>
                <a:ea typeface="ＭＳ Ｐゴシック" charset="-128"/>
              </a:rPr>
              <a:t>định</a:t>
            </a:r>
            <a:r>
              <a:rPr lang="en-US" altLang="en-US" sz="2400" dirty="0">
                <a:latin typeface="Calibri" charset="0"/>
                <a:ea typeface="ＭＳ Ｐゴシック" charset="-128"/>
              </a:rPr>
              <a:t>, </a:t>
            </a:r>
            <a:r>
              <a:rPr lang="en-US" altLang="en-US" sz="2400" dirty="0" err="1">
                <a:latin typeface="Calibri" charset="0"/>
                <a:ea typeface="ＭＳ Ｐゴシック" charset="-128"/>
              </a:rPr>
              <a:t>nhằm</a:t>
            </a:r>
            <a:r>
              <a:rPr lang="en-US" altLang="en-US" sz="2400" dirty="0">
                <a:latin typeface="Calibri" charset="0"/>
                <a:ea typeface="ＭＳ Ｐゴシック" charset="-128"/>
              </a:rPr>
              <a:t> </a:t>
            </a:r>
            <a:r>
              <a:rPr lang="en-US" altLang="en-US" sz="2400" dirty="0" err="1">
                <a:latin typeface="Calibri" charset="0"/>
                <a:ea typeface="ＭＳ Ｐゴシック" charset="-128"/>
              </a:rPr>
              <a:t>tự</a:t>
            </a:r>
            <a:r>
              <a:rPr lang="en-US" altLang="en-US" sz="2400" dirty="0">
                <a:latin typeface="Calibri" charset="0"/>
                <a:ea typeface="ＭＳ Ｐゴシック" charset="-128"/>
              </a:rPr>
              <a:t> </a:t>
            </a:r>
            <a:r>
              <a:rPr lang="en-US" altLang="en-US" sz="2400" dirty="0" err="1">
                <a:latin typeface="Calibri" charset="0"/>
                <a:ea typeface="ＭＳ Ｐゴシック" charset="-128"/>
              </a:rPr>
              <a:t>động</a:t>
            </a:r>
            <a:r>
              <a:rPr lang="en-US" altLang="en-US" sz="2400" dirty="0">
                <a:latin typeface="Calibri" charset="0"/>
                <a:ea typeface="ＭＳ Ｐゴシック" charset="-128"/>
              </a:rPr>
              <a:t> </a:t>
            </a:r>
            <a:r>
              <a:rPr lang="en-US" altLang="en-US" sz="2400" dirty="0" err="1">
                <a:latin typeface="Calibri" charset="0"/>
                <a:ea typeface="ＭＳ Ｐゴシック" charset="-128"/>
              </a:rPr>
              <a:t>thực</a:t>
            </a:r>
            <a:r>
              <a:rPr lang="en-US" altLang="en-US" sz="2400" dirty="0">
                <a:latin typeface="Calibri" charset="0"/>
                <a:ea typeface="ＭＳ Ｐゴシック" charset="-128"/>
              </a:rPr>
              <a:t> </a:t>
            </a:r>
            <a:r>
              <a:rPr lang="en-US" altLang="en-US" sz="2400" dirty="0" err="1">
                <a:latin typeface="Calibri" charset="0"/>
                <a:ea typeface="ＭＳ Ｐゴシック" charset="-128"/>
              </a:rPr>
              <a:t>hiện</a:t>
            </a:r>
            <a:r>
              <a:rPr lang="en-US" altLang="en-US" sz="2400" dirty="0">
                <a:latin typeface="Calibri" charset="0"/>
                <a:ea typeface="ＭＳ Ｐゴシック" charset="-128"/>
              </a:rPr>
              <a:t> </a:t>
            </a:r>
            <a:r>
              <a:rPr lang="en-US" altLang="en-US" sz="2400" dirty="0" err="1">
                <a:latin typeface="Calibri" charset="0"/>
                <a:ea typeface="ＭＳ Ｐゴシック" charset="-128"/>
              </a:rPr>
              <a:t>một</a:t>
            </a:r>
            <a:r>
              <a:rPr lang="en-US" altLang="en-US" sz="2400" dirty="0">
                <a:latin typeface="Calibri" charset="0"/>
                <a:ea typeface="ＭＳ Ｐゴシック" charset="-128"/>
              </a:rPr>
              <a:t> </a:t>
            </a:r>
            <a:r>
              <a:rPr lang="en-US" altLang="en-US" sz="2400" dirty="0" err="1">
                <a:latin typeface="Calibri" charset="0"/>
                <a:ea typeface="ＭＳ Ｐゴシック" charset="-128"/>
              </a:rPr>
              <a:t>số</a:t>
            </a:r>
            <a:r>
              <a:rPr lang="en-US" altLang="en-US" sz="2400" dirty="0">
                <a:latin typeface="Calibri" charset="0"/>
                <a:ea typeface="ＭＳ Ｐゴシック" charset="-128"/>
              </a:rPr>
              <a:t> </a:t>
            </a:r>
            <a:r>
              <a:rPr lang="en-US" altLang="en-US" sz="2400" dirty="0" err="1">
                <a:latin typeface="Calibri" charset="0"/>
                <a:ea typeface="ＭＳ Ｐゴシック" charset="-128"/>
              </a:rPr>
              <a:t>chức</a:t>
            </a:r>
            <a:r>
              <a:rPr lang="en-US" altLang="en-US" sz="2400" dirty="0">
                <a:latin typeface="Calibri" charset="0"/>
                <a:ea typeface="ＭＳ Ｐゴシック" charset="-128"/>
              </a:rPr>
              <a:t> </a:t>
            </a:r>
            <a:r>
              <a:rPr lang="en-US" altLang="en-US" sz="2400" dirty="0" err="1">
                <a:latin typeface="Calibri" charset="0"/>
                <a:ea typeface="ＭＳ Ｐゴシック" charset="-128"/>
              </a:rPr>
              <a:t>năng</a:t>
            </a:r>
            <a:r>
              <a:rPr lang="en-US" altLang="en-US" sz="2400" dirty="0">
                <a:latin typeface="Calibri" charset="0"/>
                <a:ea typeface="ＭＳ Ｐゴシック" charset="-128"/>
              </a:rPr>
              <a:t> </a:t>
            </a:r>
            <a:r>
              <a:rPr lang="en-US" altLang="en-US" sz="2400" dirty="0" err="1">
                <a:latin typeface="Calibri" charset="0"/>
                <a:ea typeface="ＭＳ Ｐゴシック" charset="-128"/>
              </a:rPr>
              <a:t>hoặc</a:t>
            </a:r>
            <a:r>
              <a:rPr lang="en-US" altLang="en-US" sz="2400" dirty="0">
                <a:latin typeface="Calibri" charset="0"/>
                <a:ea typeface="ＭＳ Ｐゴシック" charset="-128"/>
              </a:rPr>
              <a:t> </a:t>
            </a:r>
            <a:r>
              <a:rPr lang="en-US" altLang="en-US" sz="2400" dirty="0" err="1">
                <a:latin typeface="Calibri" charset="0"/>
                <a:ea typeface="ＭＳ Ｐゴシック" charset="-128"/>
              </a:rPr>
              <a:t>giải</a:t>
            </a:r>
            <a:r>
              <a:rPr lang="en-US" altLang="en-US" sz="2400" dirty="0">
                <a:latin typeface="Calibri" charset="0"/>
                <a:ea typeface="ＭＳ Ｐゴシック" charset="-128"/>
              </a:rPr>
              <a:t> </a:t>
            </a:r>
            <a:r>
              <a:rPr lang="en-US" altLang="en-US" sz="2400" dirty="0" err="1">
                <a:latin typeface="Calibri" charset="0"/>
                <a:ea typeface="ＭＳ Ｐゴシック" charset="-128"/>
              </a:rPr>
              <a:t>quyết</a:t>
            </a:r>
            <a:r>
              <a:rPr lang="en-US" altLang="en-US" sz="2400" dirty="0">
                <a:latin typeface="Calibri" charset="0"/>
                <a:ea typeface="ＭＳ Ｐゴシック" charset="-128"/>
              </a:rPr>
              <a:t> </a:t>
            </a:r>
            <a:r>
              <a:rPr lang="en-US" altLang="en-US" sz="2400" dirty="0" err="1">
                <a:latin typeface="Calibri" charset="0"/>
                <a:ea typeface="ＭＳ Ｐゴシック" charset="-128"/>
              </a:rPr>
              <a:t>một</a:t>
            </a:r>
            <a:r>
              <a:rPr lang="en-US" altLang="en-US" sz="2400" dirty="0">
                <a:latin typeface="Calibri" charset="0"/>
                <a:ea typeface="ＭＳ Ｐゴシック" charset="-128"/>
              </a:rPr>
              <a:t> </a:t>
            </a:r>
            <a:r>
              <a:rPr lang="en-US" altLang="en-US" sz="2400" dirty="0" err="1">
                <a:latin typeface="Calibri" charset="0"/>
                <a:ea typeface="ＭＳ Ｐゴシック" charset="-128"/>
              </a:rPr>
              <a:t>vấn</a:t>
            </a:r>
            <a:r>
              <a:rPr lang="en-US" altLang="en-US" sz="2400" dirty="0">
                <a:latin typeface="Calibri" charset="0"/>
                <a:ea typeface="ＭＳ Ｐゴシック" charset="-128"/>
              </a:rPr>
              <a:t> </a:t>
            </a:r>
            <a:r>
              <a:rPr lang="en-US" altLang="en-US" sz="2400" dirty="0" err="1">
                <a:latin typeface="Calibri" charset="0"/>
                <a:ea typeface="ＭＳ Ｐゴシック" charset="-128"/>
              </a:rPr>
              <a:t>bài</a:t>
            </a:r>
            <a:r>
              <a:rPr lang="en-US" altLang="en-US" sz="2400" dirty="0">
                <a:latin typeface="Calibri" charset="0"/>
                <a:ea typeface="ＭＳ Ｐゴシック" charset="-128"/>
              </a:rPr>
              <a:t> </a:t>
            </a:r>
            <a:r>
              <a:rPr lang="en-US" altLang="en-US" sz="2400" dirty="0" err="1">
                <a:latin typeface="Calibri" charset="0"/>
                <a:ea typeface="ＭＳ Ｐゴシック" charset="-128"/>
              </a:rPr>
              <a:t>toán</a:t>
            </a:r>
            <a:r>
              <a:rPr lang="en-US" altLang="en-US" sz="2400" dirty="0">
                <a:latin typeface="Calibri" charset="0"/>
                <a:ea typeface="ＭＳ Ｐゴシック" charset="-128"/>
              </a:rPr>
              <a:t> </a:t>
            </a:r>
            <a:r>
              <a:rPr lang="en-US" altLang="en-US" sz="2400" dirty="0" err="1">
                <a:latin typeface="Calibri" charset="0"/>
                <a:ea typeface="ＭＳ Ｐゴシック" charset="-128"/>
              </a:rPr>
              <a:t>nào</a:t>
            </a:r>
            <a:r>
              <a:rPr lang="en-US" altLang="en-US" sz="2400" dirty="0">
                <a:latin typeface="Calibri" charset="0"/>
                <a:ea typeface="ＭＳ Ｐゴシック" charset="-128"/>
              </a:rPr>
              <a:t> </a:t>
            </a:r>
            <a:r>
              <a:rPr lang="en-US" altLang="en-US" sz="2400" dirty="0" err="1">
                <a:latin typeface="Calibri" charset="0"/>
                <a:ea typeface="ＭＳ Ｐゴシック" charset="-128"/>
              </a:rPr>
              <a:t>đó</a:t>
            </a:r>
            <a:r>
              <a:rPr lang="en-US" altLang="en-US" sz="2400" dirty="0" smtClean="0">
                <a:latin typeface="Calibri" charset="0"/>
                <a:ea typeface="ＭＳ Ｐゴシック" charset="-128"/>
              </a:rPr>
              <a:t>.</a:t>
            </a:r>
          </a:p>
          <a:p>
            <a:pPr marL="0" indent="0">
              <a:lnSpc>
                <a:spcPct val="150000"/>
              </a:lnSpc>
              <a:buNone/>
            </a:pPr>
            <a:r>
              <a:rPr lang="en-US" altLang="en-US" sz="2400" dirty="0" smtClean="0">
                <a:latin typeface="Calibri" panose="020F0502020204030204" pitchFamily="34" charset="0"/>
                <a:ea typeface="ＭＳ Ｐゴシック" charset="-128"/>
                <a:cs typeface="Calibri" panose="020F0502020204030204" pitchFamily="34" charset="0"/>
                <a:hlinkClick r:id="rId2"/>
              </a:rPr>
              <a:t>http</a:t>
            </a:r>
            <a:r>
              <a:rPr lang="en-US" altLang="en-US" sz="2400" dirty="0">
                <a:latin typeface="Calibri" panose="020F0502020204030204" pitchFamily="34" charset="0"/>
                <a:ea typeface="ＭＳ Ｐゴシック" charset="-128"/>
                <a:cs typeface="Calibri" panose="020F0502020204030204" pitchFamily="34" charset="0"/>
                <a:hlinkClick r:id="rId2"/>
              </a:rPr>
              <a:t>://</a:t>
            </a:r>
            <a:r>
              <a:rPr lang="en-US" altLang="en-US" sz="2400" dirty="0" smtClean="0">
                <a:latin typeface="Calibri" panose="020F0502020204030204" pitchFamily="34" charset="0"/>
                <a:ea typeface="ＭＳ Ｐゴシック" charset="-128"/>
                <a:cs typeface="Calibri" panose="020F0502020204030204" pitchFamily="34" charset="0"/>
                <a:hlinkClick r:id="rId2"/>
              </a:rPr>
              <a:t>www.businessdictionary.com/definition/software.html</a:t>
            </a:r>
            <a:endParaRPr lang="en-US" altLang="en-US" sz="2400" dirty="0" smtClean="0">
              <a:latin typeface="Calibri" panose="020F0502020204030204" pitchFamily="34" charset="0"/>
              <a:ea typeface="ＭＳ Ｐゴシック" charset="-128"/>
              <a:cs typeface="Calibri" panose="020F0502020204030204" pitchFamily="34" charset="0"/>
            </a:endParaRPr>
          </a:p>
          <a:p>
            <a:pPr marL="0" indent="0">
              <a:lnSpc>
                <a:spcPct val="150000"/>
              </a:lnSpc>
              <a:buNone/>
            </a:pPr>
            <a:r>
              <a:rPr lang="vi-VN" sz="2400" dirty="0">
                <a:latin typeface="Calibri" panose="020F0502020204030204" pitchFamily="34" charset="0"/>
                <a:cs typeface="Calibri" panose="020F0502020204030204" pitchFamily="34" charset="0"/>
              </a:rPr>
              <a:t>http://sciencelobby.com/dictionary/s.html </a:t>
            </a:r>
            <a:br>
              <a:rPr lang="vi-VN" sz="2400" dirty="0">
                <a:latin typeface="Calibri" panose="020F0502020204030204" pitchFamily="34" charset="0"/>
                <a:cs typeface="Calibri" panose="020F0502020204030204" pitchFamily="34" charset="0"/>
              </a:rPr>
            </a:br>
            <a:r>
              <a:rPr lang="en-US" altLang="en-US" sz="2400" dirty="0" smtClean="0">
                <a:latin typeface="Calibri" panose="020F0502020204030204" pitchFamily="34" charset="0"/>
                <a:ea typeface="ＭＳ Ｐゴシック" charset="-128"/>
                <a:cs typeface="Calibri" panose="020F0502020204030204" pitchFamily="34" charset="0"/>
                <a:hlinkClick r:id="rId3"/>
              </a:rPr>
              <a:t>https</a:t>
            </a:r>
            <a:r>
              <a:rPr lang="en-US" altLang="en-US" sz="2400" dirty="0">
                <a:latin typeface="Calibri" panose="020F0502020204030204" pitchFamily="34" charset="0"/>
                <a:ea typeface="ＭＳ Ｐゴシック" charset="-128"/>
                <a:cs typeface="Calibri" panose="020F0502020204030204" pitchFamily="34" charset="0"/>
                <a:hlinkClick r:id="rId3"/>
              </a:rPr>
              <a:t>://</a:t>
            </a:r>
            <a:r>
              <a:rPr lang="en-US" altLang="en-US" sz="2400" dirty="0" smtClean="0">
                <a:latin typeface="Calibri" panose="020F0502020204030204" pitchFamily="34" charset="0"/>
                <a:ea typeface="ＭＳ Ｐゴシック" charset="-128"/>
                <a:cs typeface="Calibri" panose="020F0502020204030204" pitchFamily="34" charset="0"/>
                <a:hlinkClick r:id="rId3"/>
              </a:rPr>
              <a:t>en.wikipedia.org/wiki/Software</a:t>
            </a:r>
            <a:endParaRPr lang="en-US" altLang="en-US" sz="2400" dirty="0" smtClean="0">
              <a:latin typeface="Calibri" panose="020F0502020204030204" pitchFamily="34" charset="0"/>
              <a:ea typeface="ＭＳ Ｐゴシック" charset="-128"/>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sz="4400" dirty="0" err="1">
                <a:ea typeface="ＭＳ Ｐゴシック" charset="-128"/>
              </a:rPr>
              <a:t>Phần</a:t>
            </a:r>
            <a:r>
              <a:rPr lang="en-US" altLang="en-US" sz="4400" dirty="0">
                <a:ea typeface="ＭＳ Ｐゴシック" charset="-128"/>
              </a:rPr>
              <a:t> </a:t>
            </a:r>
            <a:r>
              <a:rPr lang="en-US" altLang="en-US" sz="4400" dirty="0" err="1">
                <a:ea typeface="ＭＳ Ｐゴシック" charset="-128"/>
              </a:rPr>
              <a:t>mềm</a:t>
            </a:r>
            <a:r>
              <a:rPr lang="en-US" altLang="en-US" sz="4400" dirty="0">
                <a:ea typeface="ＭＳ Ｐゴシック" charset="-128"/>
              </a:rPr>
              <a:t> </a:t>
            </a:r>
            <a:r>
              <a:rPr lang="en-US" altLang="en-US" sz="4400" dirty="0" err="1" smtClean="0">
                <a:ea typeface="ＭＳ Ｐゴシック" charset="-128"/>
              </a:rPr>
              <a:t>khác</a:t>
            </a:r>
            <a:r>
              <a:rPr lang="en-US" altLang="en-US" sz="4400" dirty="0" smtClean="0">
                <a:ea typeface="ＭＳ Ｐゴシック" charset="-128"/>
              </a:rPr>
              <a:t> CT </a:t>
            </a:r>
            <a:r>
              <a:rPr lang="en-US" altLang="en-US" sz="4400" dirty="0" err="1" smtClean="0">
                <a:ea typeface="ＭＳ Ｐゴシック" charset="-128"/>
              </a:rPr>
              <a:t>máy</a:t>
            </a:r>
            <a:r>
              <a:rPr lang="en-US" altLang="en-US" sz="4400" dirty="0" smtClean="0">
                <a:ea typeface="ＭＳ Ｐゴシック" charset="-128"/>
              </a:rPr>
              <a:t> </a:t>
            </a:r>
            <a:r>
              <a:rPr lang="en-US" altLang="en-US" sz="4400" dirty="0" err="1" smtClean="0">
                <a:ea typeface="ＭＳ Ｐゴシック" charset="-128"/>
              </a:rPr>
              <a:t>tính</a:t>
            </a:r>
            <a:r>
              <a:rPr lang="en-US" altLang="en-US" sz="4400" dirty="0" smtClean="0">
                <a:ea typeface="ＭＳ Ｐゴシック" charset="-128"/>
              </a:rPr>
              <a:t>?</a:t>
            </a:r>
            <a:endParaRPr lang="vi-VN" dirty="0"/>
          </a:p>
        </p:txBody>
      </p:sp>
      <p:sp>
        <p:nvSpPr>
          <p:cNvPr id="3" name="Content Placeholder 2"/>
          <p:cNvSpPr>
            <a:spLocks noGrp="1"/>
          </p:cNvSpPr>
          <p:nvPr>
            <p:ph idx="1"/>
          </p:nvPr>
        </p:nvSpPr>
        <p:spPr>
          <a:xfrm>
            <a:off x="609600" y="1600200"/>
            <a:ext cx="8458200" cy="4530725"/>
          </a:xfrm>
        </p:spPr>
        <p:txBody>
          <a:bodyPr/>
          <a:lstStyle/>
          <a:p>
            <a:pPr algn="just">
              <a:lnSpc>
                <a:spcPct val="130000"/>
              </a:lnSpc>
              <a:spcBef>
                <a:spcPts val="0"/>
              </a:spcBef>
            </a:pPr>
            <a:r>
              <a:rPr lang="en-US" b="1" dirty="0" err="1" smtClean="0">
                <a:latin typeface="Calibri" panose="020F0502020204030204" pitchFamily="34" charset="0"/>
                <a:cs typeface="Calibri" panose="020F0502020204030204" pitchFamily="34" charset="0"/>
              </a:rPr>
              <a:t>Góc</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nhìn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người</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dùng</a:t>
            </a:r>
            <a:r>
              <a:rPr lang="en-US" dirty="0" smtClean="0">
                <a:latin typeface="Calibri" panose="020F0502020204030204" pitchFamily="34" charset="0"/>
                <a:cs typeface="Calibri" panose="020F0502020204030204" pitchFamily="34" charset="0"/>
              </a:rPr>
              <a:t>: CT </a:t>
            </a:r>
            <a:r>
              <a:rPr lang="en-US" dirty="0" err="1" smtClean="0">
                <a:latin typeface="Calibri" panose="020F0502020204030204" pitchFamily="34" charset="0"/>
                <a:cs typeface="Calibri" panose="020F0502020204030204" pitchFamily="34" charset="0"/>
              </a:rPr>
              <a:t>máy</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tính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hỗ</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trợ</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những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người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chuyên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môn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trong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từng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lĩnh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vực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chuyên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ngành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thực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hiện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tốt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hơn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công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việc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của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mình</a:t>
            </a:r>
            <a:r>
              <a:rPr lang="en-US" dirty="0" smtClean="0">
                <a:latin typeface="Calibri" panose="020F0502020204030204" pitchFamily="34" charset="0"/>
                <a:cs typeface="Calibri" panose="020F0502020204030204" pitchFamily="34" charset="0"/>
              </a:rPr>
              <a:t>. Cho </a:t>
            </a:r>
            <a:r>
              <a:rPr lang="en-US" dirty="0" err="1" smtClean="0">
                <a:latin typeface="Calibri" panose="020F0502020204030204" pitchFamily="34" charset="0"/>
                <a:cs typeface="Calibri" panose="020F0502020204030204" pitchFamily="34" charset="0"/>
              </a:rPr>
              <a:t>ví</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dụ</a:t>
            </a:r>
            <a:r>
              <a:rPr lang="en-US" dirty="0" smtClean="0">
                <a:latin typeface="Calibri" panose="020F0502020204030204" pitchFamily="34" charset="0"/>
                <a:cs typeface="Calibri" panose="020F0502020204030204" pitchFamily="34" charset="0"/>
              </a:rPr>
              <a:t>?</a:t>
            </a:r>
          </a:p>
          <a:p>
            <a:pPr>
              <a:lnSpc>
                <a:spcPct val="130000"/>
              </a:lnSpc>
              <a:spcBef>
                <a:spcPts val="0"/>
              </a:spcBef>
            </a:pPr>
            <a:r>
              <a:rPr lang="en-US" b="1" dirty="0" err="1" smtClean="0">
                <a:latin typeface="Calibri" panose="020F0502020204030204" pitchFamily="34" charset="0"/>
                <a:cs typeface="Calibri" panose="020F0502020204030204" pitchFamily="34" charset="0"/>
              </a:rPr>
              <a:t>Góc</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nhìn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Chuyên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viên</a:t>
            </a:r>
            <a:r>
              <a:rPr lang="en-US" b="1" dirty="0" smtClean="0">
                <a:latin typeface="Calibri" panose="020F0502020204030204" pitchFamily="34" charset="0"/>
                <a:cs typeface="Calibri" panose="020F0502020204030204" pitchFamily="34" charset="0"/>
              </a:rPr>
              <a:t> CNTT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Chương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trình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máy</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tính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gồm</a:t>
            </a:r>
            <a:r>
              <a:rPr lang="en-US"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những</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thành</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phần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cơ</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bản</a:t>
            </a:r>
            <a:r>
              <a:rPr lang="en-US" b="1"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như</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giao</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tiếp</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xử</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lý</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lưu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trữ</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mã</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nguồn</a:t>
            </a:r>
            <a:r>
              <a:rPr lang="en-US" dirty="0" smtClean="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sym typeface="Wingdings" panose="05000000000000000000" pitchFamily="2" charset="2"/>
              </a:rPr>
              <a:t> </a:t>
            </a:r>
            <a:r>
              <a:rPr lang="en-US" dirty="0" err="1" smtClean="0">
                <a:latin typeface="Calibri" panose="020F0502020204030204" pitchFamily="34" charset="0"/>
                <a:cs typeface="Calibri" panose="020F0502020204030204" pitchFamily="34" charset="0"/>
                <a:sym typeface="Wingdings" panose="05000000000000000000" pitchFamily="2" charset="2"/>
              </a:rPr>
              <a:t>dịch</a:t>
            </a:r>
            <a:r>
              <a:rPr lang="en-US" dirty="0" smtClean="0">
                <a:latin typeface="Calibri" panose="020F0502020204030204" pitchFamily="34" charset="0"/>
                <a:cs typeface="Calibri" panose="020F0502020204030204" pitchFamily="34" charset="0"/>
                <a:sym typeface="Wingdings" panose="05000000000000000000" pitchFamily="2" charset="2"/>
              </a:rPr>
              <a:t> sang </a:t>
            </a:r>
            <a:r>
              <a:rPr lang="en-US" dirty="0" err="1" smtClean="0">
                <a:latin typeface="Calibri" panose="020F0502020204030204" pitchFamily="34" charset="0"/>
                <a:cs typeface="Calibri" panose="020F0502020204030204" pitchFamily="34" charset="0"/>
                <a:sym typeface="Wingdings" panose="05000000000000000000" pitchFamily="2" charset="2"/>
              </a:rPr>
              <a:t>mã</a:t>
            </a:r>
            <a:r>
              <a:rPr lang="en-US" dirty="0" smtClean="0">
                <a:latin typeface="Calibri" panose="020F0502020204030204" pitchFamily="34" charset="0"/>
                <a:cs typeface="Calibri" panose="020F0502020204030204" pitchFamily="34" charset="0"/>
                <a:sym typeface="Wingdings" panose="05000000000000000000" pitchFamily="2" charset="2"/>
              </a:rPr>
              <a:t> </a:t>
            </a:r>
            <a:r>
              <a:rPr lang="en-US" dirty="0" err="1" smtClean="0">
                <a:latin typeface="Calibri" panose="020F0502020204030204" pitchFamily="34" charset="0"/>
                <a:cs typeface="Calibri" panose="020F0502020204030204" pitchFamily="34" charset="0"/>
                <a:sym typeface="Wingdings" panose="05000000000000000000" pitchFamily="2" charset="2"/>
              </a:rPr>
              <a:t>máy</a:t>
            </a:r>
            <a:r>
              <a:rPr lang="en-US" dirty="0" smtClean="0">
                <a:latin typeface="Calibri" panose="020F0502020204030204" pitchFamily="34" charset="0"/>
                <a:cs typeface="Calibri" panose="020F0502020204030204" pitchFamily="34" charset="0"/>
                <a:sym typeface="Wingdings" panose="05000000000000000000" pitchFamily="2" charset="2"/>
              </a:rPr>
              <a:t> </a:t>
            </a:r>
            <a:r>
              <a:rPr lang="en-US" dirty="0" err="1" smtClean="0">
                <a:latin typeface="Calibri" panose="020F0502020204030204" pitchFamily="34" charset="0"/>
                <a:cs typeface="Calibri" panose="020F0502020204030204" pitchFamily="34" charset="0"/>
                <a:sym typeface="Wingdings" panose="05000000000000000000" pitchFamily="2" charset="2"/>
              </a:rPr>
              <a:t>để</a:t>
            </a:r>
            <a:r>
              <a:rPr lang="en-US" dirty="0" smtClean="0">
                <a:latin typeface="Calibri" panose="020F0502020204030204" pitchFamily="34" charset="0"/>
                <a:cs typeface="Calibri" panose="020F0502020204030204" pitchFamily="34" charset="0"/>
                <a:sym typeface="Wingdings" panose="05000000000000000000" pitchFamily="2" charset="2"/>
              </a:rPr>
              <a:t> </a:t>
            </a:r>
            <a:r>
              <a:rPr lang="en-US" dirty="0" err="1" smtClean="0">
                <a:latin typeface="Calibri" panose="020F0502020204030204" pitchFamily="34" charset="0"/>
                <a:cs typeface="Calibri" panose="020F0502020204030204" pitchFamily="34" charset="0"/>
                <a:sym typeface="Wingdings" panose="05000000000000000000" pitchFamily="2" charset="2"/>
              </a:rPr>
              <a:t>thực</a:t>
            </a:r>
            <a:r>
              <a:rPr lang="en-US" dirty="0" smtClean="0">
                <a:latin typeface="Calibri" panose="020F0502020204030204" pitchFamily="34" charset="0"/>
                <a:cs typeface="Calibri" panose="020F0502020204030204" pitchFamily="34" charset="0"/>
                <a:sym typeface="Wingdings" panose="05000000000000000000" pitchFamily="2" charset="2"/>
              </a:rPr>
              <a:t> </a:t>
            </a:r>
            <a:r>
              <a:rPr lang="en-US" dirty="0" err="1" smtClean="0">
                <a:latin typeface="Calibri" panose="020F0502020204030204" pitchFamily="34" charset="0"/>
                <a:cs typeface="Calibri" panose="020F0502020204030204" pitchFamily="34" charset="0"/>
                <a:sym typeface="Wingdings" panose="05000000000000000000" pitchFamily="2" charset="2"/>
              </a:rPr>
              <a:t>thi</a:t>
            </a:r>
            <a:r>
              <a:rPr lang="en-US" dirty="0" smtClean="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Tài</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liệu</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đính</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kèm</a:t>
            </a:r>
            <a:r>
              <a:rPr lang="en-US" b="1" dirty="0" smtClean="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a:t>
            </a:r>
            <a:r>
              <a:rPr lang="en-US" dirty="0" err="1" smtClean="0">
                <a:latin typeface="Calibri" panose="020F0502020204030204" pitchFamily="34" charset="0"/>
                <a:cs typeface="Calibri" panose="020F0502020204030204" pitchFamily="34" charset="0"/>
              </a:rPr>
              <a:t>hướng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dẫn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cài</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đặt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sử</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dụng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đặc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tả</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thiết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kế</a:t>
            </a:r>
            <a:r>
              <a:rPr lang="en-US" dirty="0" smtClean="0">
                <a:latin typeface="Calibri" panose="020F0502020204030204" pitchFamily="34" charset="0"/>
                <a:cs typeface="Calibri" panose="020F0502020204030204" pitchFamily="34" charset="0"/>
              </a:rPr>
              <a:t>, …) </a:t>
            </a:r>
            <a:r>
              <a:rPr lang="en-US" dirty="0" smtClean="0">
                <a:latin typeface="Calibri" panose="020F0502020204030204" pitchFamily="34" charset="0"/>
                <a:cs typeface="Calibri" panose="020F0502020204030204" pitchFamily="34" charset="0"/>
                <a:sym typeface="Wingdings" panose="05000000000000000000" pitchFamily="2" charset="2"/>
              </a:rPr>
              <a:t> </a:t>
            </a:r>
            <a:r>
              <a:rPr lang="en-US" dirty="0" err="1" smtClean="0">
                <a:latin typeface="Calibri" panose="020F0502020204030204" pitchFamily="34" charset="0"/>
                <a:cs typeface="Calibri" panose="020F0502020204030204" pitchFamily="34" charset="0"/>
                <a:sym typeface="Wingdings" panose="05000000000000000000" pitchFamily="2" charset="2"/>
              </a:rPr>
              <a:t>thực</a:t>
            </a:r>
            <a:r>
              <a:rPr lang="en-US" dirty="0" smtClean="0">
                <a:latin typeface="Calibri" panose="020F0502020204030204" pitchFamily="34" charset="0"/>
                <a:cs typeface="Calibri" panose="020F0502020204030204" pitchFamily="34" charset="0"/>
                <a:sym typeface="Wingdings" panose="05000000000000000000" pitchFamily="2" charset="2"/>
              </a:rPr>
              <a:t> </a:t>
            </a:r>
            <a:r>
              <a:rPr lang="en-US" dirty="0" err="1" smtClean="0">
                <a:latin typeface="Calibri" panose="020F0502020204030204" pitchFamily="34" charset="0"/>
                <a:cs typeface="Calibri" panose="020F0502020204030204" pitchFamily="34" charset="0"/>
                <a:sym typeface="Wingdings" panose="05000000000000000000" pitchFamily="2" charset="2"/>
              </a:rPr>
              <a:t>hiện</a:t>
            </a:r>
            <a:r>
              <a:rPr lang="en-US" dirty="0" smtClean="0">
                <a:latin typeface="Calibri" panose="020F0502020204030204" pitchFamily="34" charset="0"/>
                <a:cs typeface="Calibri" panose="020F0502020204030204" pitchFamily="34" charset="0"/>
                <a:sym typeface="Wingdings" panose="05000000000000000000" pitchFamily="2" charset="2"/>
              </a:rPr>
              <a:t> </a:t>
            </a:r>
            <a:r>
              <a:rPr lang="en-US" dirty="0" err="1" smtClean="0">
                <a:latin typeface="Calibri" panose="020F0502020204030204" pitchFamily="34" charset="0"/>
                <a:cs typeface="Calibri" panose="020F0502020204030204" pitchFamily="34" charset="0"/>
                <a:sym typeface="Wingdings" panose="05000000000000000000" pitchFamily="2" charset="2"/>
              </a:rPr>
              <a:t>yêu</a:t>
            </a:r>
            <a:r>
              <a:rPr lang="en-US" dirty="0" smtClean="0">
                <a:latin typeface="Calibri" panose="020F0502020204030204" pitchFamily="34" charset="0"/>
                <a:cs typeface="Calibri" panose="020F0502020204030204" pitchFamily="34" charset="0"/>
                <a:sym typeface="Wingdings" panose="05000000000000000000" pitchFamily="2" charset="2"/>
              </a:rPr>
              <a:t> </a:t>
            </a:r>
            <a:r>
              <a:rPr lang="en-US" dirty="0" err="1" smtClean="0">
                <a:latin typeface="Calibri" panose="020F0502020204030204" pitchFamily="34" charset="0"/>
                <a:cs typeface="Calibri" panose="020F0502020204030204" pitchFamily="34" charset="0"/>
                <a:sym typeface="Wingdings" panose="05000000000000000000" pitchFamily="2" charset="2"/>
              </a:rPr>
              <a:t>cầu</a:t>
            </a:r>
            <a:r>
              <a:rPr lang="en-US" dirty="0" smtClean="0">
                <a:latin typeface="Calibri" panose="020F0502020204030204" pitchFamily="34" charset="0"/>
                <a:cs typeface="Calibri" panose="020F0502020204030204" pitchFamily="34" charset="0"/>
                <a:sym typeface="Wingdings" panose="05000000000000000000" pitchFamily="2" charset="2"/>
              </a:rPr>
              <a:t> </a:t>
            </a:r>
            <a:r>
              <a:rPr lang="en-US" dirty="0" err="1" smtClean="0">
                <a:latin typeface="Calibri" panose="020F0502020204030204" pitchFamily="34" charset="0"/>
                <a:cs typeface="Calibri" panose="020F0502020204030204" pitchFamily="34" charset="0"/>
                <a:sym typeface="Wingdings" panose="05000000000000000000" pitchFamily="2" charset="2"/>
              </a:rPr>
              <a:t>của</a:t>
            </a:r>
            <a:r>
              <a:rPr lang="en-US" dirty="0" smtClean="0">
                <a:latin typeface="Calibri" panose="020F0502020204030204" pitchFamily="34" charset="0"/>
                <a:cs typeface="Calibri" panose="020F0502020204030204" pitchFamily="34" charset="0"/>
                <a:sym typeface="Wingdings" panose="05000000000000000000" pitchFamily="2" charset="2"/>
              </a:rPr>
              <a:t> </a:t>
            </a:r>
            <a:r>
              <a:rPr lang="en-US" dirty="0" err="1" smtClean="0">
                <a:latin typeface="Calibri" panose="020F0502020204030204" pitchFamily="34" charset="0"/>
                <a:cs typeface="Calibri" panose="020F0502020204030204" pitchFamily="34" charset="0"/>
                <a:sym typeface="Wingdings" panose="05000000000000000000" pitchFamily="2" charset="2"/>
              </a:rPr>
              <a:t>người</a:t>
            </a:r>
            <a:r>
              <a:rPr lang="en-US" dirty="0" smtClean="0">
                <a:latin typeface="Calibri" panose="020F0502020204030204" pitchFamily="34" charset="0"/>
                <a:cs typeface="Calibri" panose="020F0502020204030204" pitchFamily="34" charset="0"/>
                <a:sym typeface="Wingdings" panose="05000000000000000000" pitchFamily="2" charset="2"/>
              </a:rPr>
              <a:t> </a:t>
            </a:r>
            <a:r>
              <a:rPr lang="en-US" dirty="0" err="1" smtClean="0">
                <a:latin typeface="Calibri" panose="020F0502020204030204" pitchFamily="34" charset="0"/>
                <a:cs typeface="Calibri" panose="020F0502020204030204" pitchFamily="34" charset="0"/>
                <a:sym typeface="Wingdings" panose="05000000000000000000" pitchFamily="2" charset="2"/>
              </a:rPr>
              <a:t>dùng</a:t>
            </a:r>
            <a:r>
              <a:rPr lang="en-US" dirty="0" smtClean="0">
                <a:latin typeface="Calibri" panose="020F0502020204030204" pitchFamily="34" charset="0"/>
                <a:cs typeface="Calibri" panose="020F0502020204030204" pitchFamily="34" charset="0"/>
              </a:rPr>
              <a:t>.</a:t>
            </a:r>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82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ctr"/>
            <a:r>
              <a:rPr lang="en-US" altLang="en-US" sz="3600">
                <a:ea typeface="ＭＳ Ｐゴシック" charset="-128"/>
              </a:rPr>
              <a:t>Tại sao cần phầm mềm?</a:t>
            </a:r>
          </a:p>
        </p:txBody>
      </p:sp>
      <p:sp>
        <p:nvSpPr>
          <p:cNvPr id="9219" name="Content Placeholder 2"/>
          <p:cNvSpPr>
            <a:spLocks noGrp="1"/>
          </p:cNvSpPr>
          <p:nvPr>
            <p:ph idx="1"/>
          </p:nvPr>
        </p:nvSpPr>
        <p:spPr>
          <a:xfrm>
            <a:off x="914400" y="1600200"/>
            <a:ext cx="7848600" cy="5029200"/>
          </a:xfrm>
        </p:spPr>
        <p:txBody>
          <a:bodyPr/>
          <a:lstStyle/>
          <a:p>
            <a:pPr algn="just">
              <a:lnSpc>
                <a:spcPct val="130000"/>
              </a:lnSpc>
              <a:spcBef>
                <a:spcPts val="0"/>
              </a:spcBef>
            </a:pPr>
            <a:r>
              <a:rPr lang="en-US" altLang="en-US" dirty="0" err="1">
                <a:latin typeface="Calibri" charset="0"/>
                <a:ea typeface="ＭＳ Ｐゴシック" charset="-128"/>
              </a:rPr>
              <a:t>Thay</a:t>
            </a:r>
            <a:r>
              <a:rPr lang="en-US" altLang="en-US" dirty="0">
                <a:latin typeface="Calibri" charset="0"/>
                <a:ea typeface="ＭＳ Ｐゴシック" charset="-128"/>
              </a:rPr>
              <a:t> con </a:t>
            </a:r>
            <a:r>
              <a:rPr lang="en-US" altLang="en-US" dirty="0" err="1">
                <a:latin typeface="Calibri" charset="0"/>
                <a:ea typeface="ＭＳ Ｐゴシック" charset="-128"/>
              </a:rPr>
              <a:t>người</a:t>
            </a:r>
            <a:r>
              <a:rPr lang="en-US" altLang="en-US" dirty="0">
                <a:latin typeface="Calibri" charset="0"/>
                <a:ea typeface="ＭＳ Ｐゴシック" charset="-128"/>
              </a:rPr>
              <a:t> </a:t>
            </a:r>
            <a:r>
              <a:rPr lang="en-US" altLang="en-US" dirty="0" err="1">
                <a:latin typeface="Calibri" charset="0"/>
                <a:ea typeface="ＭＳ Ｐゴシック" charset="-128"/>
              </a:rPr>
              <a:t>giải</a:t>
            </a:r>
            <a:r>
              <a:rPr lang="en-US" altLang="en-US" dirty="0">
                <a:latin typeface="Calibri" charset="0"/>
                <a:ea typeface="ＭＳ Ｐゴシック" charset="-128"/>
              </a:rPr>
              <a:t> </a:t>
            </a:r>
            <a:r>
              <a:rPr lang="en-US" altLang="en-US" dirty="0" err="1">
                <a:latin typeface="Calibri" charset="0"/>
                <a:ea typeface="ＭＳ Ｐゴシック" charset="-128"/>
              </a:rPr>
              <a:t>quyết</a:t>
            </a:r>
            <a:r>
              <a:rPr lang="en-US" altLang="en-US" dirty="0">
                <a:latin typeface="Calibri" charset="0"/>
                <a:ea typeface="ＭＳ Ｐゴシック" charset="-128"/>
              </a:rPr>
              <a:t> </a:t>
            </a:r>
            <a:r>
              <a:rPr lang="en-US" altLang="en-US" dirty="0" err="1">
                <a:latin typeface="Calibri" charset="0"/>
                <a:ea typeface="ＭＳ Ｐゴシック" charset="-128"/>
              </a:rPr>
              <a:t>một</a:t>
            </a:r>
            <a:r>
              <a:rPr lang="en-US" altLang="en-US" dirty="0">
                <a:latin typeface="Calibri" charset="0"/>
                <a:ea typeface="ＭＳ Ｐゴシック" charset="-128"/>
              </a:rPr>
              <a:t> </a:t>
            </a:r>
            <a:r>
              <a:rPr lang="en-US" altLang="en-US" dirty="0" err="1">
                <a:latin typeface="Calibri" charset="0"/>
                <a:ea typeface="ＭＳ Ｐゴシック" charset="-128"/>
              </a:rPr>
              <a:t>số</a:t>
            </a:r>
            <a:r>
              <a:rPr lang="en-US" altLang="en-US" dirty="0">
                <a:latin typeface="Calibri" charset="0"/>
                <a:ea typeface="ＭＳ Ｐゴシック" charset="-128"/>
              </a:rPr>
              <a:t> </a:t>
            </a:r>
            <a:r>
              <a:rPr lang="en-US" altLang="en-US" dirty="0" err="1">
                <a:latin typeface="Calibri" charset="0"/>
                <a:ea typeface="ＭＳ Ｐゴシック" charset="-128"/>
              </a:rPr>
              <a:t>vấn</a:t>
            </a:r>
            <a:r>
              <a:rPr lang="en-US" altLang="en-US" dirty="0">
                <a:latin typeface="Calibri" charset="0"/>
                <a:ea typeface="ＭＳ Ｐゴシック" charset="-128"/>
              </a:rPr>
              <a:t> </a:t>
            </a:r>
            <a:r>
              <a:rPr lang="en-US" altLang="en-US" dirty="0" err="1">
                <a:latin typeface="Calibri" charset="0"/>
                <a:ea typeface="ＭＳ Ｐゴシック" charset="-128"/>
              </a:rPr>
              <a:t>đề</a:t>
            </a:r>
            <a:r>
              <a:rPr lang="en-US" altLang="en-US" dirty="0">
                <a:latin typeface="Calibri" charset="0"/>
                <a:ea typeface="ＭＳ Ｐゴシック" charset="-128"/>
              </a:rPr>
              <a:t> </a:t>
            </a:r>
            <a:r>
              <a:rPr lang="en-US" altLang="en-US" dirty="0" err="1">
                <a:latin typeface="Calibri" charset="0"/>
                <a:ea typeface="ＭＳ Ｐゴシック" charset="-128"/>
              </a:rPr>
              <a:t>một</a:t>
            </a:r>
            <a:r>
              <a:rPr lang="en-US" altLang="en-US" dirty="0">
                <a:latin typeface="Calibri" charset="0"/>
                <a:ea typeface="ＭＳ Ｐゴシック" charset="-128"/>
              </a:rPr>
              <a:t> </a:t>
            </a:r>
            <a:r>
              <a:rPr lang="en-US" altLang="en-US" dirty="0" err="1">
                <a:latin typeface="Calibri" charset="0"/>
                <a:ea typeface="ＭＳ Ｐゴシック" charset="-128"/>
              </a:rPr>
              <a:t>cách</a:t>
            </a:r>
            <a:r>
              <a:rPr lang="en-US" altLang="en-US" dirty="0">
                <a:latin typeface="Calibri" charset="0"/>
                <a:ea typeface="ＭＳ Ｐゴシック" charset="-128"/>
              </a:rPr>
              <a:t> </a:t>
            </a:r>
            <a:r>
              <a:rPr lang="en-US" altLang="en-US" dirty="0" err="1">
                <a:latin typeface="Calibri" charset="0"/>
                <a:ea typeface="ＭＳ Ｐゴシック" charset="-128"/>
              </a:rPr>
              <a:t>tự</a:t>
            </a:r>
            <a:r>
              <a:rPr lang="en-US" altLang="en-US" dirty="0">
                <a:latin typeface="Calibri" charset="0"/>
                <a:ea typeface="ＭＳ Ｐゴシック" charset="-128"/>
              </a:rPr>
              <a:t> </a:t>
            </a:r>
            <a:r>
              <a:rPr lang="en-US" altLang="en-US" dirty="0" err="1">
                <a:latin typeface="Calibri" charset="0"/>
                <a:ea typeface="ＭＳ Ｐゴシック" charset="-128"/>
              </a:rPr>
              <a:t>động</a:t>
            </a:r>
            <a:r>
              <a:rPr lang="en-US" altLang="en-US" dirty="0">
                <a:latin typeface="Calibri" charset="0"/>
                <a:ea typeface="ＭＳ Ｐゴシック" charset="-128"/>
              </a:rPr>
              <a:t>.</a:t>
            </a:r>
          </a:p>
          <a:p>
            <a:pPr algn="just">
              <a:lnSpc>
                <a:spcPct val="130000"/>
              </a:lnSpc>
              <a:spcBef>
                <a:spcPts val="0"/>
              </a:spcBef>
            </a:pPr>
            <a:r>
              <a:rPr lang="en-US" altLang="en-US" dirty="0" err="1" smtClean="0">
                <a:latin typeface="Calibri" charset="0"/>
                <a:ea typeface="ＭＳ Ｐゴシック" charset="-128"/>
              </a:rPr>
              <a:t>Các</a:t>
            </a:r>
            <a:r>
              <a:rPr lang="en-US" altLang="en-US" dirty="0" smtClean="0">
                <a:latin typeface="Calibri" charset="0"/>
                <a:ea typeface="ＭＳ Ｐゴシック" charset="-128"/>
              </a:rPr>
              <a:t> </a:t>
            </a:r>
            <a:r>
              <a:rPr lang="en-US" altLang="en-US" dirty="0" err="1">
                <a:latin typeface="Calibri" charset="0"/>
                <a:ea typeface="ＭＳ Ｐゴシック" charset="-128"/>
              </a:rPr>
              <a:t>quốc</a:t>
            </a:r>
            <a:r>
              <a:rPr lang="en-US" altLang="en-US" dirty="0">
                <a:latin typeface="Calibri" charset="0"/>
                <a:ea typeface="ＭＳ Ｐゴシック" charset="-128"/>
              </a:rPr>
              <a:t> </a:t>
            </a:r>
            <a:r>
              <a:rPr lang="en-US" altLang="en-US" dirty="0" err="1">
                <a:latin typeface="Calibri" charset="0"/>
                <a:ea typeface="ＭＳ Ｐゴシック" charset="-128"/>
              </a:rPr>
              <a:t>gia</a:t>
            </a:r>
            <a:r>
              <a:rPr lang="en-US" altLang="en-US" dirty="0">
                <a:latin typeface="Calibri" charset="0"/>
                <a:ea typeface="ＭＳ Ｐゴシック" charset="-128"/>
              </a:rPr>
              <a:t> </a:t>
            </a:r>
            <a:r>
              <a:rPr lang="en-US" altLang="en-US" dirty="0" err="1">
                <a:latin typeface="Calibri" charset="0"/>
                <a:ea typeface="ＭＳ Ｐゴシック" charset="-128"/>
              </a:rPr>
              <a:t>phát</a:t>
            </a:r>
            <a:r>
              <a:rPr lang="en-US" altLang="en-US" dirty="0">
                <a:latin typeface="Calibri" charset="0"/>
                <a:ea typeface="ＭＳ Ｐゴシック" charset="-128"/>
              </a:rPr>
              <a:t> </a:t>
            </a:r>
            <a:r>
              <a:rPr lang="en-US" altLang="en-US" dirty="0" err="1">
                <a:latin typeface="Calibri" charset="0"/>
                <a:ea typeface="ＭＳ Ｐゴシック" charset="-128"/>
              </a:rPr>
              <a:t>triển</a:t>
            </a:r>
            <a:r>
              <a:rPr lang="en-US" altLang="en-US" dirty="0">
                <a:latin typeface="Calibri" charset="0"/>
                <a:ea typeface="ＭＳ Ｐゴシック" charset="-128"/>
              </a:rPr>
              <a:t> </a:t>
            </a:r>
            <a:r>
              <a:rPr lang="en-US" altLang="en-US" dirty="0" err="1">
                <a:latin typeface="Calibri" charset="0"/>
                <a:ea typeface="ＭＳ Ｐゴシック" charset="-128"/>
              </a:rPr>
              <a:t>phụ</a:t>
            </a:r>
            <a:r>
              <a:rPr lang="en-US" altLang="en-US" dirty="0">
                <a:latin typeface="Calibri" charset="0"/>
                <a:ea typeface="ＭＳ Ｐゴシック" charset="-128"/>
              </a:rPr>
              <a:t> </a:t>
            </a:r>
            <a:r>
              <a:rPr lang="en-US" altLang="en-US" dirty="0" err="1">
                <a:latin typeface="Calibri" charset="0"/>
                <a:ea typeface="ＭＳ Ｐゴシック" charset="-128"/>
              </a:rPr>
              <a:t>thuộc</a:t>
            </a:r>
            <a:r>
              <a:rPr lang="en-US" altLang="en-US" dirty="0">
                <a:latin typeface="Calibri" charset="0"/>
                <a:ea typeface="ＭＳ Ｐゴシック" charset="-128"/>
              </a:rPr>
              <a:t> </a:t>
            </a:r>
            <a:r>
              <a:rPr lang="en-US" altLang="en-US" dirty="0" err="1" smtClean="0">
                <a:latin typeface="Calibri" charset="0"/>
                <a:ea typeface="ＭＳ Ｐゴシック" charset="-128"/>
              </a:rPr>
              <a:t>nhiều</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vào</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những</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hệ</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thống</a:t>
            </a:r>
            <a:r>
              <a:rPr lang="en-US" altLang="en-US" dirty="0">
                <a:latin typeface="Calibri" charset="0"/>
                <a:ea typeface="ＭＳ Ｐゴシック" charset="-128"/>
              </a:rPr>
              <a:t> CNTT, </a:t>
            </a:r>
            <a:r>
              <a:rPr lang="en-US" altLang="en-US" dirty="0" err="1">
                <a:latin typeface="Calibri" charset="0"/>
                <a:ea typeface="ＭＳ Ｐゴシック" charset="-128"/>
              </a:rPr>
              <a:t>phần</a:t>
            </a:r>
            <a:r>
              <a:rPr lang="en-US" altLang="en-US" dirty="0">
                <a:latin typeface="Calibri" charset="0"/>
                <a:ea typeface="ＭＳ Ｐゴシック" charset="-128"/>
              </a:rPr>
              <a:t> </a:t>
            </a:r>
            <a:r>
              <a:rPr lang="en-US" altLang="en-US" dirty="0" err="1">
                <a:latin typeface="Calibri" charset="0"/>
                <a:ea typeface="ＭＳ Ｐゴシック" charset="-128"/>
              </a:rPr>
              <a:t>mềm</a:t>
            </a:r>
            <a:r>
              <a:rPr lang="en-US" altLang="en-US" dirty="0">
                <a:latin typeface="Calibri" charset="0"/>
                <a:ea typeface="ＭＳ Ｐゴシック" charset="-128"/>
              </a:rPr>
              <a:t>.</a:t>
            </a:r>
          </a:p>
          <a:p>
            <a:pPr algn="just">
              <a:lnSpc>
                <a:spcPct val="130000"/>
              </a:lnSpc>
              <a:spcBef>
                <a:spcPts val="0"/>
              </a:spcBef>
            </a:pPr>
            <a:r>
              <a:rPr lang="en-US" altLang="en-US" dirty="0" err="1">
                <a:latin typeface="Calibri" charset="0"/>
                <a:ea typeface="ＭＳ Ｐゴシック" charset="-128"/>
              </a:rPr>
              <a:t>Ngày</a:t>
            </a:r>
            <a:r>
              <a:rPr lang="en-US" altLang="en-US" dirty="0">
                <a:latin typeface="Calibri" charset="0"/>
                <a:ea typeface="ＭＳ Ｐゴシック" charset="-128"/>
              </a:rPr>
              <a:t> </a:t>
            </a:r>
            <a:r>
              <a:rPr lang="en-US" altLang="en-US" dirty="0" err="1">
                <a:latin typeface="Calibri" charset="0"/>
                <a:ea typeface="ＭＳ Ｐゴシック" charset="-128"/>
              </a:rPr>
              <a:t>càng</a:t>
            </a:r>
            <a:r>
              <a:rPr lang="en-US" altLang="en-US" dirty="0">
                <a:latin typeface="Calibri" charset="0"/>
                <a:ea typeface="ＭＳ Ｐゴシック" charset="-128"/>
              </a:rPr>
              <a:t> </a:t>
            </a:r>
            <a:r>
              <a:rPr lang="en-US" altLang="en-US" dirty="0" err="1">
                <a:latin typeface="Calibri" charset="0"/>
                <a:ea typeface="ＭＳ Ｐゴシック" charset="-128"/>
              </a:rPr>
              <a:t>nhiều</a:t>
            </a:r>
            <a:r>
              <a:rPr lang="en-US" altLang="en-US" dirty="0">
                <a:latin typeface="Calibri" charset="0"/>
                <a:ea typeface="ＭＳ Ｐゴシック" charset="-128"/>
              </a:rPr>
              <a:t> </a:t>
            </a:r>
            <a:r>
              <a:rPr lang="en-US" altLang="en-US" dirty="0" err="1">
                <a:latin typeface="Calibri" charset="0"/>
                <a:ea typeface="ＭＳ Ｐゴシック" charset="-128"/>
              </a:rPr>
              <a:t>hệ</a:t>
            </a:r>
            <a:r>
              <a:rPr lang="en-US" altLang="en-US" dirty="0">
                <a:latin typeface="Calibri" charset="0"/>
                <a:ea typeface="ＭＳ Ｐゴシック" charset="-128"/>
              </a:rPr>
              <a:t> </a:t>
            </a:r>
            <a:r>
              <a:rPr lang="en-US" altLang="en-US" dirty="0" err="1">
                <a:latin typeface="Calibri" charset="0"/>
                <a:ea typeface="ＭＳ Ｐゴシック" charset="-128"/>
              </a:rPr>
              <a:t>thống</a:t>
            </a:r>
            <a:r>
              <a:rPr lang="en-US" altLang="en-US" dirty="0">
                <a:latin typeface="Calibri" charset="0"/>
                <a:ea typeface="ＭＳ Ｐゴシック" charset="-128"/>
              </a:rPr>
              <a:t> </a:t>
            </a:r>
            <a:r>
              <a:rPr lang="en-US" altLang="en-US" dirty="0" err="1">
                <a:latin typeface="Calibri" charset="0"/>
                <a:ea typeface="ＭＳ Ｐゴシック" charset="-128"/>
              </a:rPr>
              <a:t>được</a:t>
            </a:r>
            <a:r>
              <a:rPr lang="en-US" altLang="en-US" dirty="0">
                <a:latin typeface="Calibri" charset="0"/>
                <a:ea typeface="ＭＳ Ｐゴシック" charset="-128"/>
              </a:rPr>
              <a:t> </a:t>
            </a:r>
            <a:r>
              <a:rPr lang="en-US" altLang="en-US" dirty="0" err="1">
                <a:latin typeface="Calibri" charset="0"/>
                <a:ea typeface="ＭＳ Ｐゴシック" charset="-128"/>
              </a:rPr>
              <a:t>điều</a:t>
            </a:r>
            <a:r>
              <a:rPr lang="en-US" altLang="en-US" dirty="0">
                <a:latin typeface="Calibri" charset="0"/>
                <a:ea typeface="ＭＳ Ｐゴシック" charset="-128"/>
              </a:rPr>
              <a:t> </a:t>
            </a:r>
            <a:r>
              <a:rPr lang="en-US" altLang="en-US" dirty="0" err="1">
                <a:latin typeface="Calibri" charset="0"/>
                <a:ea typeface="ＭＳ Ｐゴシック" charset="-128"/>
              </a:rPr>
              <a:t>khiển</a:t>
            </a:r>
            <a:r>
              <a:rPr lang="en-US" altLang="en-US" dirty="0">
                <a:latin typeface="Calibri" charset="0"/>
                <a:ea typeface="ＭＳ Ｐゴシック" charset="-128"/>
              </a:rPr>
              <a:t> </a:t>
            </a:r>
            <a:r>
              <a:rPr lang="en-US" altLang="en-US" dirty="0" err="1">
                <a:latin typeface="Calibri" charset="0"/>
                <a:ea typeface="ＭＳ Ｐゴシック" charset="-128"/>
              </a:rPr>
              <a:t>bởi</a:t>
            </a:r>
            <a:r>
              <a:rPr lang="en-US" altLang="en-US" dirty="0">
                <a:latin typeface="Calibri" charset="0"/>
                <a:ea typeface="ＭＳ Ｐゴシック" charset="-128"/>
              </a:rPr>
              <a:t> </a:t>
            </a:r>
            <a:r>
              <a:rPr lang="en-US" altLang="en-US" dirty="0" err="1">
                <a:latin typeface="Calibri" charset="0"/>
                <a:ea typeface="ＭＳ Ｐゴシック" charset="-128"/>
              </a:rPr>
              <a:t>phần</a:t>
            </a:r>
            <a:r>
              <a:rPr lang="en-US" altLang="en-US" dirty="0">
                <a:latin typeface="Calibri" charset="0"/>
                <a:ea typeface="ＭＳ Ｐゴシック" charset="-128"/>
              </a:rPr>
              <a:t> </a:t>
            </a:r>
            <a:r>
              <a:rPr lang="en-US" altLang="en-US" dirty="0" err="1">
                <a:latin typeface="Calibri" charset="0"/>
                <a:ea typeface="ＭＳ Ｐゴシック" charset="-128"/>
              </a:rPr>
              <a:t>mềm</a:t>
            </a:r>
            <a:r>
              <a:rPr lang="en-US" altLang="en-US" dirty="0">
                <a:latin typeface="Calibri" charset="0"/>
                <a:ea typeface="ＭＳ Ｐゴシック" charset="-128"/>
              </a:rPr>
              <a:t> </a:t>
            </a:r>
            <a:r>
              <a:rPr lang="en-US" altLang="en-US" dirty="0" err="1">
                <a:latin typeface="Calibri" charset="0"/>
                <a:ea typeface="ＭＳ Ｐゴシック" charset="-128"/>
              </a:rPr>
              <a:t>máy</a:t>
            </a:r>
            <a:r>
              <a:rPr lang="en-US" altLang="en-US" dirty="0">
                <a:latin typeface="Calibri" charset="0"/>
                <a:ea typeface="ＭＳ Ｐゴシック" charset="-128"/>
              </a:rPr>
              <a:t> </a:t>
            </a:r>
            <a:r>
              <a:rPr lang="en-US" altLang="en-US" dirty="0" err="1">
                <a:latin typeface="Calibri" charset="0"/>
                <a:ea typeface="ＭＳ Ｐゴシック" charset="-128"/>
              </a:rPr>
              <a:t>tính</a:t>
            </a:r>
            <a:r>
              <a:rPr lang="en-US" altLang="en-US" dirty="0" smtClean="0">
                <a:latin typeface="Calibri" charset="0"/>
                <a:ea typeface="ＭＳ Ｐゴシック" charset="-128"/>
              </a:rPr>
              <a:t>.</a:t>
            </a:r>
          </a:p>
          <a:p>
            <a:pPr algn="just">
              <a:lnSpc>
                <a:spcPct val="130000"/>
              </a:lnSpc>
              <a:spcBef>
                <a:spcPts val="0"/>
              </a:spcBef>
            </a:pPr>
            <a:r>
              <a:rPr lang="en-US" altLang="en-US" dirty="0" err="1" smtClean="0">
                <a:latin typeface="Calibri" charset="0"/>
                <a:ea typeface="ＭＳ Ｐゴシック" charset="-128"/>
              </a:rPr>
              <a:t>Chính</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phủ</a:t>
            </a:r>
            <a:r>
              <a:rPr lang="en-US" altLang="en-US" dirty="0" smtClean="0">
                <a:latin typeface="Calibri" charset="0"/>
                <a:ea typeface="ＭＳ Ｐゴシック" charset="-128"/>
              </a:rPr>
              <a:t> VN </a:t>
            </a:r>
            <a:r>
              <a:rPr lang="en-US" altLang="en-US" dirty="0" err="1" smtClean="0">
                <a:latin typeface="Calibri" charset="0"/>
                <a:ea typeface="ＭＳ Ｐゴシック" charset="-128"/>
              </a:rPr>
              <a:t>ưu</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tiên</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thúc</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đẩy</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phát</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triển</a:t>
            </a:r>
            <a:r>
              <a:rPr lang="en-US" altLang="en-US" dirty="0" smtClean="0">
                <a:latin typeface="Calibri" charset="0"/>
                <a:ea typeface="ＭＳ Ｐゴシック" charset="-128"/>
              </a:rPr>
              <a:t> CNTT.</a:t>
            </a:r>
          </a:p>
          <a:p>
            <a:pPr marL="0" indent="0" algn="just">
              <a:lnSpc>
                <a:spcPct val="130000"/>
              </a:lnSpc>
              <a:spcBef>
                <a:spcPts val="0"/>
              </a:spcBef>
              <a:buNone/>
            </a:pPr>
            <a:r>
              <a:rPr lang="en-US" altLang="en-US" sz="1000" dirty="0">
                <a:latin typeface="Calibri" charset="0"/>
                <a:ea typeface="ＭＳ Ｐゴシック" charset="-128"/>
                <a:hlinkClick r:id="rId2"/>
              </a:rPr>
              <a:t>http://</a:t>
            </a:r>
            <a:r>
              <a:rPr lang="en-US" altLang="en-US" sz="1000" dirty="0" smtClean="0">
                <a:latin typeface="Calibri" charset="0"/>
                <a:ea typeface="ＭＳ Ｐゴシック" charset="-128"/>
                <a:hlinkClick r:id="rId2"/>
              </a:rPr>
              <a:t>vietnamnet.vn/vn/thong-tin-truyen-thong/day-manh-vien-thong-cntt-de-don-bat-co-hoi-dot-pha-358706.html</a:t>
            </a:r>
            <a:endParaRPr lang="en-US" altLang="en-US" sz="1000" dirty="0" smtClean="0">
              <a:latin typeface="Calibri" charset="0"/>
              <a:ea typeface="ＭＳ Ｐゴシック" charset="-128"/>
            </a:endParaRPr>
          </a:p>
          <a:p>
            <a:pPr marL="0" indent="0" algn="just">
              <a:lnSpc>
                <a:spcPct val="130000"/>
              </a:lnSpc>
              <a:spcBef>
                <a:spcPts val="0"/>
              </a:spcBef>
              <a:buNone/>
            </a:pPr>
            <a:r>
              <a:rPr lang="en-US" altLang="en-US" sz="1000" dirty="0">
                <a:latin typeface="Calibri" charset="0"/>
                <a:ea typeface="ＭＳ Ｐゴシック" charset="-128"/>
                <a:hlinkClick r:id="rId3"/>
              </a:rPr>
              <a:t>http://</a:t>
            </a:r>
            <a:r>
              <a:rPr lang="en-US" altLang="en-US" sz="1000" dirty="0" smtClean="0">
                <a:latin typeface="Calibri" charset="0"/>
                <a:ea typeface="ＭＳ Ｐゴシック" charset="-128"/>
                <a:hlinkClick r:id="rId3"/>
              </a:rPr>
              <a:t>ictnews.vn/cntt/nuoc-manh-cntt/thu-tuong-nguyen-xuan-phuc-chinh-phu-quyet-tam-nam-bat-thoi-co-cua-cach-mang-so-143728.ict</a:t>
            </a:r>
            <a:endParaRPr lang="en-US" altLang="en-US" sz="1000" dirty="0" smtClean="0">
              <a:latin typeface="Calibri" charset="0"/>
              <a:ea typeface="ＭＳ Ｐゴシック" charset="-128"/>
            </a:endParaRPr>
          </a:p>
          <a:p>
            <a:pPr marL="0" indent="0" algn="just">
              <a:lnSpc>
                <a:spcPct val="130000"/>
              </a:lnSpc>
              <a:spcBef>
                <a:spcPts val="0"/>
              </a:spcBef>
              <a:buNone/>
            </a:pPr>
            <a:r>
              <a:rPr lang="en-US" altLang="en-US" sz="1000" dirty="0">
                <a:latin typeface="Calibri" charset="0"/>
                <a:ea typeface="ＭＳ Ｐゴシック" charset="-128"/>
                <a:hlinkClick r:id="rId4"/>
              </a:rPr>
              <a:t>https://</a:t>
            </a:r>
            <a:r>
              <a:rPr lang="en-US" altLang="en-US" sz="1000" dirty="0" smtClean="0">
                <a:latin typeface="Calibri" charset="0"/>
                <a:ea typeface="ＭＳ Ｐゴシック" charset="-128"/>
                <a:hlinkClick r:id="rId4"/>
              </a:rPr>
              <a:t>baomoi.com/co-quan-nha-nuoc-can-tien-phong-trong-thuc-day-cach-mang-cong-nghiep-4-0/c/23208861.epi</a:t>
            </a:r>
            <a:endParaRPr lang="en-US" altLang="en-US" sz="1000" dirty="0" smtClean="0">
              <a:latin typeface="Calibri" charset="0"/>
              <a:ea typeface="ＭＳ Ｐゴシック" charset="-128"/>
            </a:endParaRPr>
          </a:p>
          <a:p>
            <a:pPr marL="0" indent="0" algn="just">
              <a:lnSpc>
                <a:spcPct val="130000"/>
              </a:lnSpc>
              <a:spcBef>
                <a:spcPts val="0"/>
              </a:spcBef>
              <a:buNone/>
            </a:pPr>
            <a:endParaRPr lang="en-US" altLang="en-US" sz="1100" dirty="0">
              <a:latin typeface="Calibri" charset="0"/>
              <a:ea typeface="ＭＳ Ｐゴシック" charset="-128"/>
            </a:endParaRPr>
          </a:p>
          <a:p>
            <a:pPr marL="0" indent="0" algn="just">
              <a:lnSpc>
                <a:spcPct val="130000"/>
              </a:lnSpc>
              <a:spcBef>
                <a:spcPts val="0"/>
              </a:spcBef>
              <a:buNone/>
            </a:pPr>
            <a:endParaRPr lang="en-US" altLang="en-US" sz="1100" dirty="0">
              <a:latin typeface="Calibri" charset="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lang="en-US" altLang="en-US" sz="3600">
                <a:ea typeface="ＭＳ Ｐゴシック" charset="-128"/>
              </a:rPr>
              <a:t>Sản phẩm Phần mềm</a:t>
            </a:r>
            <a:br>
              <a:rPr lang="en-US" altLang="en-US" sz="3600">
                <a:ea typeface="ＭＳ Ｐゴシック" charset="-128"/>
              </a:rPr>
            </a:br>
            <a:r>
              <a:rPr lang="en-US" altLang="en-US" sz="3600">
                <a:ea typeface="ＭＳ Ｐゴシック" charset="-128"/>
              </a:rPr>
              <a:t>(Software products)</a:t>
            </a:r>
            <a:endParaRPr lang="en-US" altLang="en-US" sz="3600">
              <a:latin typeface="Tahoma" charset="0"/>
              <a:ea typeface="ＭＳ Ｐゴシック" charset="-128"/>
            </a:endParaRPr>
          </a:p>
        </p:txBody>
      </p:sp>
      <p:sp>
        <p:nvSpPr>
          <p:cNvPr id="10243" name="Rectangle 3"/>
          <p:cNvSpPr>
            <a:spLocks noGrp="1" noChangeArrowheads="1"/>
          </p:cNvSpPr>
          <p:nvPr>
            <p:ph type="body" idx="1"/>
          </p:nvPr>
        </p:nvSpPr>
        <p:spPr/>
        <p:txBody>
          <a:bodyPr/>
          <a:lstStyle/>
          <a:p>
            <a:pPr eaLnBrk="1" hangingPunct="1">
              <a:lnSpc>
                <a:spcPct val="150000"/>
              </a:lnSpc>
            </a:pPr>
            <a:r>
              <a:rPr lang="en-US" altLang="en-US" sz="2000">
                <a:latin typeface="Tahoma" charset="0"/>
                <a:ea typeface="ＭＳ Ｐゴシック" charset="-128"/>
              </a:rPr>
              <a:t>Entertainment software</a:t>
            </a:r>
          </a:p>
          <a:p>
            <a:pPr eaLnBrk="1" hangingPunct="1">
              <a:lnSpc>
                <a:spcPct val="150000"/>
              </a:lnSpc>
            </a:pPr>
            <a:r>
              <a:rPr lang="en-US" altLang="en-US" sz="2000">
                <a:latin typeface="Tahoma" charset="0"/>
                <a:ea typeface="ＭＳ Ｐゴシック" charset="-128"/>
              </a:rPr>
              <a:t>Management software</a:t>
            </a:r>
          </a:p>
          <a:p>
            <a:pPr eaLnBrk="1" hangingPunct="1">
              <a:lnSpc>
                <a:spcPct val="150000"/>
              </a:lnSpc>
            </a:pPr>
            <a:r>
              <a:rPr lang="en-US" altLang="en-US" sz="2000">
                <a:latin typeface="Tahoma" charset="0"/>
                <a:ea typeface="ＭＳ Ｐゴシック" charset="-128"/>
              </a:rPr>
              <a:t>E-Learning, ecommerce software</a:t>
            </a:r>
          </a:p>
          <a:p>
            <a:pPr eaLnBrk="1" hangingPunct="1">
              <a:lnSpc>
                <a:spcPct val="150000"/>
              </a:lnSpc>
            </a:pPr>
            <a:r>
              <a:rPr lang="en-US" altLang="en-US" sz="2000">
                <a:latin typeface="Tahoma" charset="0"/>
                <a:ea typeface="ＭＳ Ｐゴシック" charset="-128"/>
              </a:rPr>
              <a:t>Software based user requirements</a:t>
            </a:r>
          </a:p>
          <a:p>
            <a:pPr eaLnBrk="1" hangingPunct="1">
              <a:lnSpc>
                <a:spcPct val="150000"/>
              </a:lnSpc>
            </a:pPr>
            <a:r>
              <a:rPr lang="en-US" altLang="en-US" sz="2000">
                <a:latin typeface="Tahoma" charset="0"/>
                <a:ea typeface="ＭＳ Ｐゴシック" charset="-128"/>
              </a:rPr>
              <a:t>Embedded software</a:t>
            </a:r>
          </a:p>
          <a:p>
            <a:pPr eaLnBrk="1" hangingPunct="1">
              <a:lnSpc>
                <a:spcPct val="150000"/>
              </a:lnSpc>
            </a:pPr>
            <a:r>
              <a:rPr lang="en-US" altLang="en-US" sz="2000">
                <a:latin typeface="Tahoma" charset="0"/>
                <a:ea typeface="ＭＳ Ｐゴシック" charset="-128"/>
              </a:rPr>
              <a:t>Web application software</a:t>
            </a:r>
          </a:p>
          <a:p>
            <a:pPr eaLnBrk="1" hangingPunct="1">
              <a:lnSpc>
                <a:spcPct val="150000"/>
              </a:lnSpc>
            </a:pPr>
            <a:r>
              <a:rPr lang="en-US" altLang="en-US" sz="2000">
                <a:latin typeface="Tahoma" charset="0"/>
                <a:ea typeface="ＭＳ Ｐゴシック" charset="-128"/>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ctr"/>
            <a:r>
              <a:rPr lang="en-US" altLang="en-US" sz="3600">
                <a:ea typeface="ＭＳ Ｐゴシック" charset="-128"/>
              </a:rPr>
              <a:t>Sản phẩm Phần mềm</a:t>
            </a:r>
            <a:br>
              <a:rPr lang="en-US" altLang="en-US" sz="3600">
                <a:ea typeface="ＭＳ Ｐゴシック" charset="-128"/>
              </a:rPr>
            </a:br>
            <a:r>
              <a:rPr lang="en-US" altLang="en-US" sz="3600">
                <a:ea typeface="ＭＳ Ｐゴシック" charset="-128"/>
              </a:rPr>
              <a:t>(Software products)</a:t>
            </a:r>
          </a:p>
        </p:txBody>
      </p:sp>
      <p:sp>
        <p:nvSpPr>
          <p:cNvPr id="11267" name="Content Placeholder 2"/>
          <p:cNvSpPr>
            <a:spLocks noGrp="1"/>
          </p:cNvSpPr>
          <p:nvPr>
            <p:ph idx="1"/>
          </p:nvPr>
        </p:nvSpPr>
        <p:spPr>
          <a:xfrm>
            <a:off x="914400" y="1600200"/>
            <a:ext cx="7742238" cy="4530725"/>
          </a:xfrm>
        </p:spPr>
        <p:txBody>
          <a:bodyPr/>
          <a:lstStyle/>
          <a:p>
            <a:pPr algn="just">
              <a:lnSpc>
                <a:spcPct val="150000"/>
              </a:lnSpc>
            </a:pPr>
            <a:r>
              <a:rPr lang="en-US" altLang="en-US" sz="2200" b="1">
                <a:latin typeface="Calibri" charset="0"/>
                <a:ea typeface="ＭＳ Ｐゴシック" charset="-128"/>
              </a:rPr>
              <a:t>Cho thị trường chung (Generic products)</a:t>
            </a:r>
          </a:p>
          <a:p>
            <a:pPr algn="just">
              <a:lnSpc>
                <a:spcPct val="150000"/>
              </a:lnSpc>
              <a:buFont typeface="Wingdings" charset="2"/>
              <a:buNone/>
            </a:pPr>
            <a:r>
              <a:rPr lang="en-US" altLang="en-US" sz="2000">
                <a:latin typeface="Calibri" charset="0"/>
                <a:ea typeface="ＭＳ Ｐゴシック" charset="-128"/>
              </a:rPr>
              <a:t>VD: Phần mềm trên máy tính MS Office, Designer tools, …</a:t>
            </a:r>
          </a:p>
          <a:p>
            <a:pPr algn="just">
              <a:lnSpc>
                <a:spcPct val="150000"/>
              </a:lnSpc>
              <a:buFont typeface="Wingdings" charset="2"/>
              <a:buNone/>
            </a:pPr>
            <a:endParaRPr lang="en-US" altLang="en-US" sz="2000">
              <a:latin typeface="Calibri" charset="0"/>
              <a:ea typeface="ＭＳ Ｐゴシック" charset="-128"/>
            </a:endParaRPr>
          </a:p>
          <a:p>
            <a:pPr algn="just">
              <a:lnSpc>
                <a:spcPct val="150000"/>
              </a:lnSpc>
            </a:pPr>
            <a:r>
              <a:rPr lang="en-US" altLang="en-US" sz="2200" b="1">
                <a:latin typeface="Calibri" charset="0"/>
                <a:ea typeface="ＭＳ Ｐゴシック" charset="-128"/>
              </a:rPr>
              <a:t>Theo đơn đặt hàng (Customized products)</a:t>
            </a:r>
          </a:p>
          <a:p>
            <a:pPr algn="just">
              <a:lnSpc>
                <a:spcPct val="150000"/>
              </a:lnSpc>
              <a:buFont typeface="Wingdings" charset="2"/>
              <a:buNone/>
            </a:pPr>
            <a:r>
              <a:rPr lang="en-US" altLang="en-US" sz="2200">
                <a:latin typeface="Calibri" charset="0"/>
                <a:ea typeface="ＭＳ Ｐゴシック" charset="-128"/>
              </a:rPr>
              <a:t>VD: </a:t>
            </a:r>
          </a:p>
          <a:p>
            <a:pPr algn="just">
              <a:lnSpc>
                <a:spcPct val="150000"/>
              </a:lnSpc>
              <a:buFontTx/>
              <a:buChar char="-"/>
            </a:pPr>
            <a:r>
              <a:rPr lang="en-US" altLang="en-US" sz="2200">
                <a:latin typeface="Calibri" charset="0"/>
                <a:ea typeface="ＭＳ Ｐゴシック" charset="-128"/>
              </a:rPr>
              <a:t>Hệ thống điều khiển không lưu, giám sát giao thông.</a:t>
            </a:r>
          </a:p>
          <a:p>
            <a:pPr algn="just">
              <a:lnSpc>
                <a:spcPct val="150000"/>
              </a:lnSpc>
              <a:buFontTx/>
              <a:buChar char="-"/>
            </a:pPr>
            <a:r>
              <a:rPr lang="en-US" altLang="en-US" sz="2200">
                <a:latin typeface="Calibri" charset="0"/>
                <a:ea typeface="ＭＳ Ｐゴシック" charset="-128"/>
              </a:rPr>
              <a:t>PM nhúng trên các thiết bị điện tử.</a:t>
            </a:r>
          </a:p>
          <a:p>
            <a:pPr algn="just">
              <a:lnSpc>
                <a:spcPct val="150000"/>
              </a:lnSpc>
              <a:buFontTx/>
              <a:buChar char="-"/>
            </a:pPr>
            <a:endParaRPr lang="en-US" altLang="en-US" sz="2200">
              <a:latin typeface="Calibri" charset="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Quá</a:t>
            </a:r>
            <a:r>
              <a:rPr lang="en-US" dirty="0" smtClean="0"/>
              <a:t> </a:t>
            </a:r>
            <a:r>
              <a:rPr lang="en-US" dirty="0" err="1" smtClean="0"/>
              <a:t>trình</a:t>
            </a:r>
            <a:r>
              <a:rPr lang="en-US" dirty="0" smtClean="0"/>
              <a:t> </a:t>
            </a:r>
            <a:r>
              <a:rPr lang="en-US" dirty="0" err="1" smtClean="0"/>
              <a:t>tiến</a:t>
            </a:r>
            <a:r>
              <a:rPr lang="en-US" dirty="0" smtClean="0"/>
              <a:t> </a:t>
            </a:r>
            <a:r>
              <a:rPr lang="en-US" dirty="0" err="1" smtClean="0"/>
              <a:t>hóa</a:t>
            </a:r>
            <a:r>
              <a:rPr lang="en-US" dirty="0" smtClean="0"/>
              <a:t> </a:t>
            </a:r>
            <a:r>
              <a:rPr lang="en-US" dirty="0" err="1" smtClean="0"/>
              <a:t>của</a:t>
            </a:r>
            <a:r>
              <a:rPr lang="en-US" dirty="0" smtClean="0"/>
              <a:t> </a:t>
            </a:r>
            <a:r>
              <a:rPr lang="en-US" dirty="0" err="1" smtClean="0"/>
              <a:t>phần</a:t>
            </a:r>
            <a:r>
              <a:rPr lang="en-US" dirty="0" smtClean="0"/>
              <a:t> </a:t>
            </a:r>
            <a:r>
              <a:rPr lang="en-US" dirty="0" err="1" smtClean="0"/>
              <a:t>mềm</a:t>
            </a:r>
            <a:endParaRPr lang="vi-VN" dirty="0"/>
          </a:p>
        </p:txBody>
      </p:sp>
      <p:sp>
        <p:nvSpPr>
          <p:cNvPr id="3" name="Content Placeholder 2"/>
          <p:cNvSpPr>
            <a:spLocks noGrp="1"/>
          </p:cNvSpPr>
          <p:nvPr>
            <p:ph idx="1"/>
          </p:nvPr>
        </p:nvSpPr>
        <p:spPr>
          <a:xfrm>
            <a:off x="609600" y="1524000"/>
            <a:ext cx="4114800" cy="4724400"/>
          </a:xfrm>
        </p:spPr>
        <p:txBody>
          <a:bodyPr/>
          <a:lstStyle/>
          <a:p>
            <a:pPr>
              <a:spcBef>
                <a:spcPts val="0"/>
              </a:spcBef>
            </a:pPr>
            <a:r>
              <a:rPr lang="vi-VN" sz="2000" dirty="0" smtClean="0">
                <a:latin typeface="Calibri" panose="020F0502020204030204" pitchFamily="34" charset="0"/>
                <a:cs typeface="Calibri" panose="020F0502020204030204" pitchFamily="34" charset="0"/>
              </a:rPr>
              <a:t>Thập niên 60: </a:t>
            </a:r>
          </a:p>
          <a:p>
            <a:pPr lvl="1">
              <a:spcBef>
                <a:spcPts val="0"/>
              </a:spcBef>
            </a:pPr>
            <a:r>
              <a:rPr lang="vi-VN" sz="2000" dirty="0" smtClean="0">
                <a:latin typeface="Calibri" panose="020F0502020204030204" pitchFamily="34" charset="0"/>
                <a:cs typeface="Calibri" panose="020F0502020204030204" pitchFamily="34" charset="0"/>
              </a:rPr>
              <a:t>Đơn nhiệm,</a:t>
            </a:r>
          </a:p>
          <a:p>
            <a:pPr lvl="1">
              <a:spcBef>
                <a:spcPts val="0"/>
              </a:spcBef>
            </a:pPr>
            <a:r>
              <a:rPr lang="vi-VN" sz="2000" dirty="0" smtClean="0">
                <a:latin typeface="Calibri" panose="020F0502020204030204" pitchFamily="34" charset="0"/>
                <a:cs typeface="Calibri" panose="020F0502020204030204" pitchFamily="34" charset="0"/>
              </a:rPr>
              <a:t>NNLT cấp thấp</a:t>
            </a:r>
          </a:p>
          <a:p>
            <a:pPr lvl="1">
              <a:spcBef>
                <a:spcPts val="0"/>
              </a:spcBef>
            </a:pPr>
            <a:r>
              <a:rPr lang="vi-VN" sz="2000" dirty="0" smtClean="0">
                <a:latin typeface="Calibri" panose="020F0502020204030204" pitchFamily="34" charset="0"/>
                <a:cs typeface="Calibri" panose="020F0502020204030204" pitchFamily="34" charset="0"/>
              </a:rPr>
              <a:t>Không có PP</a:t>
            </a:r>
          </a:p>
          <a:p>
            <a:pPr>
              <a:spcBef>
                <a:spcPts val="0"/>
              </a:spcBef>
            </a:pPr>
            <a:r>
              <a:rPr lang="vi-VN" sz="2000" dirty="0" smtClean="0">
                <a:latin typeface="Calibri" panose="020F0502020204030204" pitchFamily="34" charset="0"/>
                <a:cs typeface="Calibri" panose="020F0502020204030204" pitchFamily="34" charset="0"/>
              </a:rPr>
              <a:t>Thập niên 70, 80:</a:t>
            </a:r>
          </a:p>
          <a:p>
            <a:pPr lvl="1">
              <a:spcBef>
                <a:spcPts val="0"/>
              </a:spcBef>
            </a:pPr>
            <a:r>
              <a:rPr lang="vi-VN" sz="2000" dirty="0" smtClean="0">
                <a:latin typeface="Calibri" panose="020F0502020204030204" pitchFamily="34" charset="0"/>
                <a:cs typeface="Calibri" panose="020F0502020204030204" pitchFamily="34" charset="0"/>
              </a:rPr>
              <a:t>Đa nhiệm</a:t>
            </a:r>
          </a:p>
          <a:p>
            <a:pPr lvl="1">
              <a:spcBef>
                <a:spcPts val="0"/>
              </a:spcBef>
            </a:pPr>
            <a:r>
              <a:rPr lang="vi-VN" sz="2000" dirty="0" smtClean="0">
                <a:latin typeface="Calibri" panose="020F0502020204030204" pitchFamily="34" charset="0"/>
                <a:cs typeface="Calibri" panose="020F0502020204030204" pitchFamily="34" charset="0"/>
              </a:rPr>
              <a:t>NNLT bậc cao</a:t>
            </a:r>
          </a:p>
          <a:p>
            <a:pPr lvl="1">
              <a:spcBef>
                <a:spcPts val="0"/>
              </a:spcBef>
            </a:pPr>
            <a:r>
              <a:rPr lang="vi-VN" sz="2000" dirty="0" smtClean="0">
                <a:latin typeface="Calibri" panose="020F0502020204030204" pitchFamily="34" charset="0"/>
                <a:cs typeface="Calibri" panose="020F0502020204030204" pitchFamily="34" charset="0"/>
              </a:rPr>
              <a:t>PP cấu trúc, HĐT</a:t>
            </a:r>
          </a:p>
          <a:p>
            <a:pPr>
              <a:spcBef>
                <a:spcPts val="0"/>
              </a:spcBef>
            </a:pPr>
            <a:r>
              <a:rPr lang="vi-VN" sz="2000" dirty="0" smtClean="0">
                <a:latin typeface="Calibri" panose="020F0502020204030204" pitchFamily="34" charset="0"/>
                <a:cs typeface="Calibri" panose="020F0502020204030204" pitchFamily="34" charset="0"/>
              </a:rPr>
              <a:t>...</a:t>
            </a:r>
          </a:p>
          <a:p>
            <a:pPr>
              <a:spcBef>
                <a:spcPts val="0"/>
              </a:spcBef>
            </a:pPr>
            <a:r>
              <a:rPr lang="vi-VN" sz="2000" dirty="0" smtClean="0">
                <a:latin typeface="Calibri" panose="020F0502020204030204" pitchFamily="34" charset="0"/>
                <a:cs typeface="Calibri" panose="020F0502020204030204" pitchFamily="34" charset="0"/>
              </a:rPr>
              <a:t>Gần đây</a:t>
            </a:r>
          </a:p>
          <a:p>
            <a:pPr lvl="1">
              <a:spcBef>
                <a:spcPts val="0"/>
              </a:spcBef>
            </a:pPr>
            <a:r>
              <a:rPr lang="vi-VN" sz="2000" dirty="0" smtClean="0">
                <a:latin typeface="Calibri" panose="020F0502020204030204" pitchFamily="34" charset="0"/>
                <a:cs typeface="Calibri" panose="020F0502020204030204" pitchFamily="34" charset="0"/>
              </a:rPr>
              <a:t>Siêu máy tính, cụm máy tính.</a:t>
            </a:r>
          </a:p>
          <a:p>
            <a:pPr lvl="1">
              <a:spcBef>
                <a:spcPts val="0"/>
              </a:spcBef>
            </a:pPr>
            <a:r>
              <a:rPr lang="vi-VN" sz="2000" dirty="0" smtClean="0">
                <a:latin typeface="Calibri" panose="020F0502020204030204" pitchFamily="34" charset="0"/>
                <a:cs typeface="Calibri" panose="020F0502020204030204" pitchFamily="34" charset="0"/>
              </a:rPr>
              <a:t>Các Frameworks, thư viện LT phong phú, mạnh mẽ.</a:t>
            </a:r>
          </a:p>
          <a:p>
            <a:pPr lvl="1">
              <a:spcBef>
                <a:spcPts val="0"/>
              </a:spcBef>
            </a:pPr>
            <a:r>
              <a:rPr lang="vi-VN" sz="2000" dirty="0" smtClean="0">
                <a:latin typeface="Calibri" panose="020F0502020204030204" pitchFamily="34" charset="0"/>
                <a:cs typeface="Calibri" panose="020F0502020204030204" pitchFamily="34" charset="0"/>
              </a:rPr>
              <a:t>PPLT phân tán.</a:t>
            </a:r>
          </a:p>
        </p:txBody>
      </p:sp>
      <p:pic>
        <p:nvPicPr>
          <p:cNvPr id="1028" name="Picture 4" descr="Kết quả hình ảnh cho quá trình tiến hóa của phần mề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574" y="1719275"/>
            <a:ext cx="3086100" cy="1476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981574" y="3157550"/>
            <a:ext cx="3733800" cy="200055"/>
          </a:xfrm>
          <a:prstGeom prst="rect">
            <a:avLst/>
          </a:prstGeom>
        </p:spPr>
        <p:txBody>
          <a:bodyPr wrap="square">
            <a:spAutoFit/>
          </a:bodyPr>
          <a:lstStyle/>
          <a:p>
            <a:r>
              <a:rPr lang="vi-VN" sz="700" dirty="0" smtClean="0"/>
              <a:t>Nguồn hình vẽ: http</a:t>
            </a:r>
            <a:r>
              <a:rPr lang="vi-VN" sz="700" dirty="0"/>
              <a:t>://khoahoc.tv/qua-trinh-tien-hoa-cua-loai-nguoi-da-ket-thuc-22008</a:t>
            </a:r>
          </a:p>
        </p:txBody>
      </p:sp>
      <p:sp>
        <p:nvSpPr>
          <p:cNvPr id="5" name="Rectangle 4"/>
          <p:cNvSpPr/>
          <p:nvPr/>
        </p:nvSpPr>
        <p:spPr>
          <a:xfrm>
            <a:off x="4571999" y="3657600"/>
            <a:ext cx="4552951" cy="2862322"/>
          </a:xfrm>
          <a:prstGeom prst="rect">
            <a:avLst/>
          </a:prstGeom>
        </p:spPr>
        <p:txBody>
          <a:bodyPr wrap="square">
            <a:spAutoFit/>
          </a:bodyPr>
          <a:lstStyle/>
          <a:p>
            <a:pPr marL="447675" lvl="1" indent="-266700">
              <a:lnSpc>
                <a:spcPct val="150000"/>
              </a:lnSpc>
              <a:spcBef>
                <a:spcPts val="0"/>
              </a:spcBef>
              <a:buFont typeface="Wingdings" pitchFamily="2" charset="2"/>
              <a:buChar char="à"/>
            </a:pPr>
            <a:r>
              <a:rPr lang="vi-VN" sz="2000" b="1" dirty="0" smtClean="0">
                <a:latin typeface="Calibri" panose="020F0502020204030204" pitchFamily="34" charset="0"/>
                <a:cs typeface="Calibri" panose="020F0502020204030204" pitchFamily="34" charset="0"/>
                <a:sym typeface="Wingdings" panose="05000000000000000000" pitchFamily="2" charset="2"/>
              </a:rPr>
              <a:t>Yêu </a:t>
            </a:r>
            <a:r>
              <a:rPr lang="vi-VN" sz="2000" b="1" dirty="0">
                <a:latin typeface="Calibri" panose="020F0502020204030204" pitchFamily="34" charset="0"/>
                <a:cs typeface="Calibri" panose="020F0502020204030204" pitchFamily="34" charset="0"/>
                <a:sym typeface="Wingdings" panose="05000000000000000000" pitchFamily="2" charset="2"/>
              </a:rPr>
              <a:t>cầu, đòi hỏi ngày càng cao, </a:t>
            </a:r>
            <a:endParaRPr lang="vi-VN" sz="2000" b="1" dirty="0" smtClean="0">
              <a:latin typeface="Calibri" panose="020F0502020204030204" pitchFamily="34" charset="0"/>
              <a:cs typeface="Calibri" panose="020F0502020204030204" pitchFamily="34" charset="0"/>
              <a:sym typeface="Wingdings" panose="05000000000000000000" pitchFamily="2" charset="2"/>
            </a:endParaRPr>
          </a:p>
          <a:p>
            <a:pPr marL="447675" lvl="1" indent="-266700">
              <a:lnSpc>
                <a:spcPct val="150000"/>
              </a:lnSpc>
              <a:spcBef>
                <a:spcPts val="0"/>
              </a:spcBef>
              <a:buFont typeface="Wingdings" pitchFamily="2" charset="2"/>
              <a:buChar char="à"/>
            </a:pPr>
            <a:r>
              <a:rPr lang="vi-VN" sz="2000" b="1" dirty="0" smtClean="0">
                <a:latin typeface="Calibri" panose="020F0502020204030204" pitchFamily="34" charset="0"/>
                <a:cs typeface="Calibri" panose="020F0502020204030204" pitchFamily="34" charset="0"/>
                <a:sym typeface="Wingdings" panose="05000000000000000000" pitchFamily="2" charset="2"/>
              </a:rPr>
              <a:t>Xử </a:t>
            </a:r>
            <a:r>
              <a:rPr lang="vi-VN" sz="2000" b="1" dirty="0">
                <a:latin typeface="Calibri" panose="020F0502020204030204" pitchFamily="34" charset="0"/>
                <a:cs typeface="Calibri" panose="020F0502020204030204" pitchFamily="34" charset="0"/>
                <a:sym typeface="Wingdings" panose="05000000000000000000" pitchFamily="2" charset="2"/>
              </a:rPr>
              <a:t>lý tính toán ngày càng phức tạp, </a:t>
            </a:r>
            <a:endParaRPr lang="vi-VN" sz="2000" b="1" dirty="0" smtClean="0">
              <a:latin typeface="Calibri" panose="020F0502020204030204" pitchFamily="34" charset="0"/>
              <a:cs typeface="Calibri" panose="020F0502020204030204" pitchFamily="34" charset="0"/>
              <a:sym typeface="Wingdings" panose="05000000000000000000" pitchFamily="2" charset="2"/>
            </a:endParaRPr>
          </a:p>
          <a:p>
            <a:pPr marL="447675" lvl="1" indent="-266700">
              <a:lnSpc>
                <a:spcPct val="150000"/>
              </a:lnSpc>
              <a:spcBef>
                <a:spcPts val="0"/>
              </a:spcBef>
              <a:buFont typeface="Wingdings" pitchFamily="2" charset="2"/>
              <a:buChar char="à"/>
            </a:pPr>
            <a:r>
              <a:rPr lang="vi-VN" sz="2000" b="1" dirty="0" smtClean="0">
                <a:latin typeface="Calibri" panose="020F0502020204030204" pitchFamily="34" charset="0"/>
                <a:cs typeface="Calibri" panose="020F0502020204030204" pitchFamily="34" charset="0"/>
                <a:sym typeface="Wingdings" panose="05000000000000000000" pitchFamily="2" charset="2"/>
              </a:rPr>
              <a:t>Năng </a:t>
            </a:r>
            <a:r>
              <a:rPr lang="vi-VN" sz="2000" b="1" dirty="0">
                <a:latin typeface="Calibri" panose="020F0502020204030204" pitchFamily="34" charset="0"/>
                <a:cs typeface="Calibri" panose="020F0502020204030204" pitchFamily="34" charset="0"/>
                <a:sym typeface="Wingdings" panose="05000000000000000000" pitchFamily="2" charset="2"/>
              </a:rPr>
              <a:t>lực tính toán ngày càng mạnh, </a:t>
            </a:r>
            <a:endParaRPr lang="vi-VN" sz="2000" b="1" dirty="0" smtClean="0">
              <a:latin typeface="Calibri" panose="020F0502020204030204" pitchFamily="34" charset="0"/>
              <a:cs typeface="Calibri" panose="020F0502020204030204" pitchFamily="34" charset="0"/>
              <a:sym typeface="Wingdings" panose="05000000000000000000" pitchFamily="2" charset="2"/>
            </a:endParaRPr>
          </a:p>
          <a:p>
            <a:pPr marL="447675" lvl="1" indent="-266700">
              <a:lnSpc>
                <a:spcPct val="150000"/>
              </a:lnSpc>
              <a:spcBef>
                <a:spcPts val="0"/>
              </a:spcBef>
              <a:buFont typeface="Wingdings" pitchFamily="2" charset="2"/>
              <a:buChar char="à"/>
            </a:pPr>
            <a:r>
              <a:rPr lang="vi-VN" sz="2000" b="1" dirty="0" smtClean="0">
                <a:latin typeface="Calibri" panose="020F0502020204030204" pitchFamily="34" charset="0"/>
                <a:cs typeface="Calibri" panose="020F0502020204030204" pitchFamily="34" charset="0"/>
                <a:sym typeface="Wingdings" panose="05000000000000000000" pitchFamily="2" charset="2"/>
              </a:rPr>
              <a:t>Công </a:t>
            </a:r>
            <a:r>
              <a:rPr lang="vi-VN" sz="2000" b="1" dirty="0">
                <a:latin typeface="Calibri" panose="020F0502020204030204" pitchFamily="34" charset="0"/>
                <a:cs typeface="Calibri" panose="020F0502020204030204" pitchFamily="34" charset="0"/>
                <a:sym typeface="Wingdings" panose="05000000000000000000" pitchFamily="2" charset="2"/>
              </a:rPr>
              <a:t>nghệ ngày càng phát </a:t>
            </a:r>
            <a:r>
              <a:rPr lang="vi-VN" sz="2000" b="1" dirty="0" smtClean="0">
                <a:latin typeface="Calibri" panose="020F0502020204030204" pitchFamily="34" charset="0"/>
                <a:cs typeface="Calibri" panose="020F0502020204030204" pitchFamily="34" charset="0"/>
                <a:sym typeface="Wingdings" panose="05000000000000000000" pitchFamily="2" charset="2"/>
              </a:rPr>
              <a:t>triển</a:t>
            </a:r>
          </a:p>
          <a:p>
            <a:pPr marL="447675" lvl="1" indent="-266700">
              <a:lnSpc>
                <a:spcPct val="150000"/>
              </a:lnSpc>
              <a:spcBef>
                <a:spcPts val="0"/>
              </a:spcBef>
              <a:buFont typeface="Wingdings" pitchFamily="2" charset="2"/>
              <a:buChar char="à"/>
            </a:pPr>
            <a:r>
              <a:rPr lang="vi-VN" sz="2000" b="1" dirty="0" smtClean="0">
                <a:latin typeface="Calibri" panose="020F0502020204030204" pitchFamily="34" charset="0"/>
                <a:cs typeface="Calibri" panose="020F0502020204030204" pitchFamily="34" charset="0"/>
                <a:sym typeface="Wingdings" panose="05000000000000000000" pitchFamily="2" charset="2"/>
              </a:rPr>
              <a:t>..</a:t>
            </a:r>
          </a:p>
          <a:p>
            <a:pPr marL="447675" lvl="1" indent="-266700">
              <a:lnSpc>
                <a:spcPct val="150000"/>
              </a:lnSpc>
              <a:spcBef>
                <a:spcPts val="0"/>
              </a:spcBef>
              <a:buFont typeface="Wingdings" pitchFamily="2" charset="2"/>
              <a:buChar char="à"/>
            </a:pPr>
            <a:r>
              <a:rPr lang="vi-VN" sz="2000" b="1" dirty="0" smtClean="0">
                <a:latin typeface="Calibri" panose="020F0502020204030204" pitchFamily="34" charset="0"/>
                <a:cs typeface="Calibri" panose="020F0502020204030204" pitchFamily="34" charset="0"/>
                <a:sym typeface="Wingdings" panose="05000000000000000000" pitchFamily="2" charset="2"/>
              </a:rPr>
              <a:t>Ngành công nghiệp phần mềm</a:t>
            </a:r>
            <a:endParaRPr lang="vi-VN"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1025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ctr"/>
            <a:r>
              <a:rPr lang="en-US" altLang="en-US" sz="3600" dirty="0" err="1">
                <a:ea typeface="ＭＳ Ｐゴシック" charset="-128"/>
              </a:rPr>
              <a:t>Chất</a:t>
            </a:r>
            <a:r>
              <a:rPr lang="en-US" altLang="en-US" sz="3600" dirty="0">
                <a:ea typeface="ＭＳ Ｐゴシック" charset="-128"/>
              </a:rPr>
              <a:t> </a:t>
            </a:r>
            <a:r>
              <a:rPr lang="en-US" altLang="en-US" sz="3600" dirty="0" err="1">
                <a:ea typeface="ＭＳ Ｐゴシック" charset="-128"/>
              </a:rPr>
              <a:t>lượng</a:t>
            </a:r>
            <a:r>
              <a:rPr lang="en-US" altLang="en-US" sz="3600" dirty="0">
                <a:ea typeface="ＭＳ Ｐゴシック" charset="-128"/>
              </a:rPr>
              <a:t> </a:t>
            </a:r>
            <a:r>
              <a:rPr lang="en-US" altLang="en-US" sz="3600" dirty="0" err="1">
                <a:ea typeface="ＭＳ Ｐゴシック" charset="-128"/>
              </a:rPr>
              <a:t>phầm</a:t>
            </a:r>
            <a:r>
              <a:rPr lang="en-US" altLang="en-US" sz="3600" dirty="0">
                <a:ea typeface="ＭＳ Ｐゴシック" charset="-128"/>
              </a:rPr>
              <a:t> </a:t>
            </a:r>
            <a:r>
              <a:rPr lang="en-US" altLang="en-US" sz="3600" dirty="0" err="1">
                <a:ea typeface="ＭＳ Ｐゴシック" charset="-128"/>
              </a:rPr>
              <a:t>mềm</a:t>
            </a:r>
            <a:r>
              <a:rPr lang="en-US" altLang="en-US" sz="3600" dirty="0">
                <a:ea typeface="ＭＳ Ｐゴシック" charset="-128"/>
              </a:rPr>
              <a:t>?</a:t>
            </a:r>
          </a:p>
        </p:txBody>
      </p:sp>
      <p:sp>
        <p:nvSpPr>
          <p:cNvPr id="20483" name="Content Placeholder 2"/>
          <p:cNvSpPr>
            <a:spLocks noGrp="1"/>
          </p:cNvSpPr>
          <p:nvPr>
            <p:ph idx="1"/>
          </p:nvPr>
        </p:nvSpPr>
        <p:spPr>
          <a:xfrm>
            <a:off x="533400" y="1600200"/>
            <a:ext cx="8305800" cy="4953000"/>
          </a:xfrm>
        </p:spPr>
        <p:txBody>
          <a:bodyPr/>
          <a:lstStyle/>
          <a:p>
            <a:pPr>
              <a:lnSpc>
                <a:spcPct val="150000"/>
              </a:lnSpc>
            </a:pPr>
            <a:r>
              <a:rPr lang="en-US" altLang="en-US" sz="2200" dirty="0" err="1" smtClean="0">
                <a:latin typeface="Calibri" charset="0"/>
                <a:ea typeface="ＭＳ Ｐゴシック" charset="-128"/>
              </a:rPr>
              <a:t>Tiêu</a:t>
            </a:r>
            <a:r>
              <a:rPr lang="en-US" altLang="en-US" sz="2200" dirty="0" smtClean="0">
                <a:latin typeface="Calibri" charset="0"/>
                <a:ea typeface="ＭＳ Ｐゴシック" charset="-128"/>
              </a:rPr>
              <a:t> </a:t>
            </a:r>
            <a:r>
              <a:rPr lang="en-US" altLang="en-US" sz="2200" dirty="0" err="1" smtClean="0">
                <a:latin typeface="Calibri" charset="0"/>
                <a:ea typeface="ＭＳ Ｐゴシック" charset="-128"/>
              </a:rPr>
              <a:t>chí</a:t>
            </a:r>
            <a:r>
              <a:rPr lang="en-US" altLang="en-US" sz="2200" dirty="0" smtClean="0">
                <a:latin typeface="Calibri" charset="0"/>
                <a:ea typeface="ＭＳ Ｐゴシック" charset="-128"/>
              </a:rPr>
              <a:t> </a:t>
            </a:r>
            <a:r>
              <a:rPr lang="en-US" altLang="en-US" sz="2200" dirty="0" err="1" smtClean="0">
                <a:latin typeface="Calibri" charset="0"/>
                <a:ea typeface="ＭＳ Ｐゴシック" charset="-128"/>
              </a:rPr>
              <a:t>đánh</a:t>
            </a:r>
            <a:r>
              <a:rPr lang="en-US" altLang="en-US" sz="2200" dirty="0" smtClean="0">
                <a:latin typeface="Calibri" charset="0"/>
                <a:ea typeface="ＭＳ Ｐゴシック" charset="-128"/>
              </a:rPr>
              <a:t> </a:t>
            </a:r>
            <a:r>
              <a:rPr lang="en-US" altLang="en-US" sz="2200" dirty="0" err="1" smtClean="0">
                <a:latin typeface="Calibri" charset="0"/>
                <a:ea typeface="ＭＳ Ｐゴシック" charset="-128"/>
              </a:rPr>
              <a:t>giá</a:t>
            </a:r>
            <a:r>
              <a:rPr lang="en-US" altLang="en-US" sz="2200" dirty="0" smtClean="0">
                <a:latin typeface="Calibri" charset="0"/>
                <a:ea typeface="ＭＳ Ｐゴシック" charset="-128"/>
              </a:rPr>
              <a:t>:</a:t>
            </a:r>
            <a:endParaRPr lang="en-US" altLang="en-US" sz="2200" dirty="0">
              <a:latin typeface="Calibri" charset="0"/>
              <a:ea typeface="ＭＳ Ｐゴシック" charset="-128"/>
            </a:endParaRPr>
          </a:p>
          <a:p>
            <a:pPr lvl="1" eaLnBrk="1" hangingPunct="1">
              <a:lnSpc>
                <a:spcPct val="150000"/>
              </a:lnSpc>
            </a:pPr>
            <a:r>
              <a:rPr lang="en-US" altLang="en-US" sz="1800" dirty="0" err="1">
                <a:latin typeface="Tahoma" charset="0"/>
                <a:ea typeface="ＭＳ Ｐゴシック" charset="-128"/>
              </a:rPr>
              <a:t>Độ</a:t>
            </a:r>
            <a:r>
              <a:rPr lang="en-US" altLang="en-US" sz="1800" dirty="0">
                <a:latin typeface="Tahoma" charset="0"/>
                <a:ea typeface="ＭＳ Ｐゴシック" charset="-128"/>
              </a:rPr>
              <a:t> tin </a:t>
            </a:r>
            <a:r>
              <a:rPr lang="en-US" altLang="en-US" sz="1800" dirty="0" err="1">
                <a:latin typeface="Tahoma" charset="0"/>
                <a:ea typeface="ＭＳ Ｐゴシック" charset="-128"/>
              </a:rPr>
              <a:t>cậy</a:t>
            </a:r>
            <a:r>
              <a:rPr lang="en-US" altLang="en-US" sz="1800" dirty="0">
                <a:latin typeface="Tahoma" charset="0"/>
                <a:ea typeface="ＭＳ Ｐゴシック" charset="-128"/>
              </a:rPr>
              <a:t> (Reliability</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không</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khuyết</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điểm</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ổn</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định</a:t>
            </a:r>
            <a:r>
              <a:rPr lang="en-US" altLang="en-US" sz="1800" dirty="0" smtClean="0">
                <a:latin typeface="Tahoma" charset="0"/>
                <a:ea typeface="ＭＳ Ｐゴシック" charset="-128"/>
              </a:rPr>
              <a:t>, NSX </a:t>
            </a:r>
            <a:r>
              <a:rPr lang="en-US" altLang="en-US" sz="1800" dirty="0" err="1" smtClean="0">
                <a:latin typeface="Tahoma" charset="0"/>
                <a:ea typeface="ＭＳ Ｐゴシック" charset="-128"/>
              </a:rPr>
              <a:t>chuyên</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nghiệp</a:t>
            </a:r>
            <a:endParaRPr lang="en-US" altLang="en-US" sz="1800" dirty="0">
              <a:latin typeface="Tahoma" charset="0"/>
              <a:ea typeface="ＭＳ Ｐゴシック" charset="-128"/>
            </a:endParaRPr>
          </a:p>
          <a:p>
            <a:pPr lvl="1" eaLnBrk="1" hangingPunct="1">
              <a:lnSpc>
                <a:spcPct val="150000"/>
              </a:lnSpc>
            </a:pPr>
            <a:r>
              <a:rPr lang="en-US" altLang="en-US" sz="1800" dirty="0" err="1">
                <a:latin typeface="Tahoma" charset="0"/>
                <a:ea typeface="ＭＳ Ｐゴシック" charset="-128"/>
              </a:rPr>
              <a:t>Tính</a:t>
            </a:r>
            <a:r>
              <a:rPr lang="en-US" altLang="en-US" sz="1800" dirty="0">
                <a:latin typeface="Tahoma" charset="0"/>
                <a:ea typeface="ＭＳ Ｐゴシック" charset="-128"/>
              </a:rPr>
              <a:t> </a:t>
            </a:r>
            <a:r>
              <a:rPr lang="en-US" altLang="en-US" sz="1800" dirty="0" err="1">
                <a:latin typeface="Tahoma" charset="0"/>
                <a:ea typeface="ＭＳ Ｐゴシック" charset="-128"/>
              </a:rPr>
              <a:t>đúng</a:t>
            </a:r>
            <a:r>
              <a:rPr lang="en-US" altLang="en-US" sz="1800" dirty="0">
                <a:latin typeface="Tahoma" charset="0"/>
                <a:ea typeface="ＭＳ Ｐゴシック" charset="-128"/>
              </a:rPr>
              <a:t> </a:t>
            </a:r>
            <a:r>
              <a:rPr lang="en-US" altLang="en-US" sz="1800" dirty="0" err="1">
                <a:latin typeface="Tahoma" charset="0"/>
                <a:ea typeface="ＭＳ Ｐゴシック" charset="-128"/>
              </a:rPr>
              <a:t>đắn</a:t>
            </a:r>
            <a:r>
              <a:rPr lang="en-US" altLang="en-US" sz="1800" dirty="0">
                <a:latin typeface="Tahoma" charset="0"/>
                <a:ea typeface="ＭＳ Ｐゴシック" charset="-128"/>
              </a:rPr>
              <a:t> (Correctness</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đầy</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đủ</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chính</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xác</a:t>
            </a:r>
            <a:endParaRPr lang="en-US" altLang="en-US" sz="1800" dirty="0">
              <a:latin typeface="Tahoma" charset="0"/>
              <a:ea typeface="ＭＳ Ｐゴシック" charset="-128"/>
            </a:endParaRPr>
          </a:p>
          <a:p>
            <a:pPr lvl="1" eaLnBrk="1" hangingPunct="1">
              <a:lnSpc>
                <a:spcPct val="150000"/>
              </a:lnSpc>
            </a:pPr>
            <a:r>
              <a:rPr lang="en-US" altLang="en-US" sz="1800" dirty="0" err="1">
                <a:latin typeface="Tahoma" charset="0"/>
                <a:ea typeface="ＭＳ Ｐゴシック" charset="-128"/>
              </a:rPr>
              <a:t>Tiến</a:t>
            </a:r>
            <a:r>
              <a:rPr lang="en-US" altLang="en-US" sz="1800" dirty="0">
                <a:latin typeface="Tahoma" charset="0"/>
                <a:ea typeface="ＭＳ Ｐゴシック" charset="-128"/>
              </a:rPr>
              <a:t> </a:t>
            </a:r>
            <a:r>
              <a:rPr lang="en-US" altLang="en-US" sz="1800" dirty="0" err="1" smtClean="0">
                <a:latin typeface="Tahoma" charset="0"/>
                <a:ea typeface="ＭＳ Ｐゴシック" charset="-128"/>
              </a:rPr>
              <a:t>hóa</a:t>
            </a:r>
            <a:r>
              <a:rPr lang="en-US" altLang="en-US" sz="1800" dirty="0" smtClean="0">
                <a:latin typeface="Tahoma" charset="0"/>
                <a:ea typeface="ＭＳ Ｐゴシック" charset="-128"/>
              </a:rPr>
              <a:t> </a:t>
            </a:r>
            <a:r>
              <a:rPr lang="en-US" altLang="en-US" sz="1800" dirty="0">
                <a:latin typeface="Tahoma" charset="0"/>
                <a:ea typeface="ＭＳ Ｐゴシック" charset="-128"/>
              </a:rPr>
              <a:t>(Evolution</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dễ</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thay</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đổi</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mở</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rộng</a:t>
            </a:r>
            <a:endParaRPr lang="en-US" altLang="en-US" sz="1800" dirty="0">
              <a:latin typeface="Tahoma" charset="0"/>
              <a:ea typeface="ＭＳ Ｐゴシック" charset="-128"/>
            </a:endParaRPr>
          </a:p>
          <a:p>
            <a:pPr lvl="1" eaLnBrk="1" hangingPunct="1">
              <a:lnSpc>
                <a:spcPct val="150000"/>
              </a:lnSpc>
            </a:pPr>
            <a:r>
              <a:rPr lang="en-US" altLang="en-US" sz="1800" dirty="0" err="1">
                <a:latin typeface="Tahoma" charset="0"/>
                <a:ea typeface="ＭＳ Ｐゴシック" charset="-128"/>
              </a:rPr>
              <a:t>Tính</a:t>
            </a:r>
            <a:r>
              <a:rPr lang="en-US" altLang="en-US" sz="1800" dirty="0">
                <a:latin typeface="Tahoma" charset="0"/>
                <a:ea typeface="ＭＳ Ｐゴシック" charset="-128"/>
              </a:rPr>
              <a:t> </a:t>
            </a:r>
            <a:r>
              <a:rPr lang="en-US" altLang="en-US" sz="1800" dirty="0" err="1">
                <a:latin typeface="Tahoma" charset="0"/>
                <a:ea typeface="ＭＳ Ｐゴシック" charset="-128"/>
              </a:rPr>
              <a:t>tiện</a:t>
            </a:r>
            <a:r>
              <a:rPr lang="en-US" altLang="en-US" sz="1800" dirty="0">
                <a:latin typeface="Tahoma" charset="0"/>
                <a:ea typeface="ＭＳ Ｐゴシック" charset="-128"/>
              </a:rPr>
              <a:t> </a:t>
            </a:r>
            <a:r>
              <a:rPr lang="en-US" altLang="en-US" sz="1800" dirty="0" err="1">
                <a:latin typeface="Tahoma" charset="0"/>
                <a:ea typeface="ＭＳ Ｐゴシック" charset="-128"/>
              </a:rPr>
              <a:t>dụng</a:t>
            </a:r>
            <a:r>
              <a:rPr lang="en-US" altLang="en-US" sz="1800" dirty="0">
                <a:latin typeface="Tahoma" charset="0"/>
                <a:ea typeface="ＭＳ Ｐゴシック" charset="-128"/>
              </a:rPr>
              <a:t> (Usability</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dễ</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học</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dễ</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dùng</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trực</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quan</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tự</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nhiên</a:t>
            </a:r>
            <a:endParaRPr lang="en-US" altLang="en-US" sz="1800" dirty="0">
              <a:latin typeface="Tahoma" charset="0"/>
              <a:ea typeface="ＭＳ Ｐゴシック" charset="-128"/>
            </a:endParaRPr>
          </a:p>
          <a:p>
            <a:pPr lvl="1" eaLnBrk="1" hangingPunct="1">
              <a:lnSpc>
                <a:spcPct val="150000"/>
              </a:lnSpc>
            </a:pPr>
            <a:r>
              <a:rPr lang="en-US" altLang="en-US" sz="1800" dirty="0" err="1">
                <a:latin typeface="Tahoma" charset="0"/>
                <a:ea typeface="ＭＳ Ｐゴシック" charset="-128"/>
              </a:rPr>
              <a:t>Tính</a:t>
            </a:r>
            <a:r>
              <a:rPr lang="en-US" altLang="en-US" sz="1800" dirty="0">
                <a:latin typeface="Tahoma" charset="0"/>
                <a:ea typeface="ＭＳ Ｐゴシック" charset="-128"/>
              </a:rPr>
              <a:t> </a:t>
            </a:r>
            <a:r>
              <a:rPr lang="en-US" altLang="en-US" sz="1800" dirty="0" err="1">
                <a:latin typeface="Tahoma" charset="0"/>
                <a:ea typeface="ＭＳ Ｐゴシック" charset="-128"/>
              </a:rPr>
              <a:t>h</a:t>
            </a:r>
            <a:r>
              <a:rPr lang="en-US" altLang="en-US" sz="1800" dirty="0" err="1" smtClean="0">
                <a:latin typeface="Tahoma" charset="0"/>
                <a:ea typeface="ＭＳ Ｐゴシック" charset="-128"/>
              </a:rPr>
              <a:t>iệu</a:t>
            </a:r>
            <a:r>
              <a:rPr lang="en-US" altLang="en-US" sz="1800" dirty="0" smtClean="0">
                <a:latin typeface="Tahoma" charset="0"/>
                <a:ea typeface="ＭＳ Ｐゴシック" charset="-128"/>
              </a:rPr>
              <a:t> </a:t>
            </a:r>
            <a:r>
              <a:rPr lang="en-US" altLang="en-US" sz="1800" dirty="0" err="1">
                <a:latin typeface="Tahoma" charset="0"/>
                <a:ea typeface="ＭＳ Ｐゴシック" charset="-128"/>
              </a:rPr>
              <a:t>quả</a:t>
            </a:r>
            <a:r>
              <a:rPr lang="en-US" altLang="en-US" sz="1800" dirty="0">
                <a:latin typeface="Tahoma" charset="0"/>
                <a:ea typeface="ＭＳ Ｐゴシック" charset="-128"/>
              </a:rPr>
              <a:t> (efficiency</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tối</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ưu</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tài</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nguyên</a:t>
            </a:r>
            <a:endParaRPr lang="en-US" altLang="en-US" sz="1800" dirty="0">
              <a:latin typeface="Tahoma" charset="0"/>
              <a:ea typeface="ＭＳ Ｐゴシック" charset="-128"/>
            </a:endParaRPr>
          </a:p>
          <a:p>
            <a:pPr lvl="1" eaLnBrk="1" hangingPunct="1">
              <a:lnSpc>
                <a:spcPct val="150000"/>
              </a:lnSpc>
            </a:pPr>
            <a:r>
              <a:rPr lang="en-US" altLang="en-US" sz="1800" dirty="0" err="1">
                <a:latin typeface="Tahoma" charset="0"/>
                <a:ea typeface="ＭＳ Ｐゴシック" charset="-128"/>
              </a:rPr>
              <a:t>Tương</a:t>
            </a:r>
            <a:r>
              <a:rPr lang="en-US" altLang="en-US" sz="1800" dirty="0">
                <a:latin typeface="Tahoma" charset="0"/>
                <a:ea typeface="ＭＳ Ｐゴシック" charset="-128"/>
              </a:rPr>
              <a:t> </a:t>
            </a:r>
            <a:r>
              <a:rPr lang="en-US" altLang="en-US" sz="1800" dirty="0" err="1">
                <a:latin typeface="Tahoma" charset="0"/>
                <a:ea typeface="ＭＳ Ｐゴシック" charset="-128"/>
              </a:rPr>
              <a:t>thích</a:t>
            </a:r>
            <a:r>
              <a:rPr lang="en-US" altLang="en-US" sz="1800" dirty="0">
                <a:latin typeface="Tahoma" charset="0"/>
                <a:ea typeface="ＭＳ Ｐゴシック" charset="-128"/>
              </a:rPr>
              <a:t> (Compatibility</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đa</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nền</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tảng</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tương</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tác</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với</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hệ</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thống</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khác</a:t>
            </a:r>
            <a:r>
              <a:rPr lang="en-US" altLang="en-US" sz="1800" dirty="0" smtClean="0">
                <a:latin typeface="Tahoma" charset="0"/>
                <a:ea typeface="ＭＳ Ｐゴシック" charset="-128"/>
              </a:rPr>
              <a:t>, import/export </a:t>
            </a:r>
            <a:r>
              <a:rPr lang="en-US" altLang="en-US" sz="1800" dirty="0" err="1" smtClean="0">
                <a:latin typeface="Tahoma" charset="0"/>
                <a:ea typeface="ＭＳ Ｐゴシック" charset="-128"/>
              </a:rPr>
              <a:t>dữ</a:t>
            </a:r>
            <a:r>
              <a:rPr lang="en-US" altLang="en-US" sz="1800" dirty="0" smtClean="0">
                <a:latin typeface="Tahoma" charset="0"/>
                <a:ea typeface="ＭＳ Ｐゴシック" charset="-128"/>
              </a:rPr>
              <a:t> </a:t>
            </a:r>
            <a:r>
              <a:rPr lang="en-US" altLang="en-US" sz="1800" dirty="0" err="1" smtClean="0">
                <a:latin typeface="Tahoma" charset="0"/>
                <a:ea typeface="ＭＳ Ｐゴシック" charset="-128"/>
              </a:rPr>
              <a:t>liệu</a:t>
            </a:r>
            <a:endParaRPr lang="en-US" altLang="en-US" sz="1800" dirty="0">
              <a:latin typeface="Tahoma" charset="0"/>
              <a:ea typeface="ＭＳ Ｐゴシック" charset="-128"/>
            </a:endParaRPr>
          </a:p>
          <a:p>
            <a:pPr lvl="1" eaLnBrk="1" hangingPunct="1">
              <a:lnSpc>
                <a:spcPct val="150000"/>
              </a:lnSpc>
            </a:pPr>
            <a:r>
              <a:rPr lang="en-US" altLang="en-US" sz="1800" dirty="0" err="1">
                <a:latin typeface="Tahoma" charset="0"/>
                <a:ea typeface="ＭＳ Ｐゴシック" charset="-128"/>
              </a:rPr>
              <a:t>Tính</a:t>
            </a:r>
            <a:r>
              <a:rPr lang="en-US" altLang="en-US" sz="1800" dirty="0">
                <a:latin typeface="Tahoma" charset="0"/>
                <a:ea typeface="ＭＳ Ｐゴシック" charset="-128"/>
              </a:rPr>
              <a:t> </a:t>
            </a:r>
            <a:r>
              <a:rPr lang="en-US" altLang="en-US" sz="1800" dirty="0" err="1">
                <a:latin typeface="Tahoma" charset="0"/>
                <a:ea typeface="ＭＳ Ｐゴシック" charset="-128"/>
              </a:rPr>
              <a:t>dùng</a:t>
            </a:r>
            <a:r>
              <a:rPr lang="en-US" altLang="en-US" sz="1800" dirty="0">
                <a:latin typeface="Tahoma" charset="0"/>
                <a:ea typeface="ＭＳ Ｐゴシック" charset="-128"/>
              </a:rPr>
              <a:t> </a:t>
            </a:r>
            <a:r>
              <a:rPr lang="en-US" altLang="en-US" sz="1800" dirty="0" err="1">
                <a:latin typeface="Tahoma" charset="0"/>
                <a:ea typeface="ＭＳ Ｐゴシック" charset="-128"/>
              </a:rPr>
              <a:t>lại</a:t>
            </a:r>
            <a:r>
              <a:rPr lang="en-US" altLang="en-US" sz="1800" dirty="0">
                <a:latin typeface="Tahoma" charset="0"/>
                <a:ea typeface="ＭＳ Ｐゴシック" charset="-128"/>
              </a:rPr>
              <a:t> (Reusability)</a:t>
            </a:r>
          </a:p>
          <a:p>
            <a:pPr algn="just">
              <a:lnSpc>
                <a:spcPct val="150000"/>
              </a:lnSpc>
            </a:pPr>
            <a:r>
              <a:rPr lang="en-US" altLang="en-US" sz="2200" dirty="0" err="1" smtClean="0">
                <a:latin typeface="Calibri" charset="0"/>
                <a:ea typeface="ＭＳ Ｐゴシック" charset="-128"/>
              </a:rPr>
              <a:t>Khó</a:t>
            </a:r>
            <a:r>
              <a:rPr lang="en-US" altLang="en-US" sz="2200" dirty="0" smtClean="0">
                <a:latin typeface="Calibri" charset="0"/>
                <a:ea typeface="ＭＳ Ｐゴシック" charset="-128"/>
              </a:rPr>
              <a:t> </a:t>
            </a:r>
            <a:r>
              <a:rPr lang="en-US" altLang="en-US" sz="2200" dirty="0" err="1" smtClean="0">
                <a:latin typeface="Calibri" charset="0"/>
                <a:ea typeface="ＭＳ Ｐゴシック" charset="-128"/>
              </a:rPr>
              <a:t>tối</a:t>
            </a:r>
            <a:r>
              <a:rPr lang="en-US" altLang="en-US" sz="2200" dirty="0" smtClean="0">
                <a:latin typeface="Calibri" charset="0"/>
                <a:ea typeface="ＭＳ Ｐゴシック" charset="-128"/>
              </a:rPr>
              <a:t> </a:t>
            </a:r>
            <a:r>
              <a:rPr lang="en-US" altLang="en-US" sz="2200" dirty="0" err="1" smtClean="0">
                <a:latin typeface="Calibri" charset="0"/>
                <a:ea typeface="ＭＳ Ｐゴシック" charset="-128"/>
              </a:rPr>
              <a:t>ưu</a:t>
            </a:r>
            <a:r>
              <a:rPr lang="en-US" altLang="en-US" sz="2200" dirty="0" smtClean="0">
                <a:latin typeface="Calibri" charset="0"/>
                <a:ea typeface="ＭＳ Ｐゴシック" charset="-128"/>
              </a:rPr>
              <a:t> </a:t>
            </a:r>
            <a:r>
              <a:rPr lang="en-US" altLang="en-US" sz="2200" dirty="0" err="1" smtClean="0">
                <a:latin typeface="Calibri" charset="0"/>
                <a:ea typeface="ＭＳ Ｐゴシック" charset="-128"/>
              </a:rPr>
              <a:t>đồng</a:t>
            </a:r>
            <a:r>
              <a:rPr lang="en-US" altLang="en-US" sz="2200" dirty="0" smtClean="0">
                <a:latin typeface="Calibri" charset="0"/>
                <a:ea typeface="ＭＳ Ｐゴシック" charset="-128"/>
              </a:rPr>
              <a:t> </a:t>
            </a:r>
            <a:r>
              <a:rPr lang="en-US" altLang="en-US" sz="2200" dirty="0" err="1" smtClean="0">
                <a:latin typeface="Calibri" charset="0"/>
                <a:ea typeface="ＭＳ Ｐゴシック" charset="-128"/>
              </a:rPr>
              <a:t>thời</a:t>
            </a:r>
            <a:r>
              <a:rPr lang="en-US" altLang="en-US" sz="2200" dirty="0" smtClean="0">
                <a:latin typeface="Calibri" charset="0"/>
                <a:ea typeface="ＭＳ Ｐゴシック" charset="-128"/>
              </a:rPr>
              <a:t> </a:t>
            </a:r>
            <a:r>
              <a:rPr lang="en-US" altLang="en-US" sz="2200" dirty="0" err="1" smtClean="0">
                <a:latin typeface="Calibri" charset="0"/>
                <a:ea typeface="ＭＳ Ｐゴシック" charset="-128"/>
              </a:rPr>
              <a:t>nhiều</a:t>
            </a:r>
            <a:r>
              <a:rPr lang="en-US" altLang="en-US" sz="2200" dirty="0" smtClean="0">
                <a:latin typeface="Calibri" charset="0"/>
                <a:ea typeface="ＭＳ Ｐゴシック" charset="-128"/>
              </a:rPr>
              <a:t> </a:t>
            </a:r>
            <a:r>
              <a:rPr lang="en-US" altLang="en-US" sz="2200" dirty="0" err="1" smtClean="0">
                <a:latin typeface="Calibri" charset="0"/>
                <a:ea typeface="ＭＳ Ｐゴシック" charset="-128"/>
              </a:rPr>
              <a:t>tiêu</a:t>
            </a:r>
            <a:r>
              <a:rPr lang="en-US" altLang="en-US" sz="2200" dirty="0" smtClean="0">
                <a:latin typeface="Calibri" charset="0"/>
                <a:ea typeface="ＭＳ Ｐゴシック" charset="-128"/>
              </a:rPr>
              <a:t> </a:t>
            </a:r>
            <a:r>
              <a:rPr lang="en-US" altLang="en-US" sz="2200" dirty="0" err="1" smtClean="0">
                <a:latin typeface="Calibri" charset="0"/>
                <a:ea typeface="ＭＳ Ｐゴシック" charset="-128"/>
              </a:rPr>
              <a:t>chí</a:t>
            </a:r>
            <a:r>
              <a:rPr lang="en-US" altLang="en-US" sz="2200" dirty="0" smtClean="0">
                <a:latin typeface="Calibri" charset="0"/>
                <a:ea typeface="ＭＳ Ｐゴシック" charset="-128"/>
              </a:rPr>
              <a:t>.</a:t>
            </a:r>
            <a:endParaRPr lang="en-US" altLang="en-US" sz="2200" dirty="0">
              <a:latin typeface="Calibri" charset="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arn(inVertical)">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483">
                                            <p:txEl>
                                              <p:pRg st="0" end="0"/>
                                            </p:txEl>
                                          </p:spTgt>
                                        </p:tgtEl>
                                        <p:attrNameLst>
                                          <p:attrName>style.visibility</p:attrName>
                                        </p:attrNameLst>
                                      </p:cBhvr>
                                      <p:to>
                                        <p:strVal val="visible"/>
                                      </p:to>
                                    </p:set>
                                    <p:animEffect transition="in" filter="barn(inVertical)">
                                      <p:cBhvr>
                                        <p:cTn id="12" dur="500"/>
                                        <p:tgtEl>
                                          <p:spTgt spid="204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483">
                                            <p:txEl>
                                              <p:pRg st="1" end="1"/>
                                            </p:txEl>
                                          </p:spTgt>
                                        </p:tgtEl>
                                        <p:attrNameLst>
                                          <p:attrName>style.visibility</p:attrName>
                                        </p:attrNameLst>
                                      </p:cBhvr>
                                      <p:to>
                                        <p:strVal val="visible"/>
                                      </p:to>
                                    </p:set>
                                    <p:animEffect transition="in" filter="barn(inVertical)">
                                      <p:cBhvr>
                                        <p:cTn id="17" dur="500"/>
                                        <p:tgtEl>
                                          <p:spTgt spid="2048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483">
                                            <p:txEl>
                                              <p:pRg st="2" end="2"/>
                                            </p:txEl>
                                          </p:spTgt>
                                        </p:tgtEl>
                                        <p:attrNameLst>
                                          <p:attrName>style.visibility</p:attrName>
                                        </p:attrNameLst>
                                      </p:cBhvr>
                                      <p:to>
                                        <p:strVal val="visible"/>
                                      </p:to>
                                    </p:set>
                                    <p:animEffect transition="in" filter="barn(inVertical)">
                                      <p:cBhvr>
                                        <p:cTn id="22" dur="500"/>
                                        <p:tgtEl>
                                          <p:spTgt spid="2048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483">
                                            <p:txEl>
                                              <p:pRg st="3" end="3"/>
                                            </p:txEl>
                                          </p:spTgt>
                                        </p:tgtEl>
                                        <p:attrNameLst>
                                          <p:attrName>style.visibility</p:attrName>
                                        </p:attrNameLst>
                                      </p:cBhvr>
                                      <p:to>
                                        <p:strVal val="visible"/>
                                      </p:to>
                                    </p:set>
                                    <p:animEffect transition="in" filter="barn(inVertical)">
                                      <p:cBhvr>
                                        <p:cTn id="27" dur="500"/>
                                        <p:tgtEl>
                                          <p:spTgt spid="2048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483">
                                            <p:txEl>
                                              <p:pRg st="4" end="4"/>
                                            </p:txEl>
                                          </p:spTgt>
                                        </p:tgtEl>
                                        <p:attrNameLst>
                                          <p:attrName>style.visibility</p:attrName>
                                        </p:attrNameLst>
                                      </p:cBhvr>
                                      <p:to>
                                        <p:strVal val="visible"/>
                                      </p:to>
                                    </p:set>
                                    <p:animEffect transition="in" filter="barn(inVertical)">
                                      <p:cBhvr>
                                        <p:cTn id="32" dur="500"/>
                                        <p:tgtEl>
                                          <p:spTgt spid="2048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483">
                                            <p:txEl>
                                              <p:pRg st="5" end="5"/>
                                            </p:txEl>
                                          </p:spTgt>
                                        </p:tgtEl>
                                        <p:attrNameLst>
                                          <p:attrName>style.visibility</p:attrName>
                                        </p:attrNameLst>
                                      </p:cBhvr>
                                      <p:to>
                                        <p:strVal val="visible"/>
                                      </p:to>
                                    </p:set>
                                    <p:animEffect transition="in" filter="barn(inVertical)">
                                      <p:cBhvr>
                                        <p:cTn id="37" dur="500"/>
                                        <p:tgtEl>
                                          <p:spTgt spid="2048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0483">
                                            <p:txEl>
                                              <p:pRg st="6" end="6"/>
                                            </p:txEl>
                                          </p:spTgt>
                                        </p:tgtEl>
                                        <p:attrNameLst>
                                          <p:attrName>style.visibility</p:attrName>
                                        </p:attrNameLst>
                                      </p:cBhvr>
                                      <p:to>
                                        <p:strVal val="visible"/>
                                      </p:to>
                                    </p:set>
                                    <p:animEffect transition="in" filter="barn(inVertical)">
                                      <p:cBhvr>
                                        <p:cTn id="42" dur="500"/>
                                        <p:tgtEl>
                                          <p:spTgt spid="2048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0483">
                                            <p:txEl>
                                              <p:pRg st="7" end="7"/>
                                            </p:txEl>
                                          </p:spTgt>
                                        </p:tgtEl>
                                        <p:attrNameLst>
                                          <p:attrName>style.visibility</p:attrName>
                                        </p:attrNameLst>
                                      </p:cBhvr>
                                      <p:to>
                                        <p:strVal val="visible"/>
                                      </p:to>
                                    </p:set>
                                    <p:animEffect transition="in" filter="barn(inVertical)">
                                      <p:cBhvr>
                                        <p:cTn id="47" dur="500"/>
                                        <p:tgtEl>
                                          <p:spTgt spid="2048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0483">
                                            <p:txEl>
                                              <p:pRg st="8" end="8"/>
                                            </p:txEl>
                                          </p:spTgt>
                                        </p:tgtEl>
                                        <p:attrNameLst>
                                          <p:attrName>style.visibility</p:attrName>
                                        </p:attrNameLst>
                                      </p:cBhvr>
                                      <p:to>
                                        <p:strVal val="visible"/>
                                      </p:to>
                                    </p:set>
                                    <p:animEffect transition="in" filter="barn(inVertical)">
                                      <p:cBhvr>
                                        <p:cTn id="52" dur="500"/>
                                        <p:tgtEl>
                                          <p:spTgt spid="204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ctr"/>
            <a:r>
              <a:rPr lang="en-US" altLang="en-US" sz="4400" dirty="0" err="1">
                <a:ea typeface="ＭＳ Ｐゴシック" charset="-128"/>
              </a:rPr>
              <a:t>Làm</a:t>
            </a:r>
            <a:r>
              <a:rPr lang="en-US" altLang="en-US" sz="4400" dirty="0">
                <a:ea typeface="ＭＳ Ｐゴシック" charset="-128"/>
              </a:rPr>
              <a:t> </a:t>
            </a:r>
            <a:r>
              <a:rPr lang="en-US" altLang="en-US" sz="4400" dirty="0" err="1">
                <a:ea typeface="ＭＳ Ｐゴシック" charset="-128"/>
              </a:rPr>
              <a:t>thế</a:t>
            </a:r>
            <a:r>
              <a:rPr lang="en-US" altLang="en-US" sz="4400" dirty="0">
                <a:ea typeface="ＭＳ Ｐゴシック" charset="-128"/>
              </a:rPr>
              <a:t> </a:t>
            </a:r>
            <a:r>
              <a:rPr lang="en-US" altLang="en-US" sz="4400" dirty="0" err="1">
                <a:ea typeface="ＭＳ Ｐゴシック" charset="-128"/>
              </a:rPr>
              <a:t>nào</a:t>
            </a:r>
            <a:r>
              <a:rPr lang="en-US" altLang="en-US" sz="4400" dirty="0">
                <a:ea typeface="ＭＳ Ｐゴシック" charset="-128"/>
              </a:rPr>
              <a:t> </a:t>
            </a:r>
            <a:r>
              <a:rPr lang="en-US" altLang="en-US" sz="4400" dirty="0" err="1">
                <a:ea typeface="ＭＳ Ｐゴシック" charset="-128"/>
              </a:rPr>
              <a:t>tạo</a:t>
            </a:r>
            <a:r>
              <a:rPr lang="en-US" altLang="en-US" sz="4400" dirty="0">
                <a:ea typeface="ＭＳ Ｐゴシック" charset="-128"/>
              </a:rPr>
              <a:t> </a:t>
            </a:r>
            <a:r>
              <a:rPr lang="en-US" altLang="en-US" sz="4400" dirty="0" err="1">
                <a:ea typeface="ＭＳ Ｐゴシック" charset="-128"/>
              </a:rPr>
              <a:t>ra</a:t>
            </a:r>
            <a:r>
              <a:rPr lang="en-US" altLang="en-US" sz="4400" dirty="0">
                <a:ea typeface="ＭＳ Ｐゴシック" charset="-128"/>
              </a:rPr>
              <a:t> </a:t>
            </a:r>
            <a:r>
              <a:rPr lang="en-US" altLang="en-US" sz="4400" dirty="0" err="1">
                <a:ea typeface="ＭＳ Ｐゴシック" charset="-128"/>
              </a:rPr>
              <a:t>phần</a:t>
            </a:r>
            <a:r>
              <a:rPr lang="en-US" altLang="en-US" sz="4400" dirty="0">
                <a:ea typeface="ＭＳ Ｐゴシック" charset="-128"/>
              </a:rPr>
              <a:t> </a:t>
            </a:r>
            <a:r>
              <a:rPr lang="en-US" altLang="en-US" sz="4400" dirty="0" err="1">
                <a:ea typeface="ＭＳ Ｐゴシック" charset="-128"/>
              </a:rPr>
              <a:t>mềm</a:t>
            </a:r>
            <a:r>
              <a:rPr lang="en-US" altLang="en-US" sz="4400" dirty="0">
                <a:ea typeface="ＭＳ Ｐゴシック" charset="-128"/>
              </a:rPr>
              <a:t> </a:t>
            </a:r>
            <a:r>
              <a:rPr lang="en-US" altLang="en-US" sz="4400" dirty="0" err="1">
                <a:ea typeface="ＭＳ Ｐゴシック" charset="-128"/>
              </a:rPr>
              <a:t>chất</a:t>
            </a:r>
            <a:r>
              <a:rPr lang="en-US" altLang="en-US" sz="4400" dirty="0">
                <a:ea typeface="ＭＳ Ｐゴシック" charset="-128"/>
              </a:rPr>
              <a:t> </a:t>
            </a:r>
            <a:r>
              <a:rPr lang="en-US" altLang="en-US" sz="4400" dirty="0" err="1" smtClean="0">
                <a:ea typeface="ＭＳ Ｐゴシック" charset="-128"/>
              </a:rPr>
              <a:t>lượng</a:t>
            </a:r>
            <a:r>
              <a:rPr lang="en-US" altLang="en-US" sz="4400" dirty="0" smtClean="0">
                <a:ea typeface="ＭＳ Ｐゴシック" charset="-128"/>
              </a:rPr>
              <a:t>?</a:t>
            </a:r>
            <a:endParaRPr lang="vi-VN" altLang="en-US" dirty="0">
              <a:ea typeface="ＭＳ Ｐゴシック" charset="-128"/>
            </a:endParaRPr>
          </a:p>
        </p:txBody>
      </p:sp>
      <p:pic>
        <p:nvPicPr>
          <p:cNvPr id="23555" name="Picture 2" descr="Image result for software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00" y="1676400"/>
            <a:ext cx="74803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arn(inVertic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barn(inVertical)">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a:ea typeface="ＭＳ Ｐゴシック" charset="-128"/>
              </a:rPr>
              <a:t>Thông tin chung</a:t>
            </a:r>
            <a:endParaRPr lang="vi-VN" altLang="en-US">
              <a:ea typeface="ＭＳ Ｐゴシック" charset="-128"/>
            </a:endParaRPr>
          </a:p>
        </p:txBody>
      </p:sp>
      <p:sp>
        <p:nvSpPr>
          <p:cNvPr id="6" name="Content Placeholder 5"/>
          <p:cNvSpPr>
            <a:spLocks noGrp="1"/>
          </p:cNvSpPr>
          <p:nvPr>
            <p:ph idx="1"/>
          </p:nvPr>
        </p:nvSpPr>
        <p:spPr>
          <a:xfrm>
            <a:off x="609600" y="1600200"/>
            <a:ext cx="8077200" cy="4530725"/>
          </a:xfrm>
        </p:spPr>
        <p:txBody>
          <a:bodyPr/>
          <a:lstStyle/>
          <a:p>
            <a:pPr>
              <a:buFont typeface="Wingdings" pitchFamily="2" charset="2"/>
              <a:buChar char="n"/>
              <a:defRPr/>
            </a:pPr>
            <a:r>
              <a:rPr lang="en-US" dirty="0" err="1" smtClean="0"/>
              <a:t>Môn</a:t>
            </a:r>
            <a:r>
              <a:rPr lang="en-US" dirty="0" smtClean="0"/>
              <a:t> </a:t>
            </a:r>
            <a:r>
              <a:rPr lang="en-US" dirty="0" err="1" smtClean="0"/>
              <a:t>học</a:t>
            </a:r>
            <a:r>
              <a:rPr lang="en-US" dirty="0" smtClean="0"/>
              <a:t>: </a:t>
            </a:r>
            <a:r>
              <a:rPr lang="en-US" dirty="0" err="1" smtClean="0"/>
              <a:t>Nhập</a:t>
            </a:r>
            <a:r>
              <a:rPr lang="en-US" dirty="0" smtClean="0"/>
              <a:t> </a:t>
            </a:r>
            <a:r>
              <a:rPr lang="en-US" dirty="0" err="1" smtClean="0"/>
              <a:t>môn</a:t>
            </a:r>
            <a:r>
              <a:rPr lang="en-US" dirty="0" smtClean="0"/>
              <a:t> CNPM </a:t>
            </a:r>
          </a:p>
          <a:p>
            <a:pPr marL="0" indent="0">
              <a:buFont typeface="Wingdings" pitchFamily="2" charset="2"/>
              <a:buNone/>
              <a:defRPr/>
            </a:pPr>
            <a:r>
              <a:rPr lang="en-US" dirty="0"/>
              <a:t> </a:t>
            </a:r>
            <a:r>
              <a:rPr lang="en-US" dirty="0" smtClean="0"/>
              <a:t>   (Software Engineering)</a:t>
            </a:r>
          </a:p>
          <a:p>
            <a:pPr>
              <a:buFont typeface="Wingdings" pitchFamily="2" charset="2"/>
              <a:buChar char="n"/>
              <a:defRPr/>
            </a:pPr>
            <a:r>
              <a:rPr lang="en-US" dirty="0" smtClean="0"/>
              <a:t>LT: 45 </a:t>
            </a:r>
            <a:r>
              <a:rPr lang="en-US" dirty="0" err="1" smtClean="0"/>
              <a:t>tiết</a:t>
            </a:r>
            <a:endParaRPr lang="en-US" dirty="0" smtClean="0"/>
          </a:p>
          <a:p>
            <a:pPr>
              <a:buFont typeface="Wingdings" pitchFamily="2" charset="2"/>
              <a:buChar char="n"/>
              <a:defRPr/>
            </a:pPr>
            <a:r>
              <a:rPr lang="en-US" dirty="0" err="1" smtClean="0"/>
              <a:t>Thực</a:t>
            </a:r>
            <a:r>
              <a:rPr lang="en-US" dirty="0" smtClean="0"/>
              <a:t> </a:t>
            </a:r>
            <a:r>
              <a:rPr lang="en-US" dirty="0" err="1" smtClean="0"/>
              <a:t>hành</a:t>
            </a:r>
            <a:r>
              <a:rPr lang="en-US" dirty="0" smtClean="0"/>
              <a:t>: 30 </a:t>
            </a:r>
            <a:r>
              <a:rPr lang="en-US" dirty="0" err="1" smtClean="0"/>
              <a:t>tiết</a:t>
            </a:r>
            <a:r>
              <a:rPr lang="en-US" dirty="0" smtClean="0"/>
              <a:t> (</a:t>
            </a:r>
            <a:r>
              <a:rPr lang="en-US" dirty="0" err="1" smtClean="0"/>
              <a:t>hình</a:t>
            </a:r>
            <a:r>
              <a:rPr lang="en-US" dirty="0" smtClean="0"/>
              <a:t> </a:t>
            </a:r>
            <a:r>
              <a:rPr lang="en-US" dirty="0" err="1" smtClean="0"/>
              <a:t>thức</a:t>
            </a:r>
            <a:r>
              <a:rPr lang="en-US" dirty="0" smtClean="0"/>
              <a:t> 2 – office hours)</a:t>
            </a:r>
          </a:p>
          <a:p>
            <a:pPr>
              <a:buFont typeface="Wingdings" pitchFamily="2" charset="2"/>
              <a:buChar char="n"/>
              <a:defRPr/>
            </a:pPr>
            <a:r>
              <a:rPr lang="en-US" dirty="0" smtClean="0"/>
              <a:t>GV: TS.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pPr>
              <a:buFont typeface="Wingdings" pitchFamily="2" charset="2"/>
              <a:buChar char="n"/>
              <a:defRPr/>
            </a:pPr>
            <a:r>
              <a:rPr lang="en-US" dirty="0" smtClean="0"/>
              <a:t>Email: </a:t>
            </a:r>
            <a:r>
              <a:rPr lang="en-US" dirty="0" smtClean="0">
                <a:hlinkClick r:id="rId2"/>
              </a:rPr>
              <a:t>tinhn@uit.edu.vn</a:t>
            </a:r>
            <a:endParaRPr lang="en-US" dirty="0" smtClean="0"/>
          </a:p>
          <a:p>
            <a:pPr>
              <a:buFont typeface="Wingdings" pitchFamily="2" charset="2"/>
              <a:buChar char="n"/>
              <a:defRPr/>
            </a:pPr>
            <a:r>
              <a:rPr lang="en-US" dirty="0" smtClean="0"/>
              <a:t>Gmail: </a:t>
            </a:r>
            <a:r>
              <a:rPr lang="en-US" dirty="0" smtClean="0">
                <a:hlinkClick r:id="rId3"/>
              </a:rPr>
              <a:t>tin.huynh.uit@gmail.com</a:t>
            </a:r>
            <a:r>
              <a:rPr lang="en-US" dirty="0" smtClean="0"/>
              <a:t> </a:t>
            </a:r>
          </a:p>
          <a:p>
            <a:pPr>
              <a:buFont typeface="Wingdings" pitchFamily="2" charset="2"/>
              <a:buChar char="n"/>
              <a:defRPr/>
            </a:pPr>
            <a:r>
              <a:rPr lang="en-US" dirty="0" smtClean="0"/>
              <a:t>Facebook: </a:t>
            </a:r>
            <a:r>
              <a:rPr lang="en-US" dirty="0" smtClean="0">
                <a:hlinkClick r:id="rId3"/>
              </a:rPr>
              <a:t>tin.huynh.uit@gmail.com</a:t>
            </a:r>
            <a:r>
              <a:rPr lang="en-US" dirty="0" smtClean="0"/>
              <a:t> </a:t>
            </a:r>
          </a:p>
          <a:p>
            <a:pPr marL="0" indent="0">
              <a:buFont typeface="Wingdings" pitchFamily="2" charset="2"/>
              <a:buNone/>
              <a:defRPr/>
            </a:pPr>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ctr"/>
            <a:r>
              <a:rPr lang="en-US" altLang="en-US" sz="3600" dirty="0" err="1">
                <a:ea typeface="ＭＳ Ｐゴシック" charset="-128"/>
              </a:rPr>
              <a:t>Công</a:t>
            </a:r>
            <a:r>
              <a:rPr lang="en-US" altLang="en-US" sz="3600" dirty="0">
                <a:ea typeface="ＭＳ Ｐゴシック" charset="-128"/>
              </a:rPr>
              <a:t> </a:t>
            </a:r>
            <a:r>
              <a:rPr lang="en-US" altLang="en-US" sz="3600" dirty="0" err="1">
                <a:ea typeface="ＭＳ Ｐゴシック" charset="-128"/>
              </a:rPr>
              <a:t>nghệ</a:t>
            </a:r>
            <a:r>
              <a:rPr lang="en-US" altLang="en-US" sz="3600" dirty="0">
                <a:ea typeface="ＭＳ Ｐゴシック" charset="-128"/>
              </a:rPr>
              <a:t> </a:t>
            </a:r>
            <a:r>
              <a:rPr lang="en-US" altLang="en-US" sz="3600" dirty="0" err="1">
                <a:ea typeface="ＭＳ Ｐゴシック" charset="-128"/>
              </a:rPr>
              <a:t>Phần</a:t>
            </a:r>
            <a:r>
              <a:rPr lang="en-US" altLang="en-US" sz="3600" dirty="0">
                <a:ea typeface="ＭＳ Ｐゴシック" charset="-128"/>
              </a:rPr>
              <a:t> </a:t>
            </a:r>
            <a:r>
              <a:rPr lang="en-US" altLang="en-US" sz="3600" dirty="0" err="1">
                <a:ea typeface="ＭＳ Ｐゴシック" charset="-128"/>
              </a:rPr>
              <a:t>mềm</a:t>
            </a:r>
            <a:r>
              <a:rPr lang="en-US" altLang="en-US" sz="3600" dirty="0">
                <a:ea typeface="ＭＳ Ｐゴシック" charset="-128"/>
              </a:rPr>
              <a:t> </a:t>
            </a:r>
            <a:r>
              <a:rPr lang="en-US" altLang="en-US" sz="3600" dirty="0" err="1">
                <a:ea typeface="ＭＳ Ｐゴシック" charset="-128"/>
              </a:rPr>
              <a:t>là</a:t>
            </a:r>
            <a:r>
              <a:rPr lang="en-US" altLang="en-US" sz="3600" dirty="0">
                <a:ea typeface="ＭＳ Ｐゴシック" charset="-128"/>
              </a:rPr>
              <a:t> </a:t>
            </a:r>
            <a:r>
              <a:rPr lang="en-US" altLang="en-US" sz="3600" dirty="0" err="1">
                <a:ea typeface="ＭＳ Ｐゴシック" charset="-128"/>
              </a:rPr>
              <a:t>gì</a:t>
            </a:r>
            <a:r>
              <a:rPr lang="en-US" altLang="en-US" sz="3600" dirty="0">
                <a:ea typeface="ＭＳ Ｐゴシック" charset="-128"/>
              </a:rPr>
              <a:t>?</a:t>
            </a:r>
            <a:br>
              <a:rPr lang="en-US" altLang="en-US" sz="3600" dirty="0">
                <a:ea typeface="ＭＳ Ｐゴシック" charset="-128"/>
              </a:rPr>
            </a:br>
            <a:r>
              <a:rPr lang="en-US" altLang="en-US" sz="3600" dirty="0">
                <a:ea typeface="ＭＳ Ｐゴシック" charset="-128"/>
              </a:rPr>
              <a:t>(What is Software Engineering?)</a:t>
            </a:r>
          </a:p>
        </p:txBody>
      </p:sp>
      <p:sp>
        <p:nvSpPr>
          <p:cNvPr id="24579" name="Content Placeholder 2"/>
          <p:cNvSpPr>
            <a:spLocks noGrp="1"/>
          </p:cNvSpPr>
          <p:nvPr>
            <p:ph idx="1"/>
          </p:nvPr>
        </p:nvSpPr>
        <p:spPr>
          <a:xfrm>
            <a:off x="609600" y="1600200"/>
            <a:ext cx="8382000" cy="4530725"/>
          </a:xfrm>
        </p:spPr>
        <p:txBody>
          <a:bodyPr/>
          <a:lstStyle/>
          <a:p>
            <a:pPr algn="just">
              <a:lnSpc>
                <a:spcPct val="150000"/>
              </a:lnSpc>
            </a:pPr>
            <a:r>
              <a:rPr lang="en-US" altLang="en-US" sz="2200" dirty="0" err="1">
                <a:latin typeface="Calibri" charset="0"/>
                <a:ea typeface="ＭＳ Ｐゴシック" charset="-128"/>
              </a:rPr>
              <a:t>Công</a:t>
            </a:r>
            <a:r>
              <a:rPr lang="en-US" altLang="en-US" sz="2200" dirty="0">
                <a:latin typeface="Calibri" charset="0"/>
                <a:ea typeface="ＭＳ Ｐゴシック" charset="-128"/>
              </a:rPr>
              <a:t> </a:t>
            </a:r>
            <a:r>
              <a:rPr lang="en-US" altLang="en-US" sz="2200" dirty="0" err="1">
                <a:latin typeface="Calibri" charset="0"/>
                <a:ea typeface="ＭＳ Ｐゴシック" charset="-128"/>
              </a:rPr>
              <a:t>nghệ</a:t>
            </a:r>
            <a:r>
              <a:rPr lang="en-US" altLang="en-US" sz="2200" dirty="0">
                <a:latin typeface="Calibri" charset="0"/>
                <a:ea typeface="ＭＳ Ｐゴシック" charset="-128"/>
              </a:rPr>
              <a:t>: </a:t>
            </a:r>
            <a:r>
              <a:rPr lang="en-US" altLang="en-US" sz="2200" dirty="0" err="1">
                <a:latin typeface="Calibri" charset="0"/>
                <a:ea typeface="ＭＳ Ｐゴシック" charset="-128"/>
              </a:rPr>
              <a:t>tập</a:t>
            </a:r>
            <a:r>
              <a:rPr lang="en-US" altLang="en-US" sz="2200" dirty="0">
                <a:latin typeface="Calibri" charset="0"/>
                <a:ea typeface="ＭＳ Ｐゴシック" charset="-128"/>
              </a:rPr>
              <a:t> </a:t>
            </a:r>
            <a:r>
              <a:rPr lang="en-US" altLang="en-US" sz="2200" dirty="0" err="1">
                <a:latin typeface="Calibri" charset="0"/>
                <a:ea typeface="ＭＳ Ｐゴシック" charset="-128"/>
              </a:rPr>
              <a:t>hợp</a:t>
            </a:r>
            <a:r>
              <a:rPr lang="en-US" altLang="en-US" sz="2200" dirty="0">
                <a:latin typeface="Calibri" charset="0"/>
                <a:ea typeface="ＭＳ Ｐゴシック" charset="-128"/>
              </a:rPr>
              <a:t> </a:t>
            </a:r>
            <a:r>
              <a:rPr lang="en-US" altLang="en-US" sz="2200" dirty="0" err="1">
                <a:latin typeface="Calibri" charset="0"/>
                <a:ea typeface="ＭＳ Ｐゴシック" charset="-128"/>
              </a:rPr>
              <a:t>các</a:t>
            </a:r>
            <a:r>
              <a:rPr lang="en-US" altLang="en-US" sz="2200" dirty="0">
                <a:latin typeface="Calibri" charset="0"/>
                <a:ea typeface="ＭＳ Ｐゴシック" charset="-128"/>
              </a:rPr>
              <a:t> </a:t>
            </a:r>
            <a:r>
              <a:rPr lang="en-US" altLang="en-US" sz="2200" dirty="0" err="1">
                <a:latin typeface="Calibri" charset="0"/>
                <a:ea typeface="ＭＳ Ｐゴシック" charset="-128"/>
              </a:rPr>
              <a:t>cách</a:t>
            </a:r>
            <a:r>
              <a:rPr lang="en-US" altLang="en-US" sz="2200" dirty="0">
                <a:latin typeface="Calibri" charset="0"/>
                <a:ea typeface="ＭＳ Ｐゴシック" charset="-128"/>
              </a:rPr>
              <a:t> </a:t>
            </a:r>
            <a:r>
              <a:rPr lang="en-US" altLang="en-US" sz="2200" dirty="0" err="1">
                <a:latin typeface="Calibri" charset="0"/>
                <a:ea typeface="ＭＳ Ｐゴシック" charset="-128"/>
              </a:rPr>
              <a:t>thức</a:t>
            </a:r>
            <a:r>
              <a:rPr lang="en-US" altLang="en-US" sz="2200" dirty="0">
                <a:latin typeface="Calibri" charset="0"/>
                <a:ea typeface="ＭＳ Ｐゴシック" charset="-128"/>
              </a:rPr>
              <a:t>, </a:t>
            </a:r>
            <a:r>
              <a:rPr lang="en-US" altLang="en-US" sz="2200" dirty="0" err="1">
                <a:latin typeface="Calibri" charset="0"/>
                <a:ea typeface="ＭＳ Ｐゴシック" charset="-128"/>
              </a:rPr>
              <a:t>phương</a:t>
            </a:r>
            <a:r>
              <a:rPr lang="en-US" altLang="en-US" sz="2200" dirty="0">
                <a:latin typeface="Calibri" charset="0"/>
                <a:ea typeface="ＭＳ Ｐゴシック" charset="-128"/>
              </a:rPr>
              <a:t> </a:t>
            </a:r>
            <a:r>
              <a:rPr lang="en-US" altLang="en-US" sz="2200" dirty="0" err="1">
                <a:latin typeface="Calibri" charset="0"/>
                <a:ea typeface="ＭＳ Ｐゴシック" charset="-128"/>
              </a:rPr>
              <a:t>pháp</a:t>
            </a:r>
            <a:r>
              <a:rPr lang="en-US" altLang="en-US" sz="2200" dirty="0">
                <a:latin typeface="Calibri" charset="0"/>
                <a:ea typeface="ＭＳ Ｐゴシック" charset="-128"/>
              </a:rPr>
              <a:t> </a:t>
            </a:r>
            <a:r>
              <a:rPr lang="en-US" altLang="en-US" sz="2200" dirty="0" err="1">
                <a:latin typeface="Calibri" charset="0"/>
                <a:ea typeface="ＭＳ Ｐゴシック" charset="-128"/>
              </a:rPr>
              <a:t>dựa</a:t>
            </a:r>
            <a:r>
              <a:rPr lang="en-US" altLang="en-US" sz="2200" dirty="0">
                <a:latin typeface="Calibri" charset="0"/>
                <a:ea typeface="ＭＳ Ｐゴシック" charset="-128"/>
              </a:rPr>
              <a:t> </a:t>
            </a:r>
            <a:r>
              <a:rPr lang="en-US" altLang="en-US" sz="2200" dirty="0" err="1">
                <a:latin typeface="Calibri" charset="0"/>
                <a:ea typeface="ＭＳ Ｐゴシック" charset="-128"/>
              </a:rPr>
              <a:t>trên</a:t>
            </a:r>
            <a:r>
              <a:rPr lang="en-US" altLang="en-US" sz="2200" dirty="0">
                <a:latin typeface="Calibri" charset="0"/>
                <a:ea typeface="ＭＳ Ｐゴシック" charset="-128"/>
              </a:rPr>
              <a:t> </a:t>
            </a:r>
            <a:r>
              <a:rPr lang="en-US" altLang="en-US" sz="2200" dirty="0" err="1">
                <a:latin typeface="Calibri" charset="0"/>
                <a:ea typeface="ＭＳ Ｐゴシック" charset="-128"/>
              </a:rPr>
              <a:t>cơ</a:t>
            </a:r>
            <a:r>
              <a:rPr lang="en-US" altLang="en-US" sz="2200" dirty="0">
                <a:latin typeface="Calibri" charset="0"/>
                <a:ea typeface="ＭＳ Ｐゴシック" charset="-128"/>
              </a:rPr>
              <a:t> </a:t>
            </a:r>
            <a:r>
              <a:rPr lang="en-US" altLang="en-US" sz="2200" dirty="0" err="1">
                <a:latin typeface="Calibri" charset="0"/>
                <a:ea typeface="ＭＳ Ｐゴシック" charset="-128"/>
              </a:rPr>
              <a:t>sở</a:t>
            </a:r>
            <a:r>
              <a:rPr lang="en-US" altLang="en-US" sz="2200" dirty="0">
                <a:latin typeface="Calibri" charset="0"/>
                <a:ea typeface="ＭＳ Ｐゴシック" charset="-128"/>
              </a:rPr>
              <a:t> </a:t>
            </a:r>
            <a:r>
              <a:rPr lang="en-US" altLang="en-US" sz="2200" dirty="0" err="1">
                <a:latin typeface="Calibri" charset="0"/>
                <a:ea typeface="ＭＳ Ｐゴシック" charset="-128"/>
              </a:rPr>
              <a:t>khoa</a:t>
            </a:r>
            <a:r>
              <a:rPr lang="en-US" altLang="en-US" sz="2200" dirty="0">
                <a:latin typeface="Calibri" charset="0"/>
                <a:ea typeface="ＭＳ Ｐゴシック" charset="-128"/>
              </a:rPr>
              <a:t> </a:t>
            </a:r>
            <a:r>
              <a:rPr lang="en-US" altLang="en-US" sz="2200" dirty="0" err="1">
                <a:latin typeface="Calibri" charset="0"/>
                <a:ea typeface="ＭＳ Ｐゴシック" charset="-128"/>
              </a:rPr>
              <a:t>học</a:t>
            </a:r>
            <a:r>
              <a:rPr lang="en-US" altLang="en-US" sz="2200" dirty="0">
                <a:latin typeface="Calibri" charset="0"/>
                <a:ea typeface="ＭＳ Ｐゴシック" charset="-128"/>
              </a:rPr>
              <a:t> </a:t>
            </a:r>
            <a:r>
              <a:rPr lang="en-US" altLang="en-US" sz="2200" dirty="0" err="1">
                <a:latin typeface="Calibri" charset="0"/>
                <a:ea typeface="ＭＳ Ｐゴシック" charset="-128"/>
              </a:rPr>
              <a:t>và</a:t>
            </a:r>
            <a:r>
              <a:rPr lang="en-US" altLang="en-US" sz="2200" dirty="0">
                <a:latin typeface="Calibri" charset="0"/>
                <a:ea typeface="ＭＳ Ｐゴシック" charset="-128"/>
              </a:rPr>
              <a:t> </a:t>
            </a:r>
            <a:r>
              <a:rPr lang="en-US" altLang="en-US" sz="2200" dirty="0" err="1">
                <a:latin typeface="Calibri" charset="0"/>
                <a:ea typeface="ＭＳ Ｐゴシック" charset="-128"/>
              </a:rPr>
              <a:t>được</a:t>
            </a:r>
            <a:r>
              <a:rPr lang="en-US" altLang="en-US" sz="2200" dirty="0">
                <a:latin typeface="Calibri" charset="0"/>
                <a:ea typeface="ＭＳ Ｐゴシック" charset="-128"/>
              </a:rPr>
              <a:t> </a:t>
            </a:r>
            <a:r>
              <a:rPr lang="en-US" altLang="en-US" sz="2200" dirty="0" err="1">
                <a:latin typeface="Calibri" charset="0"/>
                <a:ea typeface="ＭＳ Ｐゴシック" charset="-128"/>
              </a:rPr>
              <a:t>sử</a:t>
            </a:r>
            <a:r>
              <a:rPr lang="en-US" altLang="en-US" sz="2200" dirty="0">
                <a:latin typeface="Calibri" charset="0"/>
                <a:ea typeface="ＭＳ Ｐゴシック" charset="-128"/>
              </a:rPr>
              <a:t> </a:t>
            </a:r>
            <a:r>
              <a:rPr lang="en-US" altLang="en-US" sz="2200" dirty="0" err="1">
                <a:latin typeface="Calibri" charset="0"/>
                <a:ea typeface="ＭＳ Ｐゴシック" charset="-128"/>
              </a:rPr>
              <a:t>dụng</a:t>
            </a:r>
            <a:r>
              <a:rPr lang="en-US" altLang="en-US" sz="2200" dirty="0">
                <a:latin typeface="Calibri" charset="0"/>
                <a:ea typeface="ＭＳ Ｐゴシック" charset="-128"/>
              </a:rPr>
              <a:t> </a:t>
            </a:r>
            <a:r>
              <a:rPr lang="en-US" altLang="en-US" sz="2200" dirty="0" err="1">
                <a:latin typeface="Calibri" charset="0"/>
                <a:ea typeface="ＭＳ Ｐゴシック" charset="-128"/>
              </a:rPr>
              <a:t>vào</a:t>
            </a:r>
            <a:r>
              <a:rPr lang="en-US" altLang="en-US" sz="2200" dirty="0">
                <a:latin typeface="Calibri" charset="0"/>
                <a:ea typeface="ＭＳ Ｐゴシック" charset="-128"/>
              </a:rPr>
              <a:t> </a:t>
            </a:r>
            <a:r>
              <a:rPr lang="en-US" altLang="en-US" sz="2200" dirty="0" err="1">
                <a:latin typeface="Calibri" charset="0"/>
                <a:ea typeface="ＭＳ Ｐゴシック" charset="-128"/>
              </a:rPr>
              <a:t>sản</a:t>
            </a:r>
            <a:r>
              <a:rPr lang="en-US" altLang="en-US" sz="2200" dirty="0">
                <a:latin typeface="Calibri" charset="0"/>
                <a:ea typeface="ＭＳ Ｐゴシック" charset="-128"/>
              </a:rPr>
              <a:t> </a:t>
            </a:r>
            <a:r>
              <a:rPr lang="en-US" altLang="en-US" sz="2200" dirty="0" err="1">
                <a:latin typeface="Calibri" charset="0"/>
                <a:ea typeface="ＭＳ Ｐゴシック" charset="-128"/>
              </a:rPr>
              <a:t>xuất</a:t>
            </a:r>
            <a:r>
              <a:rPr lang="en-US" altLang="en-US" sz="2200" dirty="0">
                <a:latin typeface="Calibri" charset="0"/>
                <a:ea typeface="ＭＳ Ｐゴシック" charset="-128"/>
              </a:rPr>
              <a:t> </a:t>
            </a:r>
            <a:r>
              <a:rPr lang="en-US" altLang="en-US" sz="2200" dirty="0" err="1">
                <a:latin typeface="Calibri" charset="0"/>
                <a:ea typeface="ＭＳ Ｐゴシック" charset="-128"/>
              </a:rPr>
              <a:t>trong</a:t>
            </a:r>
            <a:r>
              <a:rPr lang="en-US" altLang="en-US" sz="2200" dirty="0">
                <a:latin typeface="Calibri" charset="0"/>
                <a:ea typeface="ＭＳ Ｐゴシック" charset="-128"/>
              </a:rPr>
              <a:t> </a:t>
            </a:r>
            <a:r>
              <a:rPr lang="en-US" altLang="en-US" sz="2200" dirty="0" err="1">
                <a:latin typeface="Calibri" charset="0"/>
                <a:ea typeface="ＭＳ Ｐゴシック" charset="-128"/>
              </a:rPr>
              <a:t>các</a:t>
            </a:r>
            <a:r>
              <a:rPr lang="en-US" altLang="en-US" sz="2200" dirty="0">
                <a:latin typeface="Calibri" charset="0"/>
                <a:ea typeface="ＭＳ Ｐゴシック" charset="-128"/>
              </a:rPr>
              <a:t> </a:t>
            </a:r>
            <a:r>
              <a:rPr lang="en-US" altLang="en-US" sz="2200" dirty="0" err="1">
                <a:latin typeface="Calibri" charset="0"/>
                <a:ea typeface="ＭＳ Ｐゴシック" charset="-128"/>
              </a:rPr>
              <a:t>ngành</a:t>
            </a:r>
            <a:r>
              <a:rPr lang="en-US" altLang="en-US" sz="2200" dirty="0">
                <a:latin typeface="Calibri" charset="0"/>
                <a:ea typeface="ＭＳ Ｐゴシック" charset="-128"/>
              </a:rPr>
              <a:t> </a:t>
            </a:r>
            <a:r>
              <a:rPr lang="en-US" altLang="en-US" sz="2200" dirty="0" err="1">
                <a:latin typeface="Calibri" charset="0"/>
                <a:ea typeface="ＭＳ Ｐゴシック" charset="-128"/>
              </a:rPr>
              <a:t>sản</a:t>
            </a:r>
            <a:r>
              <a:rPr lang="en-US" altLang="en-US" sz="2200" dirty="0">
                <a:latin typeface="Calibri" charset="0"/>
                <a:ea typeface="ＭＳ Ｐゴシック" charset="-128"/>
              </a:rPr>
              <a:t> </a:t>
            </a:r>
            <a:r>
              <a:rPr lang="en-US" altLang="en-US" sz="2200" dirty="0" err="1">
                <a:latin typeface="Calibri" charset="0"/>
                <a:ea typeface="ＭＳ Ｐゴシック" charset="-128"/>
              </a:rPr>
              <a:t>xuất</a:t>
            </a:r>
            <a:r>
              <a:rPr lang="en-US" altLang="en-US" sz="2200" dirty="0">
                <a:latin typeface="Calibri" charset="0"/>
                <a:ea typeface="ＭＳ Ｐゴシック" charset="-128"/>
              </a:rPr>
              <a:t> </a:t>
            </a:r>
            <a:r>
              <a:rPr lang="en-US" altLang="en-US" sz="2200" dirty="0" err="1">
                <a:latin typeface="Calibri" charset="0"/>
                <a:ea typeface="ＭＳ Ｐゴシック" charset="-128"/>
              </a:rPr>
              <a:t>khác</a:t>
            </a:r>
            <a:r>
              <a:rPr lang="en-US" altLang="en-US" sz="2200" dirty="0">
                <a:latin typeface="Calibri" charset="0"/>
                <a:ea typeface="ＭＳ Ｐゴシック" charset="-128"/>
              </a:rPr>
              <a:t> </a:t>
            </a:r>
            <a:r>
              <a:rPr lang="en-US" altLang="en-US" sz="2200" dirty="0" err="1">
                <a:latin typeface="Calibri" charset="0"/>
                <a:ea typeface="ＭＳ Ｐゴシック" charset="-128"/>
              </a:rPr>
              <a:t>nhau</a:t>
            </a:r>
            <a:r>
              <a:rPr lang="en-US" altLang="en-US" sz="2200" dirty="0">
                <a:latin typeface="Calibri" charset="0"/>
                <a:ea typeface="ＭＳ Ｐゴシック" charset="-128"/>
              </a:rPr>
              <a:t> </a:t>
            </a:r>
            <a:r>
              <a:rPr lang="en-US" altLang="en-US" sz="2200" dirty="0" err="1">
                <a:latin typeface="Calibri" charset="0"/>
                <a:ea typeface="ＭＳ Ｐゴシック" charset="-128"/>
              </a:rPr>
              <a:t>để</a:t>
            </a:r>
            <a:r>
              <a:rPr lang="en-US" altLang="en-US" sz="2200" dirty="0">
                <a:latin typeface="Calibri" charset="0"/>
                <a:ea typeface="ＭＳ Ｐゴシック" charset="-128"/>
              </a:rPr>
              <a:t> </a:t>
            </a:r>
            <a:r>
              <a:rPr lang="en-US" altLang="en-US" sz="2200" dirty="0" err="1">
                <a:latin typeface="Calibri" charset="0"/>
                <a:ea typeface="ＭＳ Ｐゴシック" charset="-128"/>
              </a:rPr>
              <a:t>tạo</a:t>
            </a:r>
            <a:r>
              <a:rPr lang="en-US" altLang="en-US" sz="2200" dirty="0">
                <a:latin typeface="Calibri" charset="0"/>
                <a:ea typeface="ＭＳ Ｐゴシック" charset="-128"/>
              </a:rPr>
              <a:t> </a:t>
            </a:r>
            <a:r>
              <a:rPr lang="en-US" altLang="en-US" sz="2200" dirty="0" err="1">
                <a:latin typeface="Calibri" charset="0"/>
                <a:ea typeface="ＭＳ Ｐゴシック" charset="-128"/>
              </a:rPr>
              <a:t>ra</a:t>
            </a:r>
            <a:r>
              <a:rPr lang="en-US" altLang="en-US" sz="2200" dirty="0">
                <a:latin typeface="Calibri" charset="0"/>
                <a:ea typeface="ＭＳ Ｐゴシック" charset="-128"/>
              </a:rPr>
              <a:t> </a:t>
            </a:r>
            <a:r>
              <a:rPr lang="en-US" altLang="en-US" sz="2200" dirty="0" err="1">
                <a:latin typeface="Calibri" charset="0"/>
                <a:ea typeface="ＭＳ Ｐゴシック" charset="-128"/>
              </a:rPr>
              <a:t>các</a:t>
            </a:r>
            <a:r>
              <a:rPr lang="en-US" altLang="en-US" sz="2200" dirty="0">
                <a:latin typeface="Calibri" charset="0"/>
                <a:ea typeface="ＭＳ Ｐゴシック" charset="-128"/>
              </a:rPr>
              <a:t> </a:t>
            </a:r>
            <a:r>
              <a:rPr lang="en-US" altLang="en-US" sz="2200" dirty="0" err="1">
                <a:latin typeface="Calibri" charset="0"/>
                <a:ea typeface="ＭＳ Ｐゴシック" charset="-128"/>
              </a:rPr>
              <a:t>sản</a:t>
            </a:r>
            <a:r>
              <a:rPr lang="en-US" altLang="en-US" sz="2200" dirty="0">
                <a:latin typeface="Calibri" charset="0"/>
                <a:ea typeface="ＭＳ Ｐゴシック" charset="-128"/>
              </a:rPr>
              <a:t> </a:t>
            </a:r>
            <a:r>
              <a:rPr lang="en-US" altLang="en-US" sz="2200" dirty="0" err="1">
                <a:latin typeface="Calibri" charset="0"/>
                <a:ea typeface="ＭＳ Ｐゴシック" charset="-128"/>
              </a:rPr>
              <a:t>phẩm</a:t>
            </a:r>
            <a:r>
              <a:rPr lang="en-US" altLang="en-US" sz="2200" dirty="0">
                <a:latin typeface="Calibri" charset="0"/>
                <a:ea typeface="ＭＳ Ｐゴシック" charset="-128"/>
              </a:rPr>
              <a:t> </a:t>
            </a:r>
            <a:r>
              <a:rPr lang="en-US" altLang="en-US" sz="2200" dirty="0" err="1">
                <a:latin typeface="Calibri" charset="0"/>
                <a:ea typeface="ＭＳ Ｐゴシック" charset="-128"/>
              </a:rPr>
              <a:t>vật</a:t>
            </a:r>
            <a:r>
              <a:rPr lang="en-US" altLang="en-US" sz="2200" dirty="0">
                <a:latin typeface="Calibri" charset="0"/>
                <a:ea typeface="ＭＳ Ｐゴシック" charset="-128"/>
              </a:rPr>
              <a:t> </a:t>
            </a:r>
            <a:r>
              <a:rPr lang="en-US" altLang="en-US" sz="2200" dirty="0" err="1">
                <a:latin typeface="Calibri" charset="0"/>
                <a:ea typeface="ＭＳ Ｐゴシック" charset="-128"/>
              </a:rPr>
              <a:t>chất</a:t>
            </a:r>
            <a:r>
              <a:rPr lang="en-US" altLang="en-US" sz="2200" dirty="0">
                <a:latin typeface="Calibri" charset="0"/>
                <a:ea typeface="ＭＳ Ｐゴシック" charset="-128"/>
              </a:rPr>
              <a:t>, </a:t>
            </a:r>
            <a:r>
              <a:rPr lang="en-US" altLang="en-US" sz="2200" dirty="0" err="1">
                <a:latin typeface="Calibri" charset="0"/>
                <a:ea typeface="ＭＳ Ｐゴシック" charset="-128"/>
              </a:rPr>
              <a:t>dịch</a:t>
            </a:r>
            <a:r>
              <a:rPr lang="en-US" altLang="en-US" sz="2200" dirty="0">
                <a:latin typeface="Calibri" charset="0"/>
                <a:ea typeface="ＭＳ Ｐゴシック" charset="-128"/>
              </a:rPr>
              <a:t> </a:t>
            </a:r>
            <a:r>
              <a:rPr lang="en-US" altLang="en-US" sz="2200" dirty="0" err="1">
                <a:latin typeface="Calibri" charset="0"/>
                <a:ea typeface="ＭＳ Ｐゴシック" charset="-128"/>
              </a:rPr>
              <a:t>vụ</a:t>
            </a:r>
            <a:r>
              <a:rPr lang="en-US" altLang="en-US" sz="2200" dirty="0">
                <a:latin typeface="Calibri" charset="0"/>
                <a:ea typeface="ＭＳ Ｐゴシック" charset="-128"/>
              </a:rPr>
              <a:t>. (</a:t>
            </a:r>
            <a:r>
              <a:rPr lang="en-US" altLang="en-US" sz="2200" dirty="0" err="1">
                <a:latin typeface="Calibri" charset="0"/>
                <a:ea typeface="ＭＳ Ｐゴシック" charset="-128"/>
              </a:rPr>
              <a:t>Từ</a:t>
            </a:r>
            <a:r>
              <a:rPr lang="en-US" altLang="en-US" sz="2200" dirty="0">
                <a:latin typeface="Calibri" charset="0"/>
                <a:ea typeface="ＭＳ Ｐゴシック" charset="-128"/>
              </a:rPr>
              <a:t> </a:t>
            </a:r>
            <a:r>
              <a:rPr lang="en-US" altLang="en-US" sz="2200" dirty="0" err="1">
                <a:latin typeface="Calibri" charset="0"/>
                <a:ea typeface="ＭＳ Ｐゴシック" charset="-128"/>
              </a:rPr>
              <a:t>điển</a:t>
            </a:r>
            <a:r>
              <a:rPr lang="en-US" altLang="en-US" sz="2200" dirty="0">
                <a:latin typeface="Calibri" charset="0"/>
                <a:ea typeface="ＭＳ Ｐゴシック" charset="-128"/>
              </a:rPr>
              <a:t> </a:t>
            </a:r>
            <a:r>
              <a:rPr lang="en-US" altLang="en-US" sz="2200" dirty="0" err="1">
                <a:latin typeface="Calibri" charset="0"/>
                <a:ea typeface="ＭＳ Ｐゴシック" charset="-128"/>
              </a:rPr>
              <a:t>bách</a:t>
            </a:r>
            <a:r>
              <a:rPr lang="en-US" altLang="en-US" sz="2200" dirty="0">
                <a:latin typeface="Calibri" charset="0"/>
                <a:ea typeface="ＭＳ Ｐゴシック" charset="-128"/>
              </a:rPr>
              <a:t> </a:t>
            </a:r>
            <a:r>
              <a:rPr lang="en-US" altLang="en-US" sz="2200" dirty="0" err="1">
                <a:latin typeface="Calibri" charset="0"/>
                <a:ea typeface="ＭＳ Ｐゴシック" charset="-128"/>
              </a:rPr>
              <a:t>khoa</a:t>
            </a:r>
            <a:r>
              <a:rPr lang="en-US" altLang="en-US" sz="2200" dirty="0">
                <a:latin typeface="Calibri" charset="0"/>
                <a:ea typeface="ＭＳ Ｐゴシック" charset="-128"/>
              </a:rPr>
              <a:t>)</a:t>
            </a:r>
          </a:p>
          <a:p>
            <a:pPr algn="just">
              <a:lnSpc>
                <a:spcPct val="150000"/>
              </a:lnSpc>
            </a:pPr>
            <a:r>
              <a:rPr lang="en-US" altLang="en-US" sz="2200" dirty="0">
                <a:latin typeface="Calibri" charset="0"/>
                <a:ea typeface="ＭＳ Ｐゴシック" charset="-128"/>
              </a:rPr>
              <a:t>CNPM: </a:t>
            </a:r>
            <a:r>
              <a:rPr lang="en-US" altLang="en-US" sz="2200" dirty="0" err="1">
                <a:latin typeface="Calibri" charset="0"/>
                <a:ea typeface="ＭＳ Ｐゴシック" charset="-128"/>
              </a:rPr>
              <a:t>những</a:t>
            </a:r>
            <a:r>
              <a:rPr lang="en-US" altLang="en-US" sz="2200" dirty="0">
                <a:latin typeface="Calibri" charset="0"/>
                <a:ea typeface="ＭＳ Ｐゴシック" charset="-128"/>
              </a:rPr>
              <a:t> </a:t>
            </a:r>
            <a:r>
              <a:rPr lang="en-US" altLang="en-US" sz="2200" dirty="0" err="1">
                <a:latin typeface="Calibri" charset="0"/>
                <a:ea typeface="ＭＳ Ｐゴシック" charset="-128"/>
              </a:rPr>
              <a:t>nguyên</a:t>
            </a:r>
            <a:r>
              <a:rPr lang="en-US" altLang="en-US" sz="2200" dirty="0">
                <a:latin typeface="Calibri" charset="0"/>
                <a:ea typeface="ＭＳ Ｐゴシック" charset="-128"/>
              </a:rPr>
              <a:t> </a:t>
            </a:r>
            <a:r>
              <a:rPr lang="en-US" altLang="en-US" sz="2200" dirty="0" err="1">
                <a:latin typeface="Calibri" charset="0"/>
                <a:ea typeface="ＭＳ Ｐゴシック" charset="-128"/>
              </a:rPr>
              <a:t>tắc</a:t>
            </a:r>
            <a:r>
              <a:rPr lang="en-US" altLang="en-US" sz="2200" dirty="0">
                <a:latin typeface="Calibri" charset="0"/>
                <a:ea typeface="ＭＳ Ｐゴシック" charset="-128"/>
              </a:rPr>
              <a:t> </a:t>
            </a:r>
            <a:r>
              <a:rPr lang="en-US" altLang="en-US" sz="2200" dirty="0" err="1">
                <a:latin typeface="Calibri" charset="0"/>
                <a:ea typeface="ＭＳ Ｐゴシック" charset="-128"/>
              </a:rPr>
              <a:t>công</a:t>
            </a:r>
            <a:r>
              <a:rPr lang="en-US" altLang="en-US" sz="2200" dirty="0">
                <a:latin typeface="Calibri" charset="0"/>
                <a:ea typeface="ＭＳ Ｐゴシック" charset="-128"/>
              </a:rPr>
              <a:t> </a:t>
            </a:r>
            <a:r>
              <a:rPr lang="en-US" altLang="en-US" sz="2200" dirty="0" err="1">
                <a:latin typeface="Calibri" charset="0"/>
                <a:ea typeface="ＭＳ Ｐゴシック" charset="-128"/>
              </a:rPr>
              <a:t>nghệ</a:t>
            </a:r>
            <a:r>
              <a:rPr lang="en-US" altLang="en-US" sz="2200" dirty="0">
                <a:latin typeface="Calibri" charset="0"/>
                <a:ea typeface="ＭＳ Ｐゴシック" charset="-128"/>
              </a:rPr>
              <a:t> </a:t>
            </a:r>
            <a:r>
              <a:rPr lang="en-US" altLang="en-US" sz="2200" dirty="0" err="1">
                <a:latin typeface="Calibri" charset="0"/>
                <a:ea typeface="ＭＳ Ｐゴシック" charset="-128"/>
              </a:rPr>
              <a:t>tập</a:t>
            </a:r>
            <a:r>
              <a:rPr lang="en-US" altLang="en-US" sz="2200" dirty="0">
                <a:latin typeface="Calibri" charset="0"/>
                <a:ea typeface="ＭＳ Ｐゴシック" charset="-128"/>
              </a:rPr>
              <a:t> </a:t>
            </a:r>
            <a:r>
              <a:rPr lang="en-US" altLang="en-US" sz="2200" dirty="0" err="1">
                <a:latin typeface="Calibri" charset="0"/>
                <a:ea typeface="ＭＳ Ｐゴシック" charset="-128"/>
              </a:rPr>
              <a:t>trung</a:t>
            </a:r>
            <a:r>
              <a:rPr lang="en-US" altLang="en-US" sz="2200" dirty="0">
                <a:latin typeface="Calibri" charset="0"/>
                <a:ea typeface="ＭＳ Ｐゴシック" charset="-128"/>
              </a:rPr>
              <a:t> </a:t>
            </a:r>
            <a:r>
              <a:rPr lang="en-US" altLang="en-US" sz="2200" dirty="0" err="1">
                <a:latin typeface="Calibri" charset="0"/>
                <a:ea typeface="ＭＳ Ｐゴシック" charset="-128"/>
              </a:rPr>
              <a:t>vào</a:t>
            </a:r>
            <a:r>
              <a:rPr lang="en-US" altLang="en-US" sz="2200" dirty="0">
                <a:latin typeface="Calibri" charset="0"/>
                <a:ea typeface="ＭＳ Ｐゴシック" charset="-128"/>
              </a:rPr>
              <a:t> </a:t>
            </a:r>
            <a:r>
              <a:rPr lang="en-US" altLang="en-US" sz="2200" dirty="0" err="1">
                <a:latin typeface="Calibri" charset="0"/>
                <a:ea typeface="ＭＳ Ｐゴシック" charset="-128"/>
              </a:rPr>
              <a:t>tất</a:t>
            </a:r>
            <a:r>
              <a:rPr lang="en-US" altLang="en-US" sz="2200" dirty="0">
                <a:latin typeface="Calibri" charset="0"/>
                <a:ea typeface="ＭＳ Ｐゴシック" charset="-128"/>
              </a:rPr>
              <a:t> </a:t>
            </a:r>
            <a:r>
              <a:rPr lang="en-US" altLang="en-US" sz="2200" dirty="0" err="1">
                <a:latin typeface="Calibri" charset="0"/>
                <a:ea typeface="ＭＳ Ｐゴシック" charset="-128"/>
              </a:rPr>
              <a:t>cả</a:t>
            </a:r>
            <a:r>
              <a:rPr lang="en-US" altLang="en-US" sz="2200" dirty="0">
                <a:latin typeface="Calibri" charset="0"/>
                <a:ea typeface="ＭＳ Ｐゴシック" charset="-128"/>
              </a:rPr>
              <a:t> </a:t>
            </a:r>
            <a:r>
              <a:rPr lang="en-US" altLang="en-US" sz="2200" dirty="0" err="1">
                <a:latin typeface="Calibri" charset="0"/>
                <a:ea typeface="ＭＳ Ｐゴシック" charset="-128"/>
              </a:rPr>
              <a:t>các</a:t>
            </a:r>
            <a:r>
              <a:rPr lang="en-US" altLang="en-US" sz="2200" dirty="0">
                <a:latin typeface="Calibri" charset="0"/>
                <a:ea typeface="ＭＳ Ｐゴシック" charset="-128"/>
              </a:rPr>
              <a:t> </a:t>
            </a:r>
            <a:r>
              <a:rPr lang="en-US" altLang="en-US" sz="2200" dirty="0" err="1">
                <a:latin typeface="Calibri" charset="0"/>
                <a:ea typeface="ＭＳ Ｐゴシック" charset="-128"/>
              </a:rPr>
              <a:t>khía</a:t>
            </a:r>
            <a:r>
              <a:rPr lang="en-US" altLang="en-US" sz="2200" dirty="0">
                <a:latin typeface="Calibri" charset="0"/>
                <a:ea typeface="ＭＳ Ｐゴシック" charset="-128"/>
              </a:rPr>
              <a:t> </a:t>
            </a:r>
            <a:r>
              <a:rPr lang="en-US" altLang="en-US" sz="2200" dirty="0" err="1">
                <a:latin typeface="Calibri" charset="0"/>
                <a:ea typeface="ＭＳ Ｐゴシック" charset="-128"/>
              </a:rPr>
              <a:t>cạnh</a:t>
            </a:r>
            <a:r>
              <a:rPr lang="en-US" altLang="en-US" sz="2200" dirty="0">
                <a:latin typeface="Calibri" charset="0"/>
                <a:ea typeface="ＭＳ Ｐゴシック" charset="-128"/>
              </a:rPr>
              <a:t> </a:t>
            </a:r>
            <a:r>
              <a:rPr lang="en-US" altLang="en-US" sz="2200" dirty="0" err="1">
                <a:latin typeface="Calibri" charset="0"/>
                <a:ea typeface="ＭＳ Ｐゴシック" charset="-128"/>
              </a:rPr>
              <a:t>của</a:t>
            </a:r>
            <a:r>
              <a:rPr lang="en-US" altLang="en-US" sz="2200" dirty="0">
                <a:latin typeface="Calibri" charset="0"/>
                <a:ea typeface="ＭＳ Ｐゴシック" charset="-128"/>
              </a:rPr>
              <a:t> </a:t>
            </a:r>
            <a:r>
              <a:rPr lang="en-US" altLang="en-US" sz="2200" dirty="0" err="1">
                <a:latin typeface="Calibri" charset="0"/>
                <a:ea typeface="ＭＳ Ｐゴシック" charset="-128"/>
              </a:rPr>
              <a:t>việc</a:t>
            </a:r>
            <a:r>
              <a:rPr lang="en-US" altLang="en-US" sz="2200" dirty="0">
                <a:latin typeface="Calibri" charset="0"/>
                <a:ea typeface="ＭＳ Ｐゴシック" charset="-128"/>
              </a:rPr>
              <a:t> </a:t>
            </a:r>
            <a:r>
              <a:rPr lang="en-US" altLang="en-US" sz="2200" dirty="0" err="1">
                <a:latin typeface="Calibri" charset="0"/>
                <a:ea typeface="ＭＳ Ｐゴシック" charset="-128"/>
              </a:rPr>
              <a:t>sản</a:t>
            </a:r>
            <a:r>
              <a:rPr lang="en-US" altLang="en-US" sz="2200" dirty="0">
                <a:latin typeface="Calibri" charset="0"/>
                <a:ea typeface="ＭＳ Ｐゴシック" charset="-128"/>
              </a:rPr>
              <a:t> </a:t>
            </a:r>
            <a:r>
              <a:rPr lang="en-US" altLang="en-US" sz="2200" dirty="0" err="1">
                <a:latin typeface="Calibri" charset="0"/>
                <a:ea typeface="ＭＳ Ｐゴシック" charset="-128"/>
              </a:rPr>
              <a:t>xuất</a:t>
            </a:r>
            <a:r>
              <a:rPr lang="en-US" altLang="en-US" sz="2200" dirty="0">
                <a:latin typeface="Calibri" charset="0"/>
                <a:ea typeface="ＭＳ Ｐゴシック" charset="-128"/>
              </a:rPr>
              <a:t> </a:t>
            </a:r>
            <a:r>
              <a:rPr lang="en-US" altLang="en-US" sz="2200" dirty="0" err="1">
                <a:latin typeface="Calibri" charset="0"/>
                <a:ea typeface="ＭＳ Ｐゴシック" charset="-128"/>
              </a:rPr>
              <a:t>phần</a:t>
            </a:r>
            <a:r>
              <a:rPr lang="en-US" altLang="en-US" sz="2200" dirty="0">
                <a:latin typeface="Calibri" charset="0"/>
                <a:ea typeface="ＭＳ Ｐゴシック" charset="-128"/>
              </a:rPr>
              <a:t> </a:t>
            </a:r>
            <a:r>
              <a:rPr lang="en-US" altLang="en-US" sz="2200" dirty="0" err="1">
                <a:latin typeface="Calibri" charset="0"/>
                <a:ea typeface="ＭＳ Ｐゴシック" charset="-128"/>
              </a:rPr>
              <a:t>mềm</a:t>
            </a:r>
            <a:r>
              <a:rPr lang="en-US" altLang="en-US" sz="2200" dirty="0">
                <a:latin typeface="Calibri" charset="0"/>
                <a:ea typeface="ＭＳ Ｐゴシック" charset="-128"/>
              </a:rPr>
              <a:t>.</a:t>
            </a:r>
          </a:p>
          <a:p>
            <a:pPr algn="just">
              <a:lnSpc>
                <a:spcPct val="150000"/>
              </a:lnSpc>
            </a:pPr>
            <a:r>
              <a:rPr lang="en-US" altLang="en-US" sz="2200" dirty="0" err="1">
                <a:latin typeface="Calibri" charset="0"/>
                <a:ea typeface="ＭＳ Ｐゴシック" charset="-128"/>
              </a:rPr>
              <a:t>Cách</a:t>
            </a:r>
            <a:r>
              <a:rPr lang="en-US" altLang="en-US" sz="2200" dirty="0">
                <a:latin typeface="Calibri" charset="0"/>
                <a:ea typeface="ＭＳ Ｐゴシック" charset="-128"/>
              </a:rPr>
              <a:t> </a:t>
            </a:r>
            <a:r>
              <a:rPr lang="en-US" altLang="en-US" sz="2200" dirty="0" err="1">
                <a:latin typeface="Calibri" charset="0"/>
                <a:ea typeface="ＭＳ Ｐゴシック" charset="-128"/>
              </a:rPr>
              <a:t>thức</a:t>
            </a:r>
            <a:r>
              <a:rPr lang="en-US" altLang="en-US" sz="2200" dirty="0">
                <a:latin typeface="Calibri" charset="0"/>
                <a:ea typeface="ＭＳ Ｐゴシック" charset="-128"/>
              </a:rPr>
              <a:t>, </a:t>
            </a:r>
            <a:r>
              <a:rPr lang="en-US" altLang="en-US" sz="2200" dirty="0" err="1">
                <a:latin typeface="Calibri" charset="0"/>
                <a:ea typeface="ＭＳ Ｐゴシック" charset="-128"/>
              </a:rPr>
              <a:t>phương</a:t>
            </a:r>
            <a:r>
              <a:rPr lang="en-US" altLang="en-US" sz="2200" dirty="0">
                <a:latin typeface="Calibri" charset="0"/>
                <a:ea typeface="ＭＳ Ｐゴシック" charset="-128"/>
              </a:rPr>
              <a:t> </a:t>
            </a:r>
            <a:r>
              <a:rPr lang="en-US" altLang="en-US" sz="2200" dirty="0" err="1">
                <a:latin typeface="Calibri" charset="0"/>
                <a:ea typeface="ＭＳ Ｐゴシック" charset="-128"/>
              </a:rPr>
              <a:t>pháp</a:t>
            </a:r>
            <a:r>
              <a:rPr lang="en-US" altLang="en-US" sz="2200" dirty="0">
                <a:latin typeface="Calibri" charset="0"/>
                <a:ea typeface="ＭＳ Ｐゴシック" charset="-128"/>
              </a:rPr>
              <a:t>, </a:t>
            </a:r>
            <a:r>
              <a:rPr lang="en-US" altLang="en-US" sz="2200" dirty="0" err="1">
                <a:latin typeface="Calibri" charset="0"/>
                <a:ea typeface="ＭＳ Ｐゴシック" charset="-128"/>
              </a:rPr>
              <a:t>công</a:t>
            </a:r>
            <a:r>
              <a:rPr lang="en-US" altLang="en-US" sz="2200" dirty="0">
                <a:latin typeface="Calibri" charset="0"/>
                <a:ea typeface="ＭＳ Ｐゴシック" charset="-128"/>
              </a:rPr>
              <a:t> </a:t>
            </a:r>
            <a:r>
              <a:rPr lang="en-US" altLang="en-US" sz="2200" dirty="0" err="1">
                <a:latin typeface="Calibri" charset="0"/>
                <a:ea typeface="ＭＳ Ｐゴシック" charset="-128"/>
              </a:rPr>
              <a:t>cụ</a:t>
            </a:r>
            <a:r>
              <a:rPr lang="en-US" altLang="en-US" sz="2200" dirty="0">
                <a:latin typeface="Calibri" charset="0"/>
                <a:ea typeface="ＭＳ Ｐゴシック" charset="-128"/>
              </a:rPr>
              <a:t> </a:t>
            </a:r>
            <a:r>
              <a:rPr lang="en-US" altLang="en-US" sz="2200" dirty="0" err="1">
                <a:latin typeface="Calibri" charset="0"/>
                <a:ea typeface="ＭＳ Ｐゴシック" charset="-128"/>
              </a:rPr>
              <a:t>để</a:t>
            </a:r>
            <a:r>
              <a:rPr lang="en-US" altLang="en-US" sz="2200" dirty="0">
                <a:latin typeface="Calibri" charset="0"/>
                <a:ea typeface="ＭＳ Ｐゴシック" charset="-128"/>
              </a:rPr>
              <a:t> </a:t>
            </a:r>
            <a:r>
              <a:rPr lang="en-US" altLang="en-US" sz="2200" dirty="0" err="1">
                <a:latin typeface="Calibri" charset="0"/>
                <a:ea typeface="ＭＳ Ｐゴシック" charset="-128"/>
              </a:rPr>
              <a:t>phát</a:t>
            </a:r>
            <a:r>
              <a:rPr lang="en-US" altLang="en-US" sz="2200" dirty="0">
                <a:latin typeface="Calibri" charset="0"/>
                <a:ea typeface="ＭＳ Ｐゴシック" charset="-128"/>
              </a:rPr>
              <a:t> </a:t>
            </a:r>
            <a:r>
              <a:rPr lang="en-US" altLang="en-US" sz="2200" dirty="0" err="1">
                <a:latin typeface="Calibri" charset="0"/>
                <a:ea typeface="ＭＳ Ｐゴシック" charset="-128"/>
              </a:rPr>
              <a:t>triển</a:t>
            </a:r>
            <a:r>
              <a:rPr lang="en-US" altLang="en-US" sz="2200" dirty="0">
                <a:latin typeface="Calibri" charset="0"/>
                <a:ea typeface="ＭＳ Ｐゴシック" charset="-128"/>
              </a:rPr>
              <a:t> </a:t>
            </a:r>
            <a:r>
              <a:rPr lang="en-US" altLang="en-US" sz="2200" dirty="0" err="1">
                <a:latin typeface="Calibri" charset="0"/>
                <a:ea typeface="ＭＳ Ｐゴシック" charset="-128"/>
              </a:rPr>
              <a:t>phần</a:t>
            </a:r>
            <a:r>
              <a:rPr lang="en-US" altLang="en-US" sz="2200" dirty="0">
                <a:latin typeface="Calibri" charset="0"/>
                <a:ea typeface="ＭＳ Ｐゴシック" charset="-128"/>
              </a:rPr>
              <a:t> </a:t>
            </a:r>
            <a:r>
              <a:rPr lang="en-US" altLang="en-US" sz="2200" dirty="0" err="1">
                <a:latin typeface="Calibri" charset="0"/>
                <a:ea typeface="ＭＳ Ｐゴシック" charset="-128"/>
              </a:rPr>
              <a:t>mềm</a:t>
            </a:r>
            <a:r>
              <a:rPr lang="en-US" altLang="en-US" sz="2200" dirty="0">
                <a:latin typeface="Calibri" charset="0"/>
                <a:ea typeface="ＭＳ Ｐゴシック" charset="-128"/>
              </a:rPr>
              <a:t> </a:t>
            </a:r>
            <a:r>
              <a:rPr lang="en-US" altLang="en-US" sz="2200" dirty="0" err="1">
                <a:latin typeface="Calibri" charset="0"/>
                <a:ea typeface="ＭＳ Ｐゴシック" charset="-128"/>
              </a:rPr>
              <a:t>một</a:t>
            </a:r>
            <a:r>
              <a:rPr lang="en-US" altLang="en-US" sz="2200" dirty="0">
                <a:latin typeface="Calibri" charset="0"/>
                <a:ea typeface="ＭＳ Ｐゴシック" charset="-128"/>
              </a:rPr>
              <a:t> </a:t>
            </a:r>
            <a:r>
              <a:rPr lang="en-US" altLang="en-US" sz="2200" dirty="0" err="1">
                <a:latin typeface="Calibri" charset="0"/>
                <a:ea typeface="ＭＳ Ｐゴシック" charset="-128"/>
              </a:rPr>
              <a:t>cách</a:t>
            </a:r>
            <a:r>
              <a:rPr lang="en-US" altLang="en-US" sz="2200" dirty="0">
                <a:latin typeface="Calibri" charset="0"/>
                <a:ea typeface="ＭＳ Ｐゴシック" charset="-128"/>
              </a:rPr>
              <a:t> </a:t>
            </a:r>
            <a:r>
              <a:rPr lang="en-US" altLang="en-US" sz="2200" dirty="0" err="1">
                <a:latin typeface="Calibri" charset="0"/>
                <a:ea typeface="ＭＳ Ｐゴシック" charset="-128"/>
              </a:rPr>
              <a:t>chuyên</a:t>
            </a:r>
            <a:r>
              <a:rPr lang="en-US" altLang="en-US" sz="2200" dirty="0">
                <a:latin typeface="Calibri" charset="0"/>
                <a:ea typeface="ＭＳ Ｐゴシック" charset="-128"/>
              </a:rPr>
              <a:t> </a:t>
            </a:r>
            <a:r>
              <a:rPr lang="en-US" altLang="en-US" sz="2200" dirty="0" err="1">
                <a:latin typeface="Calibri" charset="0"/>
                <a:ea typeface="ＭＳ Ｐゴシック" charset="-128"/>
              </a:rPr>
              <a:t>nghiệp</a:t>
            </a:r>
            <a:r>
              <a:rPr lang="en-US" altLang="en-US" sz="2200" dirty="0">
                <a:latin typeface="Calibri" charset="0"/>
                <a:ea typeface="ＭＳ Ｐゴシック"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arn(inVertical)">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Effect transition="in" filter="barn(inVertical)">
                                      <p:cBhvr>
                                        <p:cTn id="12" dur="500"/>
                                        <p:tgtEl>
                                          <p:spTgt spid="245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4579">
                                            <p:txEl>
                                              <p:pRg st="1" end="1"/>
                                            </p:txEl>
                                          </p:spTgt>
                                        </p:tgtEl>
                                        <p:attrNameLst>
                                          <p:attrName>style.visibility</p:attrName>
                                        </p:attrNameLst>
                                      </p:cBhvr>
                                      <p:to>
                                        <p:strVal val="visible"/>
                                      </p:to>
                                    </p:set>
                                    <p:animEffect transition="in" filter="barn(inVertical)">
                                      <p:cBhvr>
                                        <p:cTn id="17" dur="500"/>
                                        <p:tgtEl>
                                          <p:spTgt spid="245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4579">
                                            <p:txEl>
                                              <p:pRg st="2" end="2"/>
                                            </p:txEl>
                                          </p:spTgt>
                                        </p:tgtEl>
                                        <p:attrNameLst>
                                          <p:attrName>style.visibility</p:attrName>
                                        </p:attrNameLst>
                                      </p:cBhvr>
                                      <p:to>
                                        <p:strVal val="visible"/>
                                      </p:to>
                                    </p:set>
                                    <p:animEffect transition="in" filter="barn(inVertical)">
                                      <p:cBhvr>
                                        <p:cTn id="22"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r>
              <a:rPr lang="en-US" altLang="en-US" sz="3600">
                <a:ea typeface="ＭＳ Ｐゴシック" charset="-128"/>
              </a:rPr>
              <a:t>Công nghệ Phần mềm là gì? </a:t>
            </a:r>
            <a:br>
              <a:rPr lang="en-US" altLang="en-US" sz="3600">
                <a:ea typeface="ＭＳ Ｐゴシック" charset="-128"/>
              </a:rPr>
            </a:br>
            <a:r>
              <a:rPr lang="en-US" altLang="en-US" sz="3600">
                <a:ea typeface="ＭＳ Ｐゴシック" charset="-128"/>
              </a:rPr>
              <a:t>(What is Software Engineering?)</a:t>
            </a:r>
            <a:endParaRPr lang="en-US" altLang="en-US" sz="3600">
              <a:latin typeface="Tahoma" charset="0"/>
              <a:ea typeface="ＭＳ Ｐゴシック" charset="-128"/>
            </a:endParaRPr>
          </a:p>
        </p:txBody>
      </p:sp>
      <p:sp>
        <p:nvSpPr>
          <p:cNvPr id="25603" name="Text Box 6"/>
          <p:cNvSpPr txBox="1">
            <a:spLocks noChangeArrowheads="1"/>
          </p:cNvSpPr>
          <p:nvPr/>
        </p:nvSpPr>
        <p:spPr bwMode="auto">
          <a:xfrm>
            <a:off x="914400" y="3886200"/>
            <a:ext cx="7620000" cy="161607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90000"/>
              <a:buFont typeface="Wingdings" charset="2"/>
              <a:buChar char="n"/>
              <a:defRPr sz="2800">
                <a:solidFill>
                  <a:schemeClr val="tx1"/>
                </a:solidFill>
                <a:latin typeface="Arial" charset="0"/>
                <a:ea typeface="ＭＳ Ｐゴシック" charset="-128"/>
              </a:defRPr>
            </a:lvl1pPr>
            <a:lvl2pPr marL="742950" indent="-285750">
              <a:spcBef>
                <a:spcPct val="20000"/>
              </a:spcBef>
              <a:buClr>
                <a:schemeClr val="accent1"/>
              </a:buClr>
              <a:buSzPct val="75000"/>
              <a:buFont typeface="Wingdings" charset="2"/>
              <a:buChar char="n"/>
              <a:defRPr sz="2600">
                <a:solidFill>
                  <a:schemeClr val="tx1"/>
                </a:solidFill>
                <a:latin typeface="Arial" charset="0"/>
                <a:ea typeface="ＭＳ Ｐゴシック" charset="-128"/>
              </a:defRPr>
            </a:lvl2pPr>
            <a:lvl3pPr marL="1143000" indent="-228600">
              <a:spcBef>
                <a:spcPct val="20000"/>
              </a:spcBef>
              <a:buClr>
                <a:schemeClr val="folHlink"/>
              </a:buClr>
              <a:buSzPct val="55000"/>
              <a:buFont typeface="Wingdings" charset="2"/>
              <a:buChar char="n"/>
              <a:defRPr sz="2300">
                <a:solidFill>
                  <a:schemeClr val="tx1"/>
                </a:solidFill>
                <a:latin typeface="Arial" charset="0"/>
                <a:ea typeface="ＭＳ Ｐゴシック" charset="-128"/>
              </a:defRPr>
            </a:lvl3pPr>
            <a:lvl4pPr marL="1600200" indent="-228600">
              <a:spcBef>
                <a:spcPct val="20000"/>
              </a:spcBef>
              <a:buClr>
                <a:schemeClr val="accent1"/>
              </a:buClr>
              <a:buFont typeface="Wingdings" charset="2"/>
              <a:buChar char="§"/>
              <a:defRPr sz="2000">
                <a:solidFill>
                  <a:schemeClr val="tx1"/>
                </a:solidFill>
                <a:latin typeface="Arial" charset="0"/>
                <a:ea typeface="ＭＳ Ｐゴシック" charset="-128"/>
              </a:defRPr>
            </a:lvl4pPr>
            <a:lvl5pPr marL="2057400" indent="-228600">
              <a:spcBef>
                <a:spcPct val="20000"/>
              </a:spcBef>
              <a:buClr>
                <a:schemeClr val="accent1"/>
              </a:buClr>
              <a:buFont typeface="Wingdings" charset="2"/>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9pPr>
          </a:lstStyle>
          <a:p>
            <a:pPr>
              <a:spcBef>
                <a:spcPct val="50000"/>
              </a:spcBef>
              <a:buClrTx/>
              <a:buSzTx/>
              <a:buFontTx/>
              <a:buNone/>
            </a:pPr>
            <a:r>
              <a:rPr lang="en-US" altLang="en-US" sz="1800" b="1" i="1">
                <a:hlinkClick r:id="rId3"/>
              </a:rPr>
              <a:t>http://en.wikipedia.org/wiki/Software_engineering</a:t>
            </a:r>
            <a:endParaRPr lang="en-US" altLang="en-US" sz="1800" b="1" i="1"/>
          </a:p>
          <a:p>
            <a:pPr algn="just">
              <a:spcBef>
                <a:spcPct val="50000"/>
              </a:spcBef>
              <a:buClrTx/>
              <a:buSzTx/>
              <a:buFontTx/>
              <a:buNone/>
            </a:pPr>
            <a:r>
              <a:rPr lang="en-US" altLang="en-US" sz="1800" b="1" i="1"/>
              <a:t>Software engineering</a:t>
            </a:r>
            <a:r>
              <a:rPr lang="en-US" altLang="en-US" sz="1800" i="1"/>
              <a:t> is </a:t>
            </a:r>
            <a:r>
              <a:rPr lang="en-US" altLang="en-US" sz="1800" i="1">
                <a:solidFill>
                  <a:schemeClr val="accent2"/>
                </a:solidFill>
              </a:rPr>
              <a:t>the application of a systematic, disciplined, quantifiable approach</a:t>
            </a:r>
            <a:r>
              <a:rPr lang="en-US" altLang="en-US" sz="1800" i="1"/>
              <a:t> </a:t>
            </a:r>
            <a:r>
              <a:rPr lang="en-US" altLang="en-US" sz="1800" i="1">
                <a:solidFill>
                  <a:schemeClr val="accent2"/>
                </a:solidFill>
              </a:rPr>
              <a:t>to the development, operation, and maintenance of software</a:t>
            </a:r>
            <a:r>
              <a:rPr lang="en-US" altLang="en-US" sz="1800" i="1"/>
              <a:t>, and the study of these approaches; that is, the application	 of engineering to software.</a:t>
            </a:r>
            <a:r>
              <a:rPr lang="en-US" altLang="en-US" sz="1800"/>
              <a:t> </a:t>
            </a:r>
          </a:p>
        </p:txBody>
      </p:sp>
      <p:sp>
        <p:nvSpPr>
          <p:cNvPr id="25604" name="Text Box 4"/>
          <p:cNvSpPr txBox="1">
            <a:spLocks noChangeArrowheads="1"/>
          </p:cNvSpPr>
          <p:nvPr/>
        </p:nvSpPr>
        <p:spPr bwMode="auto">
          <a:xfrm>
            <a:off x="914400" y="1752600"/>
            <a:ext cx="7620000" cy="16779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90000"/>
              <a:buFont typeface="Wingdings" charset="2"/>
              <a:buChar char="n"/>
              <a:defRPr sz="2800">
                <a:solidFill>
                  <a:schemeClr val="tx1"/>
                </a:solidFill>
                <a:latin typeface="Arial" charset="0"/>
                <a:ea typeface="ＭＳ Ｐゴシック" charset="-128"/>
              </a:defRPr>
            </a:lvl1pPr>
            <a:lvl2pPr marL="742950" indent="-285750">
              <a:spcBef>
                <a:spcPct val="20000"/>
              </a:spcBef>
              <a:buClr>
                <a:schemeClr val="accent1"/>
              </a:buClr>
              <a:buSzPct val="75000"/>
              <a:buFont typeface="Wingdings" charset="2"/>
              <a:buChar char="n"/>
              <a:defRPr sz="2600">
                <a:solidFill>
                  <a:schemeClr val="tx1"/>
                </a:solidFill>
                <a:latin typeface="Arial" charset="0"/>
                <a:ea typeface="ＭＳ Ｐゴシック" charset="-128"/>
              </a:defRPr>
            </a:lvl2pPr>
            <a:lvl3pPr marL="1143000" indent="-228600">
              <a:spcBef>
                <a:spcPct val="20000"/>
              </a:spcBef>
              <a:buClr>
                <a:schemeClr val="folHlink"/>
              </a:buClr>
              <a:buSzPct val="55000"/>
              <a:buFont typeface="Wingdings" charset="2"/>
              <a:buChar char="n"/>
              <a:defRPr sz="2300">
                <a:solidFill>
                  <a:schemeClr val="tx1"/>
                </a:solidFill>
                <a:latin typeface="Arial" charset="0"/>
                <a:ea typeface="ＭＳ Ｐゴシック" charset="-128"/>
              </a:defRPr>
            </a:lvl3pPr>
            <a:lvl4pPr marL="1600200" indent="-228600">
              <a:spcBef>
                <a:spcPct val="20000"/>
              </a:spcBef>
              <a:buClr>
                <a:schemeClr val="accent1"/>
              </a:buClr>
              <a:buFont typeface="Wingdings" charset="2"/>
              <a:buChar char="§"/>
              <a:defRPr sz="2000">
                <a:solidFill>
                  <a:schemeClr val="tx1"/>
                </a:solidFill>
                <a:latin typeface="Arial" charset="0"/>
                <a:ea typeface="ＭＳ Ｐゴシック" charset="-128"/>
              </a:defRPr>
            </a:lvl4pPr>
            <a:lvl5pPr marL="2057400" indent="-228600">
              <a:spcBef>
                <a:spcPct val="20000"/>
              </a:spcBef>
              <a:buClr>
                <a:schemeClr val="accent1"/>
              </a:buClr>
              <a:buFont typeface="Wingdings" charset="2"/>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9pPr>
          </a:lstStyle>
          <a:p>
            <a:pPr>
              <a:spcBef>
                <a:spcPct val="50000"/>
              </a:spcBef>
              <a:buClrTx/>
              <a:buSzTx/>
              <a:buFontTx/>
              <a:buNone/>
            </a:pPr>
            <a:r>
              <a:rPr lang="en-US" altLang="en-US" sz="2000"/>
              <a:t>The term </a:t>
            </a:r>
            <a:r>
              <a:rPr lang="en-US" altLang="en-US" sz="2000" i="1"/>
              <a:t>software engineering</a:t>
            </a:r>
            <a:r>
              <a:rPr lang="en-US" altLang="en-US" sz="2000"/>
              <a:t> first appeared in the 1968 NATO Software Engineering Conference, </a:t>
            </a:r>
            <a:endParaRPr lang="en-US" altLang="en-US" sz="1800"/>
          </a:p>
          <a:p>
            <a:pPr algn="just">
              <a:spcBef>
                <a:spcPct val="50000"/>
              </a:spcBef>
              <a:buClrTx/>
              <a:buSzTx/>
              <a:buFontTx/>
              <a:buNone/>
            </a:pPr>
            <a:r>
              <a:rPr lang="en-US" altLang="en-US" sz="1800"/>
              <a:t>(Peter, Naur; Brian Randell (7–11 October 1968). "Software Engineering: Report of a conference sponsored by the NATO Science Committee" (PDF). Garmisch, Germany: Scientific Affairs Division, NATO.)</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en-US" altLang="en-US" sz="3600">
                <a:ea typeface="ＭＳ Ｐゴシック" charset="-128"/>
              </a:rPr>
              <a:t>Công nghệ Phần mềm là gì?</a:t>
            </a:r>
            <a:br>
              <a:rPr lang="en-US" altLang="en-US" sz="3600">
                <a:ea typeface="ＭＳ Ｐゴシック" charset="-128"/>
              </a:rPr>
            </a:br>
            <a:r>
              <a:rPr lang="en-US" altLang="en-US" sz="3600">
                <a:ea typeface="ＭＳ Ｐゴシック" charset="-128"/>
              </a:rPr>
              <a:t>(What is Software Engineering?)</a:t>
            </a:r>
            <a:endParaRPr lang="en-US" altLang="en-US" sz="3600">
              <a:latin typeface="Tahoma" charset="0"/>
              <a:ea typeface="ＭＳ Ｐゴシック" charset="-128"/>
            </a:endParaRPr>
          </a:p>
        </p:txBody>
      </p:sp>
      <p:sp>
        <p:nvSpPr>
          <p:cNvPr id="26627" name="Text Box 6"/>
          <p:cNvSpPr txBox="1">
            <a:spLocks noChangeArrowheads="1"/>
          </p:cNvSpPr>
          <p:nvPr/>
        </p:nvSpPr>
        <p:spPr bwMode="auto">
          <a:xfrm>
            <a:off x="838200" y="1905000"/>
            <a:ext cx="7772400" cy="178117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90000"/>
              <a:buFont typeface="Wingdings" charset="2"/>
              <a:buChar char="n"/>
              <a:defRPr sz="2800">
                <a:solidFill>
                  <a:schemeClr val="tx1"/>
                </a:solidFill>
                <a:latin typeface="Arial" charset="0"/>
                <a:ea typeface="ＭＳ Ｐゴシック" charset="-128"/>
              </a:defRPr>
            </a:lvl1pPr>
            <a:lvl2pPr marL="742950" indent="-285750">
              <a:spcBef>
                <a:spcPct val="20000"/>
              </a:spcBef>
              <a:buClr>
                <a:schemeClr val="accent1"/>
              </a:buClr>
              <a:buSzPct val="75000"/>
              <a:buFont typeface="Wingdings" charset="2"/>
              <a:buChar char="n"/>
              <a:defRPr sz="2600">
                <a:solidFill>
                  <a:schemeClr val="tx1"/>
                </a:solidFill>
                <a:latin typeface="Arial" charset="0"/>
                <a:ea typeface="ＭＳ Ｐゴシック" charset="-128"/>
              </a:defRPr>
            </a:lvl2pPr>
            <a:lvl3pPr marL="1143000" indent="-228600">
              <a:spcBef>
                <a:spcPct val="20000"/>
              </a:spcBef>
              <a:buClr>
                <a:schemeClr val="folHlink"/>
              </a:buClr>
              <a:buSzPct val="55000"/>
              <a:buFont typeface="Wingdings" charset="2"/>
              <a:buChar char="n"/>
              <a:defRPr sz="2300">
                <a:solidFill>
                  <a:schemeClr val="tx1"/>
                </a:solidFill>
                <a:latin typeface="Arial" charset="0"/>
                <a:ea typeface="ＭＳ Ｐゴシック" charset="-128"/>
              </a:defRPr>
            </a:lvl3pPr>
            <a:lvl4pPr marL="1600200" indent="-228600">
              <a:spcBef>
                <a:spcPct val="20000"/>
              </a:spcBef>
              <a:buClr>
                <a:schemeClr val="accent1"/>
              </a:buClr>
              <a:buFont typeface="Wingdings" charset="2"/>
              <a:buChar char="§"/>
              <a:defRPr sz="2000">
                <a:solidFill>
                  <a:schemeClr val="tx1"/>
                </a:solidFill>
                <a:latin typeface="Arial" charset="0"/>
                <a:ea typeface="ＭＳ Ｐゴシック" charset="-128"/>
              </a:defRPr>
            </a:lvl4pPr>
            <a:lvl5pPr marL="2057400" indent="-228600">
              <a:spcBef>
                <a:spcPct val="20000"/>
              </a:spcBef>
              <a:buClr>
                <a:schemeClr val="accent1"/>
              </a:buClr>
              <a:buFont typeface="Wingdings" charset="2"/>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accent1"/>
              </a:buClr>
              <a:buFont typeface="Wingdings" charset="2"/>
              <a:buChar char="§"/>
              <a:defRPr sz="2000">
                <a:solidFill>
                  <a:schemeClr val="tx1"/>
                </a:solidFill>
                <a:latin typeface="Arial" charset="0"/>
                <a:ea typeface="ＭＳ Ｐゴシック" charset="-128"/>
              </a:defRPr>
            </a:lvl9pPr>
          </a:lstStyle>
          <a:p>
            <a:pPr>
              <a:spcBef>
                <a:spcPct val="50000"/>
              </a:spcBef>
              <a:buClrTx/>
              <a:buSzTx/>
              <a:buFontTx/>
              <a:buNone/>
            </a:pPr>
            <a:r>
              <a:rPr lang="en-US" altLang="en-US" sz="2000" b="1" i="1">
                <a:hlinkClick r:id="rId3"/>
              </a:rPr>
              <a:t>http://www.csse.monash.edu.au/~jonmc/CSE2305/General/html/glossary.html</a:t>
            </a:r>
            <a:r>
              <a:rPr lang="en-US" altLang="en-US" sz="2000" b="1" i="1"/>
              <a:t>.</a:t>
            </a:r>
          </a:p>
          <a:p>
            <a:pPr>
              <a:spcBef>
                <a:spcPct val="50000"/>
              </a:spcBef>
              <a:buClrTx/>
              <a:buSzTx/>
              <a:buFontTx/>
              <a:buNone/>
            </a:pPr>
            <a:r>
              <a:rPr lang="en-US" altLang="en-US" sz="2000">
                <a:solidFill>
                  <a:schemeClr val="accent2"/>
                </a:solidFill>
              </a:rPr>
              <a:t>A collection of theories, techniques, and tools</a:t>
            </a:r>
            <a:r>
              <a:rPr lang="en-US" altLang="en-US" sz="2000"/>
              <a:t> which enable fallible humans to design, construct and maintain large software products in a reliable and cost effective manner.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z="4400">
                <a:ea typeface="ＭＳ Ｐゴシック" charset="-128"/>
              </a:rPr>
              <a:t>Công nghệ Phần mềm là gì?</a:t>
            </a:r>
            <a:br>
              <a:rPr lang="en-US" altLang="en-US" sz="4400">
                <a:ea typeface="ＭＳ Ｐゴシック" charset="-128"/>
              </a:rPr>
            </a:br>
            <a:r>
              <a:rPr lang="en-US" altLang="en-US" sz="4400">
                <a:ea typeface="ＭＳ Ｐゴシック" charset="-128"/>
              </a:rPr>
              <a:t>(What is Software Engineering?)</a:t>
            </a:r>
            <a:endParaRPr lang="vi-VN" altLang="en-US">
              <a:ea typeface="ＭＳ Ｐゴシック" charset="-128"/>
            </a:endParaRPr>
          </a:p>
        </p:txBody>
      </p:sp>
      <p:sp>
        <p:nvSpPr>
          <p:cNvPr id="27651" name="Content Placeholder 2"/>
          <p:cNvSpPr>
            <a:spLocks noGrp="1"/>
          </p:cNvSpPr>
          <p:nvPr>
            <p:ph idx="1"/>
          </p:nvPr>
        </p:nvSpPr>
        <p:spPr>
          <a:xfrm>
            <a:off x="609600" y="1600200"/>
            <a:ext cx="8077200" cy="4530725"/>
          </a:xfrm>
        </p:spPr>
        <p:txBody>
          <a:bodyPr/>
          <a:lstStyle/>
          <a:p>
            <a:pPr algn="just">
              <a:lnSpc>
                <a:spcPct val="150000"/>
              </a:lnSpc>
            </a:pPr>
            <a:r>
              <a:rPr lang="en-US" altLang="en-US" sz="3600" b="1">
                <a:ea typeface="ＭＳ Ｐゴシック" charset="-128"/>
              </a:rPr>
              <a:t>CNPM là ngành khoa học nghiên cứu, phát triển các phương pháp, kỹ thuật, cộng cụ nhằm xây dựng các PM chất lượng với thời gian và chi phí hợp lý.</a:t>
            </a:r>
            <a:endParaRPr lang="vi-VN" altLang="en-US" sz="3600" b="1">
              <a:ea typeface="ＭＳ Ｐゴシック" charset="-12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ctr"/>
            <a:r>
              <a:rPr lang="en-US" altLang="en-US" sz="3600" dirty="0" err="1">
                <a:ea typeface="ＭＳ Ｐゴシック" charset="-128"/>
              </a:rPr>
              <a:t>Tại</a:t>
            </a:r>
            <a:r>
              <a:rPr lang="en-US" altLang="en-US" sz="3600" dirty="0">
                <a:ea typeface="ＭＳ Ｐゴシック" charset="-128"/>
              </a:rPr>
              <a:t> </a:t>
            </a:r>
            <a:r>
              <a:rPr lang="en-US" altLang="en-US" sz="3600" dirty="0" err="1">
                <a:ea typeface="ＭＳ Ｐゴシック" charset="-128"/>
              </a:rPr>
              <a:t>sao</a:t>
            </a:r>
            <a:r>
              <a:rPr lang="en-US" altLang="en-US" sz="3600" dirty="0">
                <a:ea typeface="ＭＳ Ｐゴシック" charset="-128"/>
              </a:rPr>
              <a:t> </a:t>
            </a:r>
            <a:r>
              <a:rPr lang="en-US" altLang="en-US" sz="3600" dirty="0" err="1">
                <a:ea typeface="ＭＳ Ｐゴシック" charset="-128"/>
              </a:rPr>
              <a:t>cần</a:t>
            </a:r>
            <a:r>
              <a:rPr lang="en-US" altLang="en-US" sz="3600" dirty="0">
                <a:ea typeface="ＭＳ Ｐゴシック" charset="-128"/>
              </a:rPr>
              <a:t> CNPM?</a:t>
            </a:r>
          </a:p>
        </p:txBody>
      </p:sp>
      <p:sp>
        <p:nvSpPr>
          <p:cNvPr id="30723" name="Content Placeholder 2"/>
          <p:cNvSpPr>
            <a:spLocks noGrp="1"/>
          </p:cNvSpPr>
          <p:nvPr>
            <p:ph idx="1"/>
          </p:nvPr>
        </p:nvSpPr>
        <p:spPr>
          <a:xfrm>
            <a:off x="609600" y="1600200"/>
            <a:ext cx="8077200" cy="3962400"/>
          </a:xfrm>
        </p:spPr>
        <p:txBody>
          <a:bodyPr/>
          <a:lstStyle/>
          <a:p>
            <a:pPr algn="just">
              <a:lnSpc>
                <a:spcPct val="150000"/>
              </a:lnSpc>
            </a:pPr>
            <a:r>
              <a:rPr lang="en-US" altLang="en-US" dirty="0" err="1">
                <a:latin typeface="Calibri" charset="0"/>
                <a:ea typeface="ＭＳ Ｐゴシック" charset="-128"/>
              </a:rPr>
              <a:t>Làm</a:t>
            </a:r>
            <a:r>
              <a:rPr lang="en-US" altLang="en-US" dirty="0">
                <a:latin typeface="Calibri" charset="0"/>
                <a:ea typeface="ＭＳ Ｐゴシック" charset="-128"/>
              </a:rPr>
              <a:t> </a:t>
            </a:r>
            <a:r>
              <a:rPr lang="en-US" altLang="en-US" dirty="0" err="1">
                <a:latin typeface="Calibri" charset="0"/>
                <a:ea typeface="ＭＳ Ｐゴシック" charset="-128"/>
              </a:rPr>
              <a:t>thế</a:t>
            </a:r>
            <a:r>
              <a:rPr lang="en-US" altLang="en-US" dirty="0">
                <a:latin typeface="Calibri" charset="0"/>
                <a:ea typeface="ＭＳ Ｐゴシック" charset="-128"/>
              </a:rPr>
              <a:t> </a:t>
            </a:r>
            <a:r>
              <a:rPr lang="en-US" altLang="en-US" dirty="0" err="1">
                <a:latin typeface="Calibri" charset="0"/>
                <a:ea typeface="ＭＳ Ｐゴシック" charset="-128"/>
              </a:rPr>
              <a:t>nào</a:t>
            </a:r>
            <a:r>
              <a:rPr lang="en-US" altLang="en-US" dirty="0">
                <a:latin typeface="Calibri" charset="0"/>
                <a:ea typeface="ＭＳ Ｐゴシック" charset="-128"/>
              </a:rPr>
              <a:t> </a:t>
            </a:r>
            <a:r>
              <a:rPr lang="en-US" altLang="en-US" b="1" dirty="0" err="1">
                <a:solidFill>
                  <a:srgbClr val="FF0000"/>
                </a:solidFill>
                <a:latin typeface="Calibri" charset="0"/>
                <a:ea typeface="ＭＳ Ｐゴシック" charset="-128"/>
              </a:rPr>
              <a:t>tạo</a:t>
            </a:r>
            <a:r>
              <a:rPr lang="en-US" altLang="en-US" b="1" dirty="0">
                <a:solidFill>
                  <a:srgbClr val="FF0000"/>
                </a:solidFill>
                <a:latin typeface="Calibri" charset="0"/>
                <a:ea typeface="ＭＳ Ｐゴシック" charset="-128"/>
              </a:rPr>
              <a:t> </a:t>
            </a:r>
            <a:r>
              <a:rPr lang="en-US" altLang="en-US" b="1" dirty="0" err="1">
                <a:solidFill>
                  <a:srgbClr val="FF0000"/>
                </a:solidFill>
                <a:latin typeface="Calibri" charset="0"/>
                <a:ea typeface="ＭＳ Ｐゴシック" charset="-128"/>
              </a:rPr>
              <a:t>ra</a:t>
            </a:r>
            <a:r>
              <a:rPr lang="en-US" altLang="en-US" b="1" dirty="0">
                <a:solidFill>
                  <a:srgbClr val="FF0000"/>
                </a:solidFill>
                <a:latin typeface="Calibri" charset="0"/>
                <a:ea typeface="ＭＳ Ｐゴシック" charset="-128"/>
              </a:rPr>
              <a:t> </a:t>
            </a:r>
            <a:r>
              <a:rPr lang="en-US" altLang="en-US" b="1" dirty="0" err="1">
                <a:solidFill>
                  <a:srgbClr val="FF0000"/>
                </a:solidFill>
                <a:latin typeface="Calibri" charset="0"/>
                <a:ea typeface="ＭＳ Ｐゴシック" charset="-128"/>
              </a:rPr>
              <a:t>các</a:t>
            </a:r>
            <a:r>
              <a:rPr lang="en-US" altLang="en-US" b="1" dirty="0">
                <a:solidFill>
                  <a:srgbClr val="FF0000"/>
                </a:solidFill>
                <a:latin typeface="Calibri" charset="0"/>
                <a:ea typeface="ＭＳ Ｐゴシック" charset="-128"/>
              </a:rPr>
              <a:t> </a:t>
            </a:r>
            <a:r>
              <a:rPr lang="en-US" altLang="en-US" b="1" dirty="0" err="1">
                <a:solidFill>
                  <a:srgbClr val="FF0000"/>
                </a:solidFill>
                <a:latin typeface="Calibri" charset="0"/>
                <a:ea typeface="ＭＳ Ｐゴシック" charset="-128"/>
              </a:rPr>
              <a:t>phần</a:t>
            </a:r>
            <a:r>
              <a:rPr lang="en-US" altLang="en-US" b="1" dirty="0">
                <a:solidFill>
                  <a:srgbClr val="FF0000"/>
                </a:solidFill>
                <a:latin typeface="Calibri" charset="0"/>
                <a:ea typeface="ＭＳ Ｐゴシック" charset="-128"/>
              </a:rPr>
              <a:t> </a:t>
            </a:r>
            <a:r>
              <a:rPr lang="en-US" altLang="en-US" b="1" dirty="0" err="1">
                <a:solidFill>
                  <a:srgbClr val="FF0000"/>
                </a:solidFill>
                <a:latin typeface="Calibri" charset="0"/>
                <a:ea typeface="ＭＳ Ｐゴシック" charset="-128"/>
              </a:rPr>
              <a:t>mềm</a:t>
            </a:r>
            <a:r>
              <a:rPr lang="en-US" altLang="en-US" b="1" dirty="0">
                <a:solidFill>
                  <a:srgbClr val="FF0000"/>
                </a:solidFill>
                <a:latin typeface="Calibri" charset="0"/>
                <a:ea typeface="ＭＳ Ｐゴシック" charset="-128"/>
              </a:rPr>
              <a:t> tin </a:t>
            </a:r>
            <a:r>
              <a:rPr lang="en-US" altLang="en-US" b="1" dirty="0" err="1">
                <a:solidFill>
                  <a:srgbClr val="FF0000"/>
                </a:solidFill>
                <a:latin typeface="Calibri" charset="0"/>
                <a:ea typeface="ＭＳ Ｐゴシック" charset="-128"/>
              </a:rPr>
              <a:t>cậy</a:t>
            </a:r>
            <a:r>
              <a:rPr lang="en-US" altLang="en-US" b="1" dirty="0">
                <a:solidFill>
                  <a:srgbClr val="FF0000"/>
                </a:solidFill>
                <a:latin typeface="Calibri" charset="0"/>
                <a:ea typeface="ＭＳ Ｐゴシック" charset="-128"/>
              </a:rPr>
              <a:t>, </a:t>
            </a:r>
            <a:r>
              <a:rPr lang="en-US" altLang="en-US" b="1" dirty="0" err="1">
                <a:solidFill>
                  <a:srgbClr val="FF0000"/>
                </a:solidFill>
                <a:latin typeface="Calibri" charset="0"/>
                <a:ea typeface="ＭＳ Ｐゴシック" charset="-128"/>
              </a:rPr>
              <a:t>chất</a:t>
            </a:r>
            <a:r>
              <a:rPr lang="en-US" altLang="en-US" b="1" dirty="0">
                <a:solidFill>
                  <a:srgbClr val="FF0000"/>
                </a:solidFill>
                <a:latin typeface="Calibri" charset="0"/>
                <a:ea typeface="ＭＳ Ｐゴシック" charset="-128"/>
              </a:rPr>
              <a:t> </a:t>
            </a:r>
            <a:r>
              <a:rPr lang="en-US" altLang="en-US" b="1" dirty="0" err="1">
                <a:solidFill>
                  <a:srgbClr val="FF0000"/>
                </a:solidFill>
                <a:latin typeface="Calibri" charset="0"/>
                <a:ea typeface="ＭＳ Ｐゴシック" charset="-128"/>
              </a:rPr>
              <a:t>lượng</a:t>
            </a:r>
            <a:r>
              <a:rPr lang="en-US" altLang="en-US" dirty="0">
                <a:latin typeface="Calibri" charset="0"/>
                <a:ea typeface="ＭＳ Ｐゴシック" charset="-128"/>
              </a:rPr>
              <a:t> </a:t>
            </a:r>
            <a:r>
              <a:rPr lang="en-US" altLang="en-US" dirty="0" err="1">
                <a:latin typeface="Calibri" charset="0"/>
                <a:ea typeface="ＭＳ Ｐゴシック" charset="-128"/>
              </a:rPr>
              <a:t>và</a:t>
            </a:r>
            <a:r>
              <a:rPr lang="en-US" altLang="en-US" dirty="0">
                <a:latin typeface="Calibri" charset="0"/>
                <a:ea typeface="ＭＳ Ｐゴシック" charset="-128"/>
              </a:rPr>
              <a:t> </a:t>
            </a:r>
            <a:r>
              <a:rPr lang="en-US" altLang="en-US" dirty="0" err="1">
                <a:latin typeface="Calibri" charset="0"/>
                <a:ea typeface="ＭＳ Ｐゴシック" charset="-128"/>
              </a:rPr>
              <a:t>sử</a:t>
            </a:r>
            <a:r>
              <a:rPr lang="en-US" altLang="en-US" dirty="0">
                <a:latin typeface="Calibri" charset="0"/>
                <a:ea typeface="ＭＳ Ｐゴシック" charset="-128"/>
              </a:rPr>
              <a:t> </a:t>
            </a:r>
            <a:r>
              <a:rPr lang="en-US" altLang="en-US" dirty="0" err="1">
                <a:latin typeface="Calibri" charset="0"/>
                <a:ea typeface="ＭＳ Ｐゴシック" charset="-128"/>
              </a:rPr>
              <a:t>dụng</a:t>
            </a:r>
            <a:r>
              <a:rPr lang="en-US" altLang="en-US" dirty="0">
                <a:latin typeface="Calibri" charset="0"/>
                <a:ea typeface="ＭＳ Ｐゴシック" charset="-128"/>
              </a:rPr>
              <a:t> </a:t>
            </a:r>
            <a:r>
              <a:rPr lang="en-US" altLang="en-US" dirty="0" err="1">
                <a:latin typeface="Calibri" charset="0"/>
                <a:ea typeface="ＭＳ Ｐゴシック" charset="-128"/>
              </a:rPr>
              <a:t>kinh</a:t>
            </a:r>
            <a:r>
              <a:rPr lang="en-US" altLang="en-US" dirty="0">
                <a:latin typeface="Calibri" charset="0"/>
                <a:ea typeface="ＭＳ Ｐゴシック" charset="-128"/>
              </a:rPr>
              <a:t> </a:t>
            </a:r>
            <a:r>
              <a:rPr lang="en-US" altLang="en-US" dirty="0" err="1">
                <a:latin typeface="Calibri" charset="0"/>
                <a:ea typeface="ＭＳ Ｐゴシック" charset="-128"/>
              </a:rPr>
              <a:t>phí</a:t>
            </a:r>
            <a:r>
              <a:rPr lang="en-US" altLang="en-US" dirty="0">
                <a:latin typeface="Calibri" charset="0"/>
                <a:ea typeface="ＭＳ Ｐゴシック" charset="-128"/>
              </a:rPr>
              <a:t> </a:t>
            </a:r>
            <a:r>
              <a:rPr lang="en-US" altLang="en-US" dirty="0" err="1">
                <a:latin typeface="Calibri" charset="0"/>
                <a:ea typeface="ＭＳ Ｐゴシック" charset="-128"/>
              </a:rPr>
              <a:t>một</a:t>
            </a:r>
            <a:r>
              <a:rPr lang="en-US" altLang="en-US" dirty="0">
                <a:latin typeface="Calibri" charset="0"/>
                <a:ea typeface="ＭＳ Ｐゴシック" charset="-128"/>
              </a:rPr>
              <a:t> </a:t>
            </a:r>
            <a:r>
              <a:rPr lang="en-US" altLang="en-US" dirty="0" err="1">
                <a:latin typeface="Calibri" charset="0"/>
                <a:ea typeface="ＭＳ Ｐゴシック" charset="-128"/>
              </a:rPr>
              <a:t>cách</a:t>
            </a:r>
            <a:r>
              <a:rPr lang="en-US" altLang="en-US" dirty="0">
                <a:latin typeface="Calibri" charset="0"/>
                <a:ea typeface="ＭＳ Ｐゴシック" charset="-128"/>
              </a:rPr>
              <a:t> </a:t>
            </a:r>
            <a:r>
              <a:rPr lang="en-US" altLang="en-US" dirty="0" err="1">
                <a:latin typeface="Calibri" charset="0"/>
                <a:ea typeface="ＭＳ Ｐゴシック" charset="-128"/>
              </a:rPr>
              <a:t>hiệu</a:t>
            </a:r>
            <a:r>
              <a:rPr lang="en-US" altLang="en-US" dirty="0">
                <a:latin typeface="Calibri" charset="0"/>
                <a:ea typeface="ＭＳ Ｐゴシック" charset="-128"/>
              </a:rPr>
              <a:t> </a:t>
            </a:r>
            <a:r>
              <a:rPr lang="en-US" altLang="en-US" dirty="0" err="1">
                <a:latin typeface="Calibri" charset="0"/>
                <a:ea typeface="ＭＳ Ｐゴシック" charset="-128"/>
              </a:rPr>
              <a:t>quả</a:t>
            </a:r>
            <a:r>
              <a:rPr lang="en-US" altLang="en-US" dirty="0">
                <a:latin typeface="Calibri" charset="0"/>
                <a:ea typeface="ＭＳ Ｐゴシック" charset="-128"/>
              </a:rPr>
              <a:t>?</a:t>
            </a:r>
          </a:p>
          <a:p>
            <a:pPr algn="just">
              <a:lnSpc>
                <a:spcPct val="150000"/>
              </a:lnSpc>
            </a:pPr>
            <a:r>
              <a:rPr lang="en-US" altLang="en-US" dirty="0" err="1">
                <a:latin typeface="Calibri" charset="0"/>
                <a:ea typeface="ＭＳ Ｐゴシック" charset="-128"/>
              </a:rPr>
              <a:t>Giảm</a:t>
            </a:r>
            <a:r>
              <a:rPr lang="en-US" altLang="en-US" dirty="0">
                <a:latin typeface="Calibri" charset="0"/>
                <a:ea typeface="ＭＳ Ｐゴシック" charset="-128"/>
              </a:rPr>
              <a:t> </a:t>
            </a:r>
            <a:r>
              <a:rPr lang="en-US" altLang="en-US" dirty="0" err="1">
                <a:latin typeface="Calibri" charset="0"/>
                <a:ea typeface="ＭＳ Ｐゴシック" charset="-128"/>
              </a:rPr>
              <a:t>thời</a:t>
            </a:r>
            <a:r>
              <a:rPr lang="en-US" altLang="en-US" dirty="0">
                <a:latin typeface="Calibri" charset="0"/>
                <a:ea typeface="ＭＳ Ｐゴシック" charset="-128"/>
              </a:rPr>
              <a:t> </a:t>
            </a:r>
            <a:r>
              <a:rPr lang="en-US" altLang="en-US" dirty="0" err="1">
                <a:latin typeface="Calibri" charset="0"/>
                <a:ea typeface="ＭＳ Ｐゴシック" charset="-128"/>
              </a:rPr>
              <a:t>gian</a:t>
            </a:r>
            <a:r>
              <a:rPr lang="en-US" altLang="en-US" dirty="0">
                <a:latin typeface="Calibri" charset="0"/>
                <a:ea typeface="ＭＳ Ｐゴシック" charset="-128"/>
              </a:rPr>
              <a:t> </a:t>
            </a:r>
            <a:r>
              <a:rPr lang="en-US" altLang="en-US" dirty="0" err="1">
                <a:latin typeface="Calibri" charset="0"/>
                <a:ea typeface="ＭＳ Ｐゴシック" charset="-128"/>
              </a:rPr>
              <a:t>phát</a:t>
            </a:r>
            <a:r>
              <a:rPr lang="en-US" altLang="en-US" dirty="0">
                <a:latin typeface="Calibri" charset="0"/>
                <a:ea typeface="ＭＳ Ｐゴシック" charset="-128"/>
              </a:rPr>
              <a:t> </a:t>
            </a:r>
            <a:r>
              <a:rPr lang="en-US" altLang="en-US" dirty="0" err="1">
                <a:latin typeface="Calibri" charset="0"/>
                <a:ea typeface="ＭＳ Ｐゴシック" charset="-128"/>
              </a:rPr>
              <a:t>triển</a:t>
            </a:r>
            <a:r>
              <a:rPr lang="en-US" altLang="en-US" dirty="0">
                <a:latin typeface="Calibri" charset="0"/>
                <a:ea typeface="ＭＳ Ｐゴシック" charset="-128"/>
              </a:rPr>
              <a:t>, </a:t>
            </a:r>
            <a:r>
              <a:rPr lang="en-US" altLang="en-US" dirty="0" err="1">
                <a:latin typeface="Calibri" charset="0"/>
                <a:ea typeface="ＭＳ Ｐゴシック" charset="-128"/>
              </a:rPr>
              <a:t>chuyển</a:t>
            </a:r>
            <a:r>
              <a:rPr lang="en-US" altLang="en-US" dirty="0">
                <a:latin typeface="Calibri" charset="0"/>
                <a:ea typeface="ＭＳ Ｐゴシック" charset="-128"/>
              </a:rPr>
              <a:t> </a:t>
            </a:r>
            <a:r>
              <a:rPr lang="en-US" altLang="en-US" dirty="0" err="1">
                <a:latin typeface="Calibri" charset="0"/>
                <a:ea typeface="ＭＳ Ｐゴシック" charset="-128"/>
              </a:rPr>
              <a:t>giao</a:t>
            </a:r>
            <a:r>
              <a:rPr lang="en-US" altLang="en-US" dirty="0" smtClean="0">
                <a:latin typeface="Calibri" charset="0"/>
                <a:ea typeface="ＭＳ Ｐゴシック" charset="-128"/>
              </a:rPr>
              <a:t>?</a:t>
            </a:r>
          </a:p>
          <a:p>
            <a:pPr algn="just">
              <a:lnSpc>
                <a:spcPct val="150000"/>
              </a:lnSpc>
            </a:pPr>
            <a:r>
              <a:rPr lang="en-US" altLang="en-US" dirty="0" err="1" smtClean="0">
                <a:latin typeface="Calibri" charset="0"/>
                <a:ea typeface="ＭＳ Ｐゴシック" charset="-128"/>
              </a:rPr>
              <a:t>Dễ</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dàng</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xây</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dựng</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các</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phần</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mềm</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mới</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từ</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phần</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mềm</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sãn</a:t>
            </a:r>
            <a:r>
              <a:rPr lang="en-US" altLang="en-US" dirty="0" smtClean="0">
                <a:latin typeface="Calibri" charset="0"/>
                <a:ea typeface="ＭＳ Ｐゴシック" charset="-128"/>
              </a:rPr>
              <a:t> </a:t>
            </a:r>
            <a:r>
              <a:rPr lang="en-US" altLang="en-US" dirty="0" err="1" smtClean="0">
                <a:latin typeface="Calibri" charset="0"/>
                <a:ea typeface="ＭＳ Ｐゴシック" charset="-128"/>
              </a:rPr>
              <a:t>có</a:t>
            </a:r>
            <a:r>
              <a:rPr lang="en-US" altLang="en-US" dirty="0" smtClean="0">
                <a:latin typeface="Calibri" charset="0"/>
                <a:ea typeface="ＭＳ Ｐゴシック" charset="-128"/>
              </a:rPr>
              <a:t>.</a:t>
            </a:r>
            <a:endParaRPr lang="en-US" altLang="en-US" dirty="0">
              <a:latin typeface="Calibri" charset="0"/>
              <a:ea typeface="ＭＳ Ｐゴシック" charset="-128"/>
            </a:endParaRPr>
          </a:p>
          <a:p>
            <a:pPr algn="just">
              <a:lnSpc>
                <a:spcPct val="150000"/>
              </a:lnSpc>
              <a:buFont typeface="Wingdings" charset="2"/>
              <a:buNone/>
            </a:pPr>
            <a:endParaRPr lang="en-US" altLang="en-US" dirty="0">
              <a:latin typeface="Calibri" charset="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barn(inVertical)">
                                      <p:cBhvr>
                                        <p:cTn id="7" dur="500"/>
                                        <p:tgtEl>
                                          <p:spTgt spid="307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23">
                                            <p:txEl>
                                              <p:pRg st="0" end="0"/>
                                            </p:txEl>
                                          </p:spTgt>
                                        </p:tgtEl>
                                        <p:attrNameLst>
                                          <p:attrName>style.visibility</p:attrName>
                                        </p:attrNameLst>
                                      </p:cBhvr>
                                      <p:to>
                                        <p:strVal val="visible"/>
                                      </p:to>
                                    </p:set>
                                    <p:animEffect transition="in" filter="barn(inVertical)">
                                      <p:cBhvr>
                                        <p:cTn id="12" dur="500"/>
                                        <p:tgtEl>
                                          <p:spTgt spid="307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0723">
                                            <p:txEl>
                                              <p:pRg st="1" end="1"/>
                                            </p:txEl>
                                          </p:spTgt>
                                        </p:tgtEl>
                                        <p:attrNameLst>
                                          <p:attrName>style.visibility</p:attrName>
                                        </p:attrNameLst>
                                      </p:cBhvr>
                                      <p:to>
                                        <p:strVal val="visible"/>
                                      </p:to>
                                    </p:set>
                                    <p:animEffect transition="in" filter="barn(inVertical)">
                                      <p:cBhvr>
                                        <p:cTn id="17" dur="500"/>
                                        <p:tgtEl>
                                          <p:spTgt spid="307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0723">
                                            <p:txEl>
                                              <p:pRg st="2" end="2"/>
                                            </p:txEl>
                                          </p:spTgt>
                                        </p:tgtEl>
                                        <p:attrNameLst>
                                          <p:attrName>style.visibility</p:attrName>
                                        </p:attrNameLst>
                                      </p:cBhvr>
                                      <p:to>
                                        <p:strVal val="visible"/>
                                      </p:to>
                                    </p:set>
                                    <p:animEffect transition="in" filter="barn(inVertical)">
                                      <p:cBhvr>
                                        <p:cTn id="22" dur="500"/>
                                        <p:tgtEl>
                                          <p:spTgt spid="30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lgn="ctr"/>
            <a:r>
              <a:rPr lang="en-US" altLang="en-US" sz="3600">
                <a:latin typeface="Calibri" charset="0"/>
                <a:ea typeface="ＭＳ Ｐゴシック" charset="-128"/>
              </a:rPr>
              <a:t>Khó khăn, thách thức chính trong CNPM</a:t>
            </a:r>
          </a:p>
        </p:txBody>
      </p:sp>
      <p:sp>
        <p:nvSpPr>
          <p:cNvPr id="31747" name="Content Placeholder 2"/>
          <p:cNvSpPr>
            <a:spLocks noGrp="1"/>
          </p:cNvSpPr>
          <p:nvPr>
            <p:ph idx="1"/>
          </p:nvPr>
        </p:nvSpPr>
        <p:spPr>
          <a:xfrm>
            <a:off x="609600" y="1600200"/>
            <a:ext cx="8229600" cy="5029200"/>
          </a:xfrm>
        </p:spPr>
        <p:txBody>
          <a:bodyPr/>
          <a:lstStyle/>
          <a:p>
            <a:pPr marL="342900" lvl="1" indent="-342900" algn="just">
              <a:lnSpc>
                <a:spcPct val="150000"/>
              </a:lnSpc>
              <a:buClr>
                <a:schemeClr val="folHlink"/>
              </a:buClr>
              <a:buSzPct val="90000"/>
            </a:pPr>
            <a:r>
              <a:rPr lang="en-US" altLang="en-US" sz="2400" b="1" dirty="0" err="1" smtClean="0">
                <a:latin typeface="Calibri" charset="0"/>
                <a:ea typeface="ＭＳ Ｐゴシック" charset="-128"/>
              </a:rPr>
              <a:t>Nhu</a:t>
            </a:r>
            <a:r>
              <a:rPr lang="en-US" altLang="en-US" sz="2400" b="1" dirty="0" smtClean="0">
                <a:latin typeface="Calibri" charset="0"/>
                <a:ea typeface="ＭＳ Ｐゴシック" charset="-128"/>
              </a:rPr>
              <a:t> </a:t>
            </a:r>
            <a:r>
              <a:rPr lang="en-US" altLang="en-US" sz="2400" b="1" dirty="0" err="1" smtClean="0">
                <a:latin typeface="Calibri" charset="0"/>
                <a:ea typeface="ＭＳ Ｐゴシック" charset="-128"/>
              </a:rPr>
              <a:t>cầu</a:t>
            </a:r>
            <a:r>
              <a:rPr lang="en-US" altLang="en-US" sz="2400" b="1" dirty="0" smtClean="0">
                <a:latin typeface="Calibri" charset="0"/>
                <a:ea typeface="ＭＳ Ｐゴシック" charset="-128"/>
              </a:rPr>
              <a:t>, </a:t>
            </a:r>
            <a:r>
              <a:rPr lang="en-US" altLang="en-US" sz="2400" b="1" dirty="0" err="1" smtClean="0">
                <a:latin typeface="Calibri" charset="0"/>
                <a:ea typeface="ＭＳ Ｐゴシック" charset="-128"/>
              </a:rPr>
              <a:t>yêu</a:t>
            </a:r>
            <a:r>
              <a:rPr lang="en-US" altLang="en-US" sz="2400" b="1" dirty="0" smtClean="0">
                <a:latin typeface="Calibri" charset="0"/>
                <a:ea typeface="ＭＳ Ｐゴシック" charset="-128"/>
              </a:rPr>
              <a:t> </a:t>
            </a:r>
            <a:r>
              <a:rPr lang="en-US" altLang="en-US" sz="2400" b="1" dirty="0" err="1" smtClean="0">
                <a:latin typeface="Calibri" charset="0"/>
                <a:ea typeface="ＭＳ Ｐゴシック" charset="-128"/>
              </a:rPr>
              <a:t>cầu</a:t>
            </a:r>
            <a:r>
              <a:rPr lang="en-US" altLang="en-US" sz="2400" b="1" dirty="0" smtClean="0">
                <a:latin typeface="Calibri" charset="0"/>
                <a:ea typeface="ＭＳ Ｐゴシック" charset="-128"/>
              </a:rPr>
              <a:t>: </a:t>
            </a:r>
            <a:r>
              <a:rPr lang="en-US" altLang="en-US" sz="2400" dirty="0" err="1" smtClean="0">
                <a:latin typeface="Calibri" charset="0"/>
                <a:ea typeface="ＭＳ Ｐゴシック" charset="-128"/>
              </a:rPr>
              <a:t>đáp</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ứng</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yêu</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cầu</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ngày</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càng</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cao</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đối</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với</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các</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sản</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phẩm</a:t>
            </a:r>
            <a:r>
              <a:rPr lang="en-US" altLang="en-US" sz="2400" dirty="0" smtClean="0">
                <a:latin typeface="Calibri" charset="0"/>
                <a:ea typeface="ＭＳ Ｐゴシック" charset="-128"/>
              </a:rPr>
              <a:t> PM.</a:t>
            </a:r>
          </a:p>
          <a:p>
            <a:pPr marL="342900" lvl="1" indent="-342900" algn="just">
              <a:lnSpc>
                <a:spcPct val="150000"/>
              </a:lnSpc>
              <a:buClr>
                <a:schemeClr val="folHlink"/>
              </a:buClr>
              <a:buSzPct val="90000"/>
            </a:pPr>
            <a:r>
              <a:rPr lang="en-US" altLang="en-US" sz="2400" b="1" dirty="0" err="1" smtClean="0">
                <a:latin typeface="Calibri" charset="0"/>
                <a:ea typeface="ＭＳ Ｐゴシック" charset="-128"/>
              </a:rPr>
              <a:t>Chuyển</a:t>
            </a:r>
            <a:r>
              <a:rPr lang="en-US" altLang="en-US" sz="2400" b="1" dirty="0" smtClean="0">
                <a:latin typeface="Calibri" charset="0"/>
                <a:ea typeface="ＭＳ Ｐゴシック" charset="-128"/>
              </a:rPr>
              <a:t> </a:t>
            </a:r>
            <a:r>
              <a:rPr lang="en-US" altLang="en-US" sz="2400" b="1" dirty="0" err="1" smtClean="0">
                <a:latin typeface="Calibri" charset="0"/>
                <a:ea typeface="ＭＳ Ｐゴシック" charset="-128"/>
              </a:rPr>
              <a:t>giao</a:t>
            </a:r>
            <a:r>
              <a:rPr lang="en-US" altLang="en-US" sz="2400" b="1" dirty="0" smtClean="0">
                <a:latin typeface="Calibri" charset="0"/>
                <a:ea typeface="ＭＳ Ｐゴシック" charset="-128"/>
              </a:rPr>
              <a:t>: </a:t>
            </a:r>
            <a:r>
              <a:rPr lang="en-US" altLang="en-US" sz="2400" dirty="0" err="1" smtClean="0">
                <a:latin typeface="Calibri" charset="0"/>
                <a:ea typeface="ＭＳ Ｐゴシック" charset="-128"/>
              </a:rPr>
              <a:t>cần</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chuyển</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giao</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nhanh</a:t>
            </a:r>
            <a:r>
              <a:rPr lang="en-US" altLang="en-US" sz="2400" dirty="0" smtClean="0">
                <a:latin typeface="Calibri" charset="0"/>
                <a:ea typeface="ＭＳ Ｐゴシック" charset="-128"/>
              </a:rPr>
              <a:t>.</a:t>
            </a:r>
          </a:p>
          <a:p>
            <a:pPr marL="342900" lvl="1" indent="-342900" algn="just">
              <a:lnSpc>
                <a:spcPct val="150000"/>
              </a:lnSpc>
              <a:buClr>
                <a:schemeClr val="folHlink"/>
              </a:buClr>
              <a:buSzPct val="90000"/>
            </a:pPr>
            <a:r>
              <a:rPr lang="en-GB" altLang="en-US" sz="2400" b="1" dirty="0" err="1" smtClean="0">
                <a:latin typeface="Calibri" charset="0"/>
                <a:ea typeface="ＭＳ Ｐゴシック" charset="-128"/>
              </a:rPr>
              <a:t>Độ</a:t>
            </a:r>
            <a:r>
              <a:rPr lang="en-GB" altLang="en-US" sz="2400" b="1" dirty="0" smtClean="0">
                <a:latin typeface="Calibri" charset="0"/>
                <a:ea typeface="ＭＳ Ｐゴシック" charset="-128"/>
              </a:rPr>
              <a:t> </a:t>
            </a:r>
            <a:r>
              <a:rPr lang="en-GB" altLang="en-US" sz="2400" b="1" dirty="0">
                <a:latin typeface="Calibri" charset="0"/>
                <a:ea typeface="ＭＳ Ｐゴシック" charset="-128"/>
              </a:rPr>
              <a:t>tin </a:t>
            </a:r>
            <a:r>
              <a:rPr lang="en-GB" altLang="en-US" sz="2400" b="1" dirty="0" err="1" smtClean="0">
                <a:latin typeface="Calibri" charset="0"/>
                <a:ea typeface="ＭＳ Ｐゴシック" charset="-128"/>
              </a:rPr>
              <a:t>cậy</a:t>
            </a:r>
            <a:r>
              <a:rPr lang="en-GB" altLang="en-US" sz="2400" b="1" dirty="0" smtClean="0">
                <a:latin typeface="Calibri" charset="0"/>
                <a:ea typeface="ＭＳ Ｐゴシック" charset="-128"/>
              </a:rPr>
              <a:t>: </a:t>
            </a:r>
            <a:r>
              <a:rPr lang="en-GB" altLang="en-US" sz="2400" dirty="0" err="1" smtClean="0">
                <a:latin typeface="Calibri" charset="0"/>
                <a:ea typeface="ＭＳ Ｐゴシック" charset="-128"/>
              </a:rPr>
              <a:t>tạo</a:t>
            </a:r>
            <a:r>
              <a:rPr lang="en-GB" altLang="en-US" sz="2400" dirty="0" smtClean="0">
                <a:latin typeface="Calibri" charset="0"/>
                <a:ea typeface="ＭＳ Ｐゴシック" charset="-128"/>
              </a:rPr>
              <a:t> </a:t>
            </a:r>
            <a:r>
              <a:rPr lang="en-GB" altLang="en-US" sz="2400" dirty="0" err="1" smtClean="0">
                <a:latin typeface="Calibri" charset="0"/>
                <a:ea typeface="ＭＳ Ｐゴシック" charset="-128"/>
              </a:rPr>
              <a:t>ra</a:t>
            </a:r>
            <a:r>
              <a:rPr lang="en-GB" altLang="en-US" sz="2400" dirty="0" smtClean="0">
                <a:latin typeface="Calibri" charset="0"/>
                <a:ea typeface="ＭＳ Ｐゴシック" charset="-128"/>
              </a:rPr>
              <a:t> </a:t>
            </a:r>
            <a:r>
              <a:rPr lang="en-GB" altLang="en-US" sz="2400" dirty="0" err="1" smtClean="0">
                <a:latin typeface="Calibri" charset="0"/>
                <a:ea typeface="ＭＳ Ｐゴシック" charset="-128"/>
              </a:rPr>
              <a:t>phần</a:t>
            </a:r>
            <a:r>
              <a:rPr lang="en-GB" altLang="en-US" sz="2400" dirty="0" smtClean="0">
                <a:latin typeface="Calibri" charset="0"/>
                <a:ea typeface="ＭＳ Ｐゴシック" charset="-128"/>
              </a:rPr>
              <a:t> </a:t>
            </a:r>
            <a:r>
              <a:rPr lang="en-GB" altLang="en-US" sz="2400" dirty="0" err="1" smtClean="0">
                <a:latin typeface="Calibri" charset="0"/>
                <a:ea typeface="ＭＳ Ｐゴシック" charset="-128"/>
              </a:rPr>
              <a:t>mềm</a:t>
            </a:r>
            <a:r>
              <a:rPr lang="en-GB" altLang="en-US" sz="2400" dirty="0" smtClean="0">
                <a:latin typeface="Calibri" charset="0"/>
                <a:ea typeface="ＭＳ Ｐゴシック" charset="-128"/>
              </a:rPr>
              <a:t> tin </a:t>
            </a:r>
            <a:r>
              <a:rPr lang="en-GB" altLang="en-US" sz="2400" dirty="0" err="1" smtClean="0">
                <a:latin typeface="Calibri" charset="0"/>
                <a:ea typeface="ＭＳ Ｐゴシック" charset="-128"/>
              </a:rPr>
              <a:t>cậy</a:t>
            </a:r>
            <a:r>
              <a:rPr lang="en-GB" altLang="en-US" sz="2400" dirty="0" smtClean="0">
                <a:latin typeface="Calibri" charset="0"/>
                <a:ea typeface="ＭＳ Ｐゴシック" charset="-128"/>
              </a:rPr>
              <a:t>, </a:t>
            </a:r>
            <a:r>
              <a:rPr lang="en-GB" altLang="en-US" sz="2400" dirty="0" err="1" smtClean="0">
                <a:latin typeface="Calibri" charset="0"/>
                <a:ea typeface="ＭＳ Ｐゴシック" charset="-128"/>
              </a:rPr>
              <a:t>ít</a:t>
            </a:r>
            <a:r>
              <a:rPr lang="en-GB" altLang="en-US" sz="2400" dirty="0" smtClean="0">
                <a:latin typeface="Calibri" charset="0"/>
                <a:ea typeface="ＭＳ Ｐゴシック" charset="-128"/>
              </a:rPr>
              <a:t> </a:t>
            </a:r>
            <a:r>
              <a:rPr lang="en-GB" altLang="en-US" sz="2400" dirty="0" err="1" smtClean="0">
                <a:latin typeface="Calibri" charset="0"/>
                <a:ea typeface="ＭＳ Ｐゴシック" charset="-128"/>
              </a:rPr>
              <a:t>lỗi</a:t>
            </a:r>
            <a:r>
              <a:rPr lang="en-GB" altLang="en-US" sz="2400" dirty="0" smtClean="0">
                <a:latin typeface="Calibri" charset="0"/>
                <a:ea typeface="ＭＳ Ｐゴシック" charset="-128"/>
              </a:rPr>
              <a:t>, </a:t>
            </a:r>
            <a:r>
              <a:rPr lang="en-GB" altLang="en-US" sz="2400" dirty="0" err="1" smtClean="0">
                <a:latin typeface="Calibri" charset="0"/>
                <a:ea typeface="ＭＳ Ｐゴシック" charset="-128"/>
              </a:rPr>
              <a:t>ổn</a:t>
            </a:r>
            <a:r>
              <a:rPr lang="en-GB" altLang="en-US" sz="2400" dirty="0" smtClean="0">
                <a:latin typeface="Calibri" charset="0"/>
                <a:ea typeface="ＭＳ Ｐゴシック" charset="-128"/>
              </a:rPr>
              <a:t> </a:t>
            </a:r>
            <a:r>
              <a:rPr lang="en-GB" altLang="en-US" sz="2400" dirty="0" err="1" smtClean="0">
                <a:latin typeface="Calibri" charset="0"/>
                <a:ea typeface="ＭＳ Ｐゴシック" charset="-128"/>
              </a:rPr>
              <a:t>định</a:t>
            </a:r>
            <a:r>
              <a:rPr lang="en-GB" altLang="en-US" sz="2400" dirty="0" smtClean="0">
                <a:latin typeface="Calibri" charset="0"/>
                <a:ea typeface="ＭＳ Ｐゴシック" charset="-128"/>
              </a:rPr>
              <a:t>.</a:t>
            </a:r>
          </a:p>
          <a:p>
            <a:pPr marL="342900" lvl="1" indent="-342900" algn="just">
              <a:lnSpc>
                <a:spcPct val="150000"/>
              </a:lnSpc>
              <a:buClr>
                <a:schemeClr val="folHlink"/>
              </a:buClr>
              <a:buSzPct val="90000"/>
            </a:pPr>
            <a:r>
              <a:rPr lang="en-GB" altLang="en-US" sz="2400" b="1" dirty="0" err="1" smtClean="0">
                <a:latin typeface="Calibri" charset="0"/>
                <a:ea typeface="ＭＳ Ｐゴシック" charset="-128"/>
              </a:rPr>
              <a:t>Thay</a:t>
            </a:r>
            <a:r>
              <a:rPr lang="en-GB" altLang="en-US" sz="2400" b="1" dirty="0" smtClean="0">
                <a:latin typeface="Calibri" charset="0"/>
                <a:ea typeface="ＭＳ Ｐゴシック" charset="-128"/>
              </a:rPr>
              <a:t> </a:t>
            </a:r>
            <a:r>
              <a:rPr lang="en-GB" altLang="en-US" sz="2400" b="1" dirty="0" err="1" smtClean="0">
                <a:latin typeface="Calibri" charset="0"/>
                <a:ea typeface="ＭＳ Ｐゴシック" charset="-128"/>
              </a:rPr>
              <a:t>đổi</a:t>
            </a:r>
            <a:r>
              <a:rPr lang="en-GB" altLang="en-US" sz="2400" b="1" dirty="0" smtClean="0">
                <a:latin typeface="Calibri" charset="0"/>
                <a:ea typeface="ＭＳ Ｐゴシック" charset="-128"/>
              </a:rPr>
              <a:t> </a:t>
            </a:r>
            <a:r>
              <a:rPr lang="en-GB" altLang="en-US" sz="2400" b="1" dirty="0" err="1" smtClean="0">
                <a:latin typeface="Calibri" charset="0"/>
                <a:ea typeface="ＭＳ Ｐゴシック" charset="-128"/>
              </a:rPr>
              <a:t>công</a:t>
            </a:r>
            <a:r>
              <a:rPr lang="en-GB" altLang="en-US" sz="2400" b="1" dirty="0" smtClean="0">
                <a:latin typeface="Calibri" charset="0"/>
                <a:ea typeface="ＭＳ Ｐゴシック" charset="-128"/>
              </a:rPr>
              <a:t> </a:t>
            </a:r>
            <a:r>
              <a:rPr lang="en-GB" altLang="en-US" sz="2400" b="1" dirty="0" err="1" smtClean="0">
                <a:latin typeface="Calibri" charset="0"/>
                <a:ea typeface="ＭＳ Ｐゴシック" charset="-128"/>
              </a:rPr>
              <a:t>nghệ</a:t>
            </a:r>
            <a:r>
              <a:rPr lang="en-GB" altLang="en-US" sz="2400" dirty="0" smtClean="0">
                <a:latin typeface="Calibri" charset="0"/>
                <a:ea typeface="ＭＳ Ｐゴシック" charset="-128"/>
              </a:rPr>
              <a:t>: </a:t>
            </a:r>
            <a:r>
              <a:rPr lang="en-GB" altLang="en-US" sz="2400" dirty="0" err="1" smtClean="0">
                <a:latin typeface="Calibri" charset="0"/>
                <a:ea typeface="ＭＳ Ｐゴシック" charset="-128"/>
              </a:rPr>
              <a:t>liện</a:t>
            </a:r>
            <a:r>
              <a:rPr lang="en-GB" altLang="en-US" sz="2400" dirty="0" smtClean="0">
                <a:latin typeface="Calibri" charset="0"/>
                <a:ea typeface="ＭＳ Ｐゴシック" charset="-128"/>
              </a:rPr>
              <a:t> </a:t>
            </a:r>
            <a:r>
              <a:rPr lang="en-GB" altLang="en-US" sz="2400" dirty="0" err="1" smtClean="0">
                <a:latin typeface="Calibri" charset="0"/>
                <a:ea typeface="ＭＳ Ｐゴシック" charset="-128"/>
              </a:rPr>
              <a:t>tục</a:t>
            </a:r>
            <a:r>
              <a:rPr lang="en-GB" altLang="en-US" sz="2400" dirty="0" smtClean="0">
                <a:latin typeface="Calibri" charset="0"/>
                <a:ea typeface="ＭＳ Ｐゴシック" charset="-128"/>
              </a:rPr>
              <a:t>, </a:t>
            </a:r>
            <a:r>
              <a:rPr lang="en-GB" altLang="en-US" sz="2400" dirty="0" err="1" smtClean="0">
                <a:latin typeface="Calibri" charset="0"/>
                <a:ea typeface="ＭＳ Ｐゴシック" charset="-128"/>
              </a:rPr>
              <a:t>nhanh</a:t>
            </a:r>
            <a:r>
              <a:rPr lang="en-GB" altLang="en-US" sz="2400" dirty="0" smtClean="0">
                <a:latin typeface="Calibri" charset="0"/>
                <a:ea typeface="ＭＳ Ｐゴシック" charset="-128"/>
              </a:rPr>
              <a:t> </a:t>
            </a:r>
            <a:r>
              <a:rPr lang="en-GB" altLang="en-US" sz="2400" dirty="0" smtClean="0">
                <a:latin typeface="Calibri" charset="0"/>
                <a:ea typeface="ＭＳ Ｐゴシック" charset="-128"/>
                <a:sym typeface="Wingdings" panose="05000000000000000000" pitchFamily="2" charset="2"/>
              </a:rPr>
              <a:t> </a:t>
            </a:r>
            <a:r>
              <a:rPr lang="en-GB" altLang="en-US" sz="2400" dirty="0" err="1" smtClean="0">
                <a:latin typeface="Calibri" charset="0"/>
                <a:ea typeface="ＭＳ Ｐゴシック" charset="-128"/>
                <a:sym typeface="Wingdings" panose="05000000000000000000" pitchFamily="2" charset="2"/>
              </a:rPr>
              <a:t>cũ</a:t>
            </a:r>
            <a:r>
              <a:rPr lang="en-GB" altLang="en-US" sz="2400" dirty="0" smtClean="0">
                <a:latin typeface="Calibri" charset="0"/>
                <a:ea typeface="ＭＳ Ｐゴシック" charset="-128"/>
                <a:sym typeface="Wingdings" panose="05000000000000000000" pitchFamily="2" charset="2"/>
              </a:rPr>
              <a:t>  </a:t>
            </a:r>
            <a:r>
              <a:rPr lang="en-GB" altLang="en-US" sz="2400" dirty="0" err="1" smtClean="0">
                <a:latin typeface="Calibri" charset="0"/>
                <a:ea typeface="ＭＳ Ｐゴシック" charset="-128"/>
                <a:sym typeface="Wingdings" panose="05000000000000000000" pitchFamily="2" charset="2"/>
              </a:rPr>
              <a:t>lạc</a:t>
            </a:r>
            <a:r>
              <a:rPr lang="en-GB" altLang="en-US" sz="2400" dirty="0" smtClean="0">
                <a:latin typeface="Calibri" charset="0"/>
                <a:ea typeface="ＭＳ Ｐゴシック" charset="-128"/>
                <a:sym typeface="Wingdings" panose="05000000000000000000" pitchFamily="2" charset="2"/>
              </a:rPr>
              <a:t> </a:t>
            </a:r>
            <a:r>
              <a:rPr lang="en-GB" altLang="en-US" sz="2400" dirty="0" err="1" smtClean="0">
                <a:latin typeface="Calibri" charset="0"/>
                <a:ea typeface="ＭＳ Ｐゴシック" charset="-128"/>
                <a:sym typeface="Wingdings" panose="05000000000000000000" pitchFamily="2" charset="2"/>
              </a:rPr>
              <a:t>hậu</a:t>
            </a:r>
            <a:r>
              <a:rPr lang="en-GB" altLang="en-US" sz="2400" dirty="0" smtClean="0">
                <a:latin typeface="Calibri" charset="0"/>
                <a:ea typeface="ＭＳ Ｐゴシック" charset="-128"/>
                <a:sym typeface="Wingdings" panose="05000000000000000000" pitchFamily="2" charset="2"/>
              </a:rPr>
              <a:t>  </a:t>
            </a:r>
            <a:r>
              <a:rPr lang="en-GB" altLang="en-US" sz="2400" dirty="0" err="1" smtClean="0">
                <a:latin typeface="Calibri" charset="0"/>
                <a:ea typeface="ＭＳ Ｐゴシック" charset="-128"/>
                <a:sym typeface="Wingdings" panose="05000000000000000000" pitchFamily="2" charset="2"/>
              </a:rPr>
              <a:t>thay</a:t>
            </a:r>
            <a:r>
              <a:rPr lang="en-GB" altLang="en-US" sz="2400" dirty="0" smtClean="0">
                <a:latin typeface="Calibri" charset="0"/>
                <a:ea typeface="ＭＳ Ｐゴシック" charset="-128"/>
                <a:sym typeface="Wingdings" panose="05000000000000000000" pitchFamily="2" charset="2"/>
              </a:rPr>
              <a:t> </a:t>
            </a:r>
            <a:r>
              <a:rPr lang="en-GB" altLang="en-US" sz="2400" dirty="0" err="1" smtClean="0">
                <a:latin typeface="Calibri" charset="0"/>
                <a:ea typeface="ＭＳ Ｐゴシック" charset="-128"/>
                <a:sym typeface="Wingdings" panose="05000000000000000000" pitchFamily="2" charset="2"/>
              </a:rPr>
              <a:t>mới</a:t>
            </a:r>
            <a:r>
              <a:rPr lang="en-GB" altLang="en-US" sz="2400" dirty="0" smtClean="0">
                <a:latin typeface="Calibri" charset="0"/>
                <a:ea typeface="ＭＳ Ｐゴシック" charset="-128"/>
                <a:sym typeface="Wingdings" panose="05000000000000000000" pitchFamily="2" charset="2"/>
              </a:rPr>
              <a:t>.</a:t>
            </a:r>
            <a:endParaRPr lang="en-GB" altLang="en-US" sz="2400" dirty="0" smtClean="0">
              <a:latin typeface="Calibri" charset="0"/>
              <a:ea typeface="ＭＳ Ｐゴシック"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Tình</a:t>
            </a:r>
            <a:r>
              <a:rPr lang="en-US" dirty="0" smtClean="0"/>
              <a:t> </a:t>
            </a:r>
            <a:r>
              <a:rPr lang="en-US" dirty="0" err="1" smtClean="0"/>
              <a:t>hình</a:t>
            </a:r>
            <a:r>
              <a:rPr lang="en-US" dirty="0" smtClean="0"/>
              <a:t> </a:t>
            </a:r>
            <a:r>
              <a:rPr lang="en-US" dirty="0" err="1" smtClean="0"/>
              <a:t>hiện</a:t>
            </a:r>
            <a:r>
              <a:rPr lang="en-US" dirty="0" smtClean="0"/>
              <a:t> nay</a:t>
            </a:r>
            <a:endParaRPr lang="vi-VN" dirty="0"/>
          </a:p>
        </p:txBody>
      </p:sp>
      <p:sp>
        <p:nvSpPr>
          <p:cNvPr id="3" name="Content Placeholder 2"/>
          <p:cNvSpPr>
            <a:spLocks noGrp="1"/>
          </p:cNvSpPr>
          <p:nvPr>
            <p:ph idx="1"/>
          </p:nvPr>
        </p:nvSpPr>
        <p:spPr>
          <a:xfrm>
            <a:off x="609600" y="1600200"/>
            <a:ext cx="8077200" cy="4530725"/>
          </a:xfrm>
        </p:spPr>
        <p:txBody>
          <a:bodyPr/>
          <a:lstStyle/>
          <a:p>
            <a:r>
              <a:rPr lang="en-US" sz="2400" dirty="0" err="1" smtClean="0">
                <a:latin typeface="Calibri" panose="020F0502020204030204" pitchFamily="34" charset="0"/>
                <a:cs typeface="Calibri" panose="020F0502020204030204" pitchFamily="34" charset="0"/>
              </a:rPr>
              <a:t>Số</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lượng</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phần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mềm</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tăng</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nhanh</a:t>
            </a:r>
            <a:endParaRPr lang="en-US" sz="2400" dirty="0" smtClean="0">
              <a:latin typeface="Calibri" panose="020F0502020204030204" pitchFamily="34" charset="0"/>
              <a:cs typeface="Calibri" panose="020F0502020204030204" pitchFamily="34" charset="0"/>
            </a:endParaRPr>
          </a:p>
          <a:p>
            <a:r>
              <a:rPr lang="en-US" sz="2400" dirty="0" err="1" smtClean="0">
                <a:latin typeface="Calibri" panose="020F0502020204030204" pitchFamily="34" charset="0"/>
                <a:cs typeface="Calibri" panose="020F0502020204030204" pitchFamily="34" charset="0"/>
              </a:rPr>
              <a:t>Có</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quá</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nhiều</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phần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mềm</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còn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nhiều</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lỗi</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thiếu</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ổn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định</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tồn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tại</a:t>
            </a:r>
            <a:r>
              <a:rPr lang="en-US" sz="2400" dirty="0" smtClean="0">
                <a:latin typeface="Calibri" panose="020F0502020204030204" pitchFamily="34" charset="0"/>
                <a:cs typeface="Calibri" panose="020F0502020204030204" pitchFamily="34" charset="0"/>
              </a:rPr>
              <a:t>.</a:t>
            </a:r>
          </a:p>
          <a:p>
            <a:r>
              <a:rPr lang="en-US" sz="2400" dirty="0" err="1" smtClean="0">
                <a:latin typeface="Calibri" panose="020F0502020204030204" pitchFamily="34" charset="0"/>
                <a:cs typeface="Calibri" panose="020F0502020204030204" pitchFamily="34" charset="0"/>
              </a:rPr>
              <a:t>Nhiều</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phần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mềm</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thực</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hiện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không</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đúng</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yêu</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cầu</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người</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dùng</a:t>
            </a:r>
            <a:r>
              <a:rPr lang="en-US" sz="2400" dirty="0" smtClean="0">
                <a:latin typeface="Calibri" panose="020F0502020204030204" pitchFamily="34" charset="0"/>
                <a:cs typeface="Calibri" panose="020F0502020204030204" pitchFamily="34" charset="0"/>
              </a:rPr>
              <a:t>.</a:t>
            </a:r>
          </a:p>
          <a:p>
            <a:r>
              <a:rPr lang="en-US" sz="2400" dirty="0" err="1" smtClean="0">
                <a:latin typeface="Calibri" panose="020F0502020204030204" pitchFamily="34" charset="0"/>
                <a:cs typeface="Calibri" panose="020F0502020204030204" pitchFamily="34" charset="0"/>
              </a:rPr>
              <a:t>Thời</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gian</a:t>
            </a:r>
            <a:r>
              <a:rPr lang="en-US" sz="2400" dirty="0" smtClean="0">
                <a:latin typeface="Calibri" panose="020F0502020204030204" pitchFamily="34" charset="0"/>
                <a:cs typeface="Calibri" panose="020F0502020204030204" pitchFamily="34" charset="0"/>
              </a:rPr>
              <a:t>, chi </a:t>
            </a:r>
            <a:r>
              <a:rPr lang="en-US" sz="2400" dirty="0" err="1" smtClean="0">
                <a:latin typeface="Calibri" panose="020F0502020204030204" pitchFamily="34" charset="0"/>
                <a:cs typeface="Calibri" panose="020F0502020204030204" pitchFamily="34" charset="0"/>
              </a:rPr>
              <a:t>phí</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phát</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triển</a:t>
            </a:r>
            <a:r>
              <a:rPr lang="en-US" sz="2400" dirty="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tốn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kém</a:t>
            </a:r>
            <a:r>
              <a:rPr lang="en-US" sz="2400" dirty="0" smtClean="0">
                <a:latin typeface="Calibri" panose="020F0502020204030204" pitchFamily="34" charset="0"/>
                <a:cs typeface="Calibri" panose="020F0502020204030204" pitchFamily="34" charset="0"/>
              </a:rPr>
              <a:t>. </a:t>
            </a:r>
          </a:p>
          <a:p>
            <a:r>
              <a:rPr lang="en-US" sz="2400" dirty="0" err="1" smtClean="0">
                <a:latin typeface="Calibri" panose="020F0502020204030204" pitchFamily="34" charset="0"/>
                <a:cs typeface="Calibri" panose="020F0502020204030204" pitchFamily="34" charset="0"/>
              </a:rPr>
              <a:t>Bảo</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trì</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khó</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khăn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tốn</a:t>
            </a:r>
            <a:r>
              <a:rPr lang="en-US" sz="2400" dirty="0" smtClean="0">
                <a:latin typeface="Calibri" panose="020F0502020204030204" pitchFamily="34" charset="0"/>
                <a:cs typeface="Calibri" panose="020F0502020204030204" pitchFamily="34" charset="0"/>
              </a:rPr>
              <a:t> chi </a:t>
            </a:r>
            <a:r>
              <a:rPr lang="en-US" sz="2400" dirty="0" err="1" smtClean="0">
                <a:latin typeface="Calibri" panose="020F0502020204030204" pitchFamily="34" charset="0"/>
                <a:cs typeface="Calibri" panose="020F0502020204030204" pitchFamily="34" charset="0"/>
              </a:rPr>
              <a:t>phí</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không</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hiệu</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quả</a:t>
            </a:r>
            <a:endParaRPr lang="en-US" sz="2400" dirty="0" smtClean="0">
              <a:latin typeface="Calibri" panose="020F0502020204030204" pitchFamily="34" charset="0"/>
              <a:cs typeface="Calibri" panose="020F0502020204030204" pitchFamily="34" charset="0"/>
            </a:endParaRPr>
          </a:p>
          <a:p>
            <a:r>
              <a:rPr lang="en-US" sz="2400" dirty="0" err="1" smtClean="0">
                <a:latin typeface="Calibri" panose="020F0502020204030204" pitchFamily="34" charset="0"/>
                <a:cs typeface="Calibri" panose="020F0502020204030204" pitchFamily="34" charset="0"/>
              </a:rPr>
              <a:t>Nhiều</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phần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mềm</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khó</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sử</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dụng</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tốc</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độ</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thực</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hiện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chậm</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a:t>
            </a:r>
          </a:p>
          <a:p>
            <a:pPr marL="0" indent="0">
              <a:buNone/>
            </a:pPr>
            <a:endParaRPr lang="en-US" sz="2400" dirty="0" smtClean="0">
              <a:latin typeface="Calibri" panose="020F0502020204030204" pitchFamily="34" charset="0"/>
              <a:cs typeface="Calibri" panose="020F0502020204030204" pitchFamily="34" charset="0"/>
            </a:endParaRPr>
          </a:p>
          <a:p>
            <a:pPr>
              <a:buFont typeface="Wingdings" pitchFamily="2" charset="2"/>
              <a:buChar char="à"/>
            </a:pPr>
            <a:r>
              <a:rPr lang="en-US" sz="2400" b="1" dirty="0" err="1" smtClean="0">
                <a:latin typeface="Calibri" panose="020F0502020204030204" pitchFamily="34" charset="0"/>
                <a:cs typeface="Calibri" panose="020F0502020204030204" pitchFamily="34" charset="0"/>
                <a:sym typeface="Wingdings" panose="05000000000000000000" pitchFamily="2" charset="2"/>
              </a:rPr>
              <a:t>Nguyên</a:t>
            </a:r>
            <a:r>
              <a:rPr lang="en-US" sz="2400" b="1" dirty="0" smtClean="0">
                <a:latin typeface="Calibri" panose="020F0502020204030204" pitchFamily="34" charset="0"/>
                <a:cs typeface="Calibri" panose="020F0502020204030204" pitchFamily="34" charset="0"/>
                <a:sym typeface="Wingdings" panose="05000000000000000000" pitchFamily="2" charset="2"/>
              </a:rPr>
              <a:t> </a:t>
            </a:r>
            <a:r>
              <a:rPr lang="en-US" sz="2400" b="1" dirty="0" err="1" smtClean="0">
                <a:latin typeface="Calibri" panose="020F0502020204030204" pitchFamily="34" charset="0"/>
                <a:cs typeface="Calibri" panose="020F0502020204030204" pitchFamily="34" charset="0"/>
                <a:sym typeface="Wingdings" panose="05000000000000000000" pitchFamily="2" charset="2"/>
              </a:rPr>
              <a:t>nhân</a:t>
            </a:r>
            <a:r>
              <a:rPr lang="en-US" sz="2400" b="1" dirty="0" smtClean="0">
                <a:latin typeface="Calibri" panose="020F0502020204030204" pitchFamily="34" charset="0"/>
                <a:cs typeface="Calibri" panose="020F0502020204030204" pitchFamily="34" charset="0"/>
                <a:sym typeface="Wingdings" panose="05000000000000000000" pitchFamily="2" charset="2"/>
              </a:rPr>
              <a:t>?</a:t>
            </a:r>
            <a:r>
              <a:rPr lang="en-US" sz="2400" dirty="0" smtClean="0">
                <a:latin typeface="Calibri" panose="020F0502020204030204" pitchFamily="34" charset="0"/>
                <a:cs typeface="Calibri" panose="020F0502020204030204" pitchFamily="34" charset="0"/>
                <a:sym typeface="Wingdings" panose="05000000000000000000" pitchFamily="2" charset="2"/>
              </a:rPr>
              <a:t> </a:t>
            </a:r>
          </a:p>
          <a:p>
            <a:pPr>
              <a:buFont typeface="Wingdings" pitchFamily="2" charset="2"/>
              <a:buChar char="à"/>
            </a:pPr>
            <a:r>
              <a:rPr lang="en-US" sz="2400" i="1" dirty="0" err="1" smtClean="0">
                <a:latin typeface="Calibri" panose="020F0502020204030204" pitchFamily="34" charset="0"/>
                <a:cs typeface="Calibri" panose="020F0502020204030204" pitchFamily="34" charset="0"/>
                <a:sym typeface="Wingdings" panose="05000000000000000000" pitchFamily="2" charset="2"/>
              </a:rPr>
              <a:t>Phương</a:t>
            </a:r>
            <a:r>
              <a:rPr lang="en-US" sz="2400" i="1" dirty="0" smtClean="0">
                <a:latin typeface="Calibri" panose="020F0502020204030204" pitchFamily="34" charset="0"/>
                <a:cs typeface="Calibri" panose="020F0502020204030204" pitchFamily="34" charset="0"/>
                <a:sym typeface="Wingdings" panose="05000000000000000000" pitchFamily="2" charset="2"/>
              </a:rPr>
              <a:t> </a:t>
            </a:r>
            <a:r>
              <a:rPr lang="en-US" sz="2400" i="1" dirty="0" err="1" smtClean="0">
                <a:latin typeface="Calibri" panose="020F0502020204030204" pitchFamily="34" charset="0"/>
                <a:cs typeface="Calibri" panose="020F0502020204030204" pitchFamily="34" charset="0"/>
                <a:sym typeface="Wingdings" panose="05000000000000000000" pitchFamily="2" charset="2"/>
              </a:rPr>
              <a:t>pháp</a:t>
            </a:r>
            <a:r>
              <a:rPr lang="en-US" sz="2400" i="1" dirty="0" smtClean="0">
                <a:latin typeface="Calibri" panose="020F0502020204030204" pitchFamily="34" charset="0"/>
                <a:cs typeface="Calibri" panose="020F0502020204030204" pitchFamily="34" charset="0"/>
                <a:sym typeface="Wingdings" panose="05000000000000000000" pitchFamily="2" charset="2"/>
              </a:rPr>
              <a:t>, </a:t>
            </a:r>
            <a:r>
              <a:rPr lang="en-US" sz="2400" i="1" dirty="0" err="1" smtClean="0">
                <a:latin typeface="Calibri" panose="020F0502020204030204" pitchFamily="34" charset="0"/>
                <a:cs typeface="Calibri" panose="020F0502020204030204" pitchFamily="34" charset="0"/>
                <a:sym typeface="Wingdings" panose="05000000000000000000" pitchFamily="2" charset="2"/>
              </a:rPr>
              <a:t>kỹ</a:t>
            </a:r>
            <a:r>
              <a:rPr lang="en-US" sz="2400" i="1" dirty="0" smtClean="0">
                <a:latin typeface="Calibri" panose="020F0502020204030204" pitchFamily="34" charset="0"/>
                <a:cs typeface="Calibri" panose="020F0502020204030204" pitchFamily="34" charset="0"/>
                <a:sym typeface="Wingdings" panose="05000000000000000000" pitchFamily="2" charset="2"/>
              </a:rPr>
              <a:t> </a:t>
            </a:r>
            <a:r>
              <a:rPr lang="en-US" sz="2400" i="1" dirty="0" err="1" smtClean="0">
                <a:latin typeface="Calibri" panose="020F0502020204030204" pitchFamily="34" charset="0"/>
                <a:cs typeface="Calibri" panose="020F0502020204030204" pitchFamily="34" charset="0"/>
                <a:sym typeface="Wingdings" panose="05000000000000000000" pitchFamily="2" charset="2"/>
              </a:rPr>
              <a:t>thuật</a:t>
            </a:r>
            <a:r>
              <a:rPr lang="en-US" sz="2400" i="1" dirty="0" smtClean="0">
                <a:latin typeface="Calibri" panose="020F0502020204030204" pitchFamily="34" charset="0"/>
                <a:cs typeface="Calibri" panose="020F0502020204030204" pitchFamily="34" charset="0"/>
                <a:sym typeface="Wingdings" panose="05000000000000000000" pitchFamily="2" charset="2"/>
              </a:rPr>
              <a:t>, </a:t>
            </a:r>
            <a:r>
              <a:rPr lang="en-US" sz="2400" i="1" dirty="0" err="1" smtClean="0">
                <a:latin typeface="Calibri" panose="020F0502020204030204" pitchFamily="34" charset="0"/>
                <a:cs typeface="Calibri" panose="020F0502020204030204" pitchFamily="34" charset="0"/>
                <a:sym typeface="Wingdings" panose="05000000000000000000" pitchFamily="2" charset="2"/>
              </a:rPr>
              <a:t>cách</a:t>
            </a:r>
            <a:r>
              <a:rPr lang="en-US" sz="2400" i="1" dirty="0" smtClean="0">
                <a:latin typeface="Calibri" panose="020F0502020204030204" pitchFamily="34" charset="0"/>
                <a:cs typeface="Calibri" panose="020F0502020204030204" pitchFamily="34" charset="0"/>
                <a:sym typeface="Wingdings" panose="05000000000000000000" pitchFamily="2" charset="2"/>
              </a:rPr>
              <a:t> </a:t>
            </a:r>
            <a:r>
              <a:rPr lang="en-US" sz="2400" i="1" dirty="0" err="1" smtClean="0">
                <a:latin typeface="Calibri" panose="020F0502020204030204" pitchFamily="34" charset="0"/>
                <a:cs typeface="Calibri" panose="020F0502020204030204" pitchFamily="34" charset="0"/>
                <a:sym typeface="Wingdings" panose="05000000000000000000" pitchFamily="2" charset="2"/>
              </a:rPr>
              <a:t>thức</a:t>
            </a:r>
            <a:r>
              <a:rPr lang="en-US" sz="2400" i="1" dirty="0" smtClean="0">
                <a:latin typeface="Calibri" panose="020F0502020204030204" pitchFamily="34" charset="0"/>
                <a:cs typeface="Calibri" panose="020F0502020204030204" pitchFamily="34" charset="0"/>
                <a:sym typeface="Wingdings" panose="05000000000000000000" pitchFamily="2" charset="2"/>
              </a:rPr>
              <a:t>, qui </a:t>
            </a:r>
            <a:r>
              <a:rPr lang="en-US" sz="2400" i="1" dirty="0" err="1" smtClean="0">
                <a:latin typeface="Calibri" panose="020F0502020204030204" pitchFamily="34" charset="0"/>
                <a:cs typeface="Calibri" panose="020F0502020204030204" pitchFamily="34" charset="0"/>
                <a:sym typeface="Wingdings" panose="05000000000000000000" pitchFamily="2" charset="2"/>
              </a:rPr>
              <a:t>trình</a:t>
            </a:r>
            <a:r>
              <a:rPr lang="en-US" sz="2400" i="1" dirty="0" smtClean="0">
                <a:latin typeface="Calibri" panose="020F0502020204030204" pitchFamily="34" charset="0"/>
                <a:cs typeface="Calibri" panose="020F0502020204030204" pitchFamily="34" charset="0"/>
                <a:sym typeface="Wingdings" panose="05000000000000000000" pitchFamily="2" charset="2"/>
              </a:rPr>
              <a:t>, con </a:t>
            </a:r>
            <a:r>
              <a:rPr lang="en-US" sz="2400" i="1" dirty="0" err="1" smtClean="0">
                <a:latin typeface="Calibri" panose="020F0502020204030204" pitchFamily="34" charset="0"/>
                <a:cs typeface="Calibri" panose="020F0502020204030204" pitchFamily="34" charset="0"/>
                <a:sym typeface="Wingdings" panose="05000000000000000000" pitchFamily="2" charset="2"/>
              </a:rPr>
              <a:t>người</a:t>
            </a:r>
            <a:r>
              <a:rPr lang="en-US" sz="2400" i="1" dirty="0" smtClean="0">
                <a:latin typeface="Calibri" panose="020F0502020204030204" pitchFamily="34" charset="0"/>
                <a:cs typeface="Calibri" panose="020F0502020204030204" pitchFamily="34" charset="0"/>
                <a:sym typeface="Wingdings" panose="05000000000000000000" pitchFamily="2" charset="2"/>
              </a:rPr>
              <a:t>, …</a:t>
            </a:r>
            <a:endParaRPr lang="vi-VN" sz="24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6563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Đối</a:t>
            </a:r>
            <a:r>
              <a:rPr lang="en-US" dirty="0" smtClean="0"/>
              <a:t> </a:t>
            </a:r>
            <a:r>
              <a:rPr lang="en-US" dirty="0" err="1" smtClean="0"/>
              <a:t>tượng</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của</a:t>
            </a:r>
            <a:r>
              <a:rPr lang="en-US" dirty="0" smtClean="0"/>
              <a:t> </a:t>
            </a:r>
            <a:br>
              <a:rPr lang="en-US" dirty="0" smtClean="0"/>
            </a:br>
            <a:r>
              <a:rPr lang="en-US" dirty="0" err="1" smtClean="0"/>
              <a:t>Công</a:t>
            </a:r>
            <a:r>
              <a:rPr lang="en-US" dirty="0" smtClean="0"/>
              <a:t> </a:t>
            </a:r>
            <a:r>
              <a:rPr lang="en-US" dirty="0" err="1" smtClean="0"/>
              <a:t>nghệ</a:t>
            </a:r>
            <a:r>
              <a:rPr lang="en-US" dirty="0" smtClean="0"/>
              <a:t> </a:t>
            </a:r>
            <a:r>
              <a:rPr lang="en-US" dirty="0" err="1" smtClean="0"/>
              <a:t>phần</a:t>
            </a:r>
            <a:r>
              <a:rPr lang="en-US" dirty="0" smtClean="0"/>
              <a:t> </a:t>
            </a:r>
            <a:r>
              <a:rPr lang="en-US" dirty="0" err="1" smtClean="0"/>
              <a:t>mềm</a:t>
            </a:r>
            <a:endParaRPr lang="vi-VN" dirty="0"/>
          </a:p>
        </p:txBody>
      </p:sp>
      <p:sp>
        <p:nvSpPr>
          <p:cNvPr id="5" name="Date Placeholder 3"/>
          <p:cNvSpPr txBox="1">
            <a:spLocks noGrp="1"/>
          </p:cNvSpPr>
          <p:nvPr/>
        </p:nvSpPr>
        <p:spPr bwMode="black">
          <a:xfrm>
            <a:off x="509406" y="4710112"/>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fld id="{69196EEB-C082-4128-B99F-8BF5B16338C1}" type="datetime5">
              <a:rPr lang="en-US" altLang="vi-VN" sz="1400">
                <a:solidFill>
                  <a:srgbClr val="FFFFFF"/>
                </a:solidFill>
              </a:rPr>
              <a:pPr/>
              <a:t>20-Jan-18</a:t>
            </a:fld>
            <a:endParaRPr lang="en-US" altLang="vi-VN" sz="1400">
              <a:solidFill>
                <a:srgbClr val="FFFFFF"/>
              </a:solidFill>
            </a:endParaRPr>
          </a:p>
        </p:txBody>
      </p:sp>
      <p:sp>
        <p:nvSpPr>
          <p:cNvPr id="6" name="Footer Placeholder 4"/>
          <p:cNvSpPr txBox="1">
            <a:spLocks noGrp="1"/>
          </p:cNvSpPr>
          <p:nvPr/>
        </p:nvSpPr>
        <p:spPr bwMode="black">
          <a:xfrm>
            <a:off x="3689169" y="2192337"/>
            <a:ext cx="2895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altLang="vi-VN" sz="1400">
                <a:solidFill>
                  <a:srgbClr val="FFFFFF"/>
                </a:solidFill>
              </a:rPr>
              <a:t>SE - PTV</a:t>
            </a:r>
          </a:p>
        </p:txBody>
      </p:sp>
      <p:sp>
        <p:nvSpPr>
          <p:cNvPr id="7" name="Slide Number Placeholder 5"/>
          <p:cNvSpPr txBox="1">
            <a:spLocks noGrp="1"/>
          </p:cNvSpPr>
          <p:nvPr/>
        </p:nvSpPr>
        <p:spPr bwMode="black">
          <a:xfrm>
            <a:off x="6605406" y="4710112"/>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B8D5AC9F-D1C6-4B7E-87CA-2B0A5AD69E4B}" type="slidenum">
              <a:rPr lang="en-US" altLang="vi-VN" sz="1400">
                <a:solidFill>
                  <a:srgbClr val="FFFFFF"/>
                </a:solidFill>
              </a:rPr>
              <a:pPr algn="r"/>
              <a:t>27</a:t>
            </a:fld>
            <a:endParaRPr lang="en-US" altLang="vi-VN" sz="1400">
              <a:solidFill>
                <a:srgbClr val="FFFFFF"/>
              </a:solidFill>
            </a:endParaRPr>
          </a:p>
        </p:txBody>
      </p:sp>
      <p:grpSp>
        <p:nvGrpSpPr>
          <p:cNvPr id="8" name="Group 5"/>
          <p:cNvGrpSpPr>
            <a:grpSpLocks/>
          </p:cNvGrpSpPr>
          <p:nvPr/>
        </p:nvGrpSpPr>
        <p:grpSpPr bwMode="auto">
          <a:xfrm>
            <a:off x="1119006" y="3490912"/>
            <a:ext cx="2438400" cy="969963"/>
            <a:chOff x="4320" y="1152"/>
            <a:chExt cx="414" cy="402"/>
          </a:xfrm>
        </p:grpSpPr>
        <p:sp>
          <p:nvSpPr>
            <p:cNvPr id="9" name="AutoShape 6"/>
            <p:cNvSpPr>
              <a:spLocks noChangeArrowheads="1"/>
            </p:cNvSpPr>
            <p:nvPr/>
          </p:nvSpPr>
          <p:spPr bwMode="gray">
            <a:xfrm>
              <a:off x="4320" y="1152"/>
              <a:ext cx="414" cy="40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r">
                <a:defRPr/>
              </a:pPr>
              <a:endParaRPr lang="en-US" b="1">
                <a:latin typeface="Arial" charset="0"/>
              </a:endParaRPr>
            </a:p>
          </p:txBody>
        </p:sp>
        <p:sp>
          <p:nvSpPr>
            <p:cNvPr id="10" name="Freeform 7"/>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w="0">
              <a:noFill/>
              <a:prstDash val="solid"/>
              <a:round/>
              <a:headEnd/>
              <a:tailEnd/>
            </a:ln>
          </p:spPr>
          <p:txBody>
            <a:bodyPr/>
            <a:lstStyle/>
            <a:p>
              <a:pPr algn="r">
                <a:defRPr/>
              </a:pPr>
              <a:endParaRPr lang="en-US" b="1">
                <a:latin typeface="Arial" charset="0"/>
              </a:endParaRPr>
            </a:p>
          </p:txBody>
        </p:sp>
      </p:grpSp>
      <p:sp>
        <p:nvSpPr>
          <p:cNvPr id="11" name="Rectangle 8"/>
          <p:cNvSpPr>
            <a:spLocks noChangeArrowheads="1"/>
          </p:cNvSpPr>
          <p:nvPr/>
        </p:nvSpPr>
        <p:spPr bwMode="gray">
          <a:xfrm>
            <a:off x="1163895" y="3644165"/>
            <a:ext cx="23839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vi-VN" altLang="vi-VN" sz="2400" b="1" dirty="0">
                <a:solidFill>
                  <a:srgbClr val="FFFFFF"/>
                </a:solidFill>
              </a:rPr>
              <a:t>Phương </a:t>
            </a:r>
            <a:r>
              <a:rPr lang="vi-VN" altLang="vi-VN" sz="2400" b="1" dirty="0" smtClean="0">
                <a:solidFill>
                  <a:srgbClr val="FFFFFF"/>
                </a:solidFill>
              </a:rPr>
              <a:t>pháp, </a:t>
            </a:r>
          </a:p>
          <a:p>
            <a:pPr algn="ctr"/>
            <a:r>
              <a:rPr lang="vi-VN" altLang="vi-VN" sz="2400" b="1" dirty="0" smtClean="0">
                <a:solidFill>
                  <a:srgbClr val="FFFFFF"/>
                </a:solidFill>
              </a:rPr>
              <a:t>Kỹ thuật</a:t>
            </a:r>
            <a:endParaRPr lang="vi-VN" altLang="vi-VN" sz="2400" b="1" dirty="0">
              <a:solidFill>
                <a:srgbClr val="FFFFFF"/>
              </a:solidFill>
            </a:endParaRPr>
          </a:p>
        </p:txBody>
      </p:sp>
      <p:grpSp>
        <p:nvGrpSpPr>
          <p:cNvPr id="12" name="Group 9"/>
          <p:cNvGrpSpPr>
            <a:grpSpLocks/>
          </p:cNvGrpSpPr>
          <p:nvPr/>
        </p:nvGrpSpPr>
        <p:grpSpPr bwMode="auto">
          <a:xfrm>
            <a:off x="3751081" y="3490912"/>
            <a:ext cx="2244725" cy="1046163"/>
            <a:chOff x="4320" y="1152"/>
            <a:chExt cx="414" cy="402"/>
          </a:xfrm>
        </p:grpSpPr>
        <p:sp>
          <p:nvSpPr>
            <p:cNvPr id="13" name="AutoShape 10"/>
            <p:cNvSpPr>
              <a:spLocks noChangeArrowheads="1"/>
            </p:cNvSpPr>
            <p:nvPr/>
          </p:nvSpPr>
          <p:spPr bwMode="gray">
            <a:xfrm>
              <a:off x="4320" y="1152"/>
              <a:ext cx="414" cy="402"/>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r">
                <a:defRPr/>
              </a:pPr>
              <a:endParaRPr lang="en-US" b="1">
                <a:latin typeface="Arial" charset="0"/>
              </a:endParaRPr>
            </a:p>
          </p:txBody>
        </p:sp>
        <p:sp>
          <p:nvSpPr>
            <p:cNvPr id="14" name="Freeform 11"/>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pPr algn="r">
                <a:defRPr/>
              </a:pPr>
              <a:endParaRPr lang="en-US" b="1">
                <a:latin typeface="Arial" charset="0"/>
              </a:endParaRPr>
            </a:p>
          </p:txBody>
        </p:sp>
      </p:grpSp>
      <p:grpSp>
        <p:nvGrpSpPr>
          <p:cNvPr id="15" name="Group 12"/>
          <p:cNvGrpSpPr>
            <a:grpSpLocks/>
          </p:cNvGrpSpPr>
          <p:nvPr/>
        </p:nvGrpSpPr>
        <p:grpSpPr bwMode="auto">
          <a:xfrm>
            <a:off x="6254569" y="3500437"/>
            <a:ext cx="2408237" cy="1057275"/>
            <a:chOff x="4320" y="1152"/>
            <a:chExt cx="414" cy="402"/>
          </a:xfrm>
        </p:grpSpPr>
        <p:sp>
          <p:nvSpPr>
            <p:cNvPr id="16" name="AutoShape 13"/>
            <p:cNvSpPr>
              <a:spLocks noChangeArrowheads="1"/>
            </p:cNvSpPr>
            <p:nvPr/>
          </p:nvSpPr>
          <p:spPr bwMode="gray">
            <a:xfrm>
              <a:off x="4320" y="1152"/>
              <a:ext cx="414" cy="402"/>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r">
                <a:defRPr/>
              </a:pPr>
              <a:endParaRPr lang="en-US" b="1">
                <a:latin typeface="Arial" charset="0"/>
              </a:endParaRPr>
            </a:p>
          </p:txBody>
        </p:sp>
        <p:sp>
          <p:nvSpPr>
            <p:cNvPr id="17" name="Freeform 14"/>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pPr algn="r">
                <a:defRPr/>
              </a:pPr>
              <a:endParaRPr lang="en-US" b="1">
                <a:latin typeface="Arial" charset="0"/>
              </a:endParaRPr>
            </a:p>
          </p:txBody>
        </p:sp>
      </p:grpSp>
      <p:sp>
        <p:nvSpPr>
          <p:cNvPr id="18" name="Rectangle 15"/>
          <p:cNvSpPr>
            <a:spLocks noChangeArrowheads="1"/>
          </p:cNvSpPr>
          <p:nvPr/>
        </p:nvSpPr>
        <p:spPr bwMode="gray">
          <a:xfrm>
            <a:off x="4090806" y="3776662"/>
            <a:ext cx="1414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hangingPunct="0"/>
            <a:r>
              <a:rPr lang="en-US" altLang="vi-VN" sz="2400" b="1">
                <a:ea typeface="Arial Unicode MS" pitchFamily="34" charset="-128"/>
                <a:cs typeface="Times New Roman" pitchFamily="18" charset="0"/>
                <a:sym typeface="Wingdings" pitchFamily="2" charset="2"/>
              </a:rPr>
              <a:t>Công c</a:t>
            </a:r>
            <a:r>
              <a:rPr lang="en-US" altLang="vi-VN" sz="2400" b="1">
                <a:ea typeface="Arial Unicode MS" pitchFamily="34" charset="-128"/>
                <a:cs typeface="Times New Roman" pitchFamily="18" charset="0"/>
              </a:rPr>
              <a:t>ụ</a:t>
            </a:r>
          </a:p>
        </p:txBody>
      </p:sp>
      <p:sp>
        <p:nvSpPr>
          <p:cNvPr id="19" name="Rectangle 16"/>
          <p:cNvSpPr>
            <a:spLocks noChangeArrowheads="1"/>
          </p:cNvSpPr>
          <p:nvPr/>
        </p:nvSpPr>
        <p:spPr bwMode="gray">
          <a:xfrm>
            <a:off x="6681606" y="3786187"/>
            <a:ext cx="1550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altLang="vi-VN" sz="2400" b="1">
                <a:solidFill>
                  <a:srgbClr val="FFFFFF"/>
                </a:solidFill>
              </a:rPr>
              <a:t>Quy trình</a:t>
            </a:r>
          </a:p>
        </p:txBody>
      </p:sp>
      <p:sp>
        <p:nvSpPr>
          <p:cNvPr id="20" name="AutoShape 18"/>
          <p:cNvSpPr>
            <a:spLocks noChangeArrowheads="1"/>
          </p:cNvSpPr>
          <p:nvPr/>
        </p:nvSpPr>
        <p:spPr bwMode="ltGray">
          <a:xfrm>
            <a:off x="2012769" y="1828800"/>
            <a:ext cx="5888037" cy="671512"/>
          </a:xfrm>
          <a:prstGeom prst="roundRect">
            <a:avLst>
              <a:gd name="adj" fmla="val 16667"/>
            </a:avLst>
          </a:prstGeom>
          <a:solidFill>
            <a:srgbClr val="FFFFFF"/>
          </a:solidFill>
          <a:ln w="28575" algn="ctr">
            <a:solidFill>
              <a:schemeClr val="accent1"/>
            </a:solidFill>
            <a:round/>
            <a:headEnd/>
            <a:tailEnd/>
          </a:ln>
          <a:effectLst>
            <a:outerShdw dist="35921" dir="2700000" algn="ctr" rotWithShape="0">
              <a:schemeClr val="bg2"/>
            </a:outerShdw>
          </a:effectLst>
        </p:spPr>
        <p:txBody>
          <a:bodyPr wrap="none" anchor="ctr"/>
          <a:lstStyle/>
          <a:p>
            <a:pPr algn="r">
              <a:defRPr/>
            </a:pPr>
            <a:endParaRPr lang="en-US" b="1">
              <a:latin typeface="Arial" charset="0"/>
            </a:endParaRPr>
          </a:p>
        </p:txBody>
      </p:sp>
      <p:sp>
        <p:nvSpPr>
          <p:cNvPr id="21" name="Rectangle 19"/>
          <p:cNvSpPr>
            <a:spLocks noChangeArrowheads="1"/>
          </p:cNvSpPr>
          <p:nvPr/>
        </p:nvSpPr>
        <p:spPr bwMode="auto">
          <a:xfrm>
            <a:off x="2103256" y="1905000"/>
            <a:ext cx="5721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eaLnBrk="0" hangingPunct="0">
              <a:buClr>
                <a:srgbClr val="D7181F"/>
              </a:buClr>
              <a:buFont typeface="Wingdings" pitchFamily="2" charset="2"/>
              <a:buNone/>
            </a:pPr>
            <a:r>
              <a:rPr lang="en-US" altLang="vi-VN" sz="2400" b="1">
                <a:solidFill>
                  <a:srgbClr val="1C1C1C"/>
                </a:solidFill>
              </a:rPr>
              <a:t>Công nghệ phần mềm</a:t>
            </a:r>
          </a:p>
        </p:txBody>
      </p:sp>
      <p:sp>
        <p:nvSpPr>
          <p:cNvPr id="22" name="Freeform 2"/>
          <p:cNvSpPr>
            <a:spLocks/>
          </p:cNvSpPr>
          <p:nvPr/>
        </p:nvSpPr>
        <p:spPr bwMode="invGray">
          <a:xfrm>
            <a:off x="5310006" y="2576512"/>
            <a:ext cx="2057400" cy="990600"/>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endParaRPr lang="vi-VN" altLang="vi-VN" b="1"/>
          </a:p>
        </p:txBody>
      </p:sp>
      <p:sp>
        <p:nvSpPr>
          <p:cNvPr id="23" name="Freeform 3"/>
          <p:cNvSpPr>
            <a:spLocks/>
          </p:cNvSpPr>
          <p:nvPr/>
        </p:nvSpPr>
        <p:spPr bwMode="invGray">
          <a:xfrm>
            <a:off x="4548006" y="2500312"/>
            <a:ext cx="366713" cy="990600"/>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604"/>
              <a:gd name="T26" fmla="*/ 142 w 142"/>
              <a:gd name="T27" fmla="*/ 604 h 6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endParaRPr lang="vi-VN" altLang="vi-VN" b="1"/>
          </a:p>
        </p:txBody>
      </p:sp>
      <p:sp>
        <p:nvSpPr>
          <p:cNvPr id="24" name="Freeform 4"/>
          <p:cNvSpPr>
            <a:spLocks/>
          </p:cNvSpPr>
          <p:nvPr/>
        </p:nvSpPr>
        <p:spPr bwMode="invGray">
          <a:xfrm flipH="1">
            <a:off x="2490606" y="2576512"/>
            <a:ext cx="1676400" cy="919163"/>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endParaRPr lang="vi-VN" altLang="vi-VN" b="1"/>
          </a:p>
        </p:txBody>
      </p:sp>
    </p:spTree>
    <p:extLst>
      <p:ext uri="{BB962C8B-B14F-4D97-AF65-F5344CB8AC3E}">
        <p14:creationId xmlns:p14="http://schemas.microsoft.com/office/powerpoint/2010/main" val="3076491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gn="ctr"/>
            <a:r>
              <a:rPr lang="en-US" altLang="en-US" sz="3600" dirty="0" err="1">
                <a:ea typeface="ＭＳ Ｐゴシック" charset="-128"/>
              </a:rPr>
              <a:t>Các</a:t>
            </a:r>
            <a:r>
              <a:rPr lang="en-US" altLang="en-US" sz="3600" dirty="0">
                <a:ea typeface="ＭＳ Ｐゴシック" charset="-128"/>
              </a:rPr>
              <a:t> </a:t>
            </a:r>
            <a:r>
              <a:rPr lang="en-US" altLang="en-US" sz="3600" dirty="0" err="1">
                <a:ea typeface="ＭＳ Ｐゴシック" charset="-128"/>
              </a:rPr>
              <a:t>hoạt</a:t>
            </a:r>
            <a:r>
              <a:rPr lang="en-US" altLang="en-US" sz="3600" dirty="0">
                <a:ea typeface="ＭＳ Ｐゴシック" charset="-128"/>
              </a:rPr>
              <a:t> </a:t>
            </a:r>
            <a:r>
              <a:rPr lang="en-US" altLang="en-US" sz="3600" dirty="0" err="1">
                <a:ea typeface="ＭＳ Ｐゴシック" charset="-128"/>
              </a:rPr>
              <a:t>động</a:t>
            </a:r>
            <a:r>
              <a:rPr lang="en-US" altLang="en-US" sz="3600" dirty="0">
                <a:ea typeface="ＭＳ Ｐゴシック" charset="-128"/>
              </a:rPr>
              <a:t> </a:t>
            </a:r>
            <a:r>
              <a:rPr lang="en-US" altLang="en-US" sz="3600" dirty="0" err="1">
                <a:ea typeface="ＭＳ Ｐゴシック" charset="-128"/>
              </a:rPr>
              <a:t>chính</a:t>
            </a:r>
            <a:r>
              <a:rPr lang="en-US" altLang="en-US" sz="3600" dirty="0">
                <a:ea typeface="ＭＳ Ｐゴシック" charset="-128"/>
              </a:rPr>
              <a:t> </a:t>
            </a:r>
            <a:r>
              <a:rPr lang="en-US" altLang="en-US" sz="3600" dirty="0" err="1">
                <a:ea typeface="ＭＳ Ｐゴシック" charset="-128"/>
              </a:rPr>
              <a:t>trong</a:t>
            </a:r>
            <a:r>
              <a:rPr lang="en-US" altLang="en-US" sz="3600" dirty="0">
                <a:ea typeface="ＭＳ Ｐゴシック" charset="-128"/>
              </a:rPr>
              <a:t> CNPM</a:t>
            </a:r>
          </a:p>
        </p:txBody>
      </p:sp>
      <p:sp>
        <p:nvSpPr>
          <p:cNvPr id="32771" name="Content Placeholder 2"/>
          <p:cNvSpPr>
            <a:spLocks noGrp="1"/>
          </p:cNvSpPr>
          <p:nvPr>
            <p:ph idx="1"/>
          </p:nvPr>
        </p:nvSpPr>
        <p:spPr>
          <a:xfrm>
            <a:off x="609600" y="1600200"/>
            <a:ext cx="8077200" cy="3962400"/>
          </a:xfrm>
        </p:spPr>
        <p:txBody>
          <a:bodyPr/>
          <a:lstStyle/>
          <a:p>
            <a:pPr algn="just">
              <a:lnSpc>
                <a:spcPct val="150000"/>
              </a:lnSpc>
              <a:spcBef>
                <a:spcPts val="0"/>
              </a:spcBef>
            </a:pPr>
            <a:r>
              <a:rPr lang="en-US" altLang="en-US" sz="2400" dirty="0" err="1" smtClean="0">
                <a:latin typeface="Calibri" charset="0"/>
                <a:ea typeface="ＭＳ Ｐゴシック" charset="-128"/>
              </a:rPr>
              <a:t>Xác</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định</a:t>
            </a:r>
            <a:r>
              <a:rPr lang="en-US" altLang="en-US" sz="2400" dirty="0" smtClean="0">
                <a:latin typeface="Calibri" charset="0"/>
                <a:ea typeface="ＭＳ Ｐゴシック" charset="-128"/>
              </a:rPr>
              <a:t> qui </a:t>
            </a:r>
            <a:r>
              <a:rPr lang="en-US" altLang="en-US" sz="2400" dirty="0" err="1" smtClean="0">
                <a:latin typeface="Calibri" charset="0"/>
                <a:ea typeface="ＭＳ Ｐゴシック" charset="-128"/>
              </a:rPr>
              <a:t>trình</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phát</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triển</a:t>
            </a:r>
            <a:r>
              <a:rPr lang="en-US" altLang="en-US" sz="2400" dirty="0" smtClean="0">
                <a:latin typeface="Calibri" charset="0"/>
                <a:ea typeface="ＭＳ Ｐゴシック" charset="-128"/>
              </a:rPr>
              <a:t> PM.</a:t>
            </a:r>
          </a:p>
          <a:p>
            <a:pPr algn="just">
              <a:lnSpc>
                <a:spcPct val="150000"/>
              </a:lnSpc>
              <a:spcBef>
                <a:spcPts val="0"/>
              </a:spcBef>
            </a:pPr>
            <a:r>
              <a:rPr lang="en-US" altLang="en-US" sz="2400" dirty="0" err="1" smtClean="0">
                <a:latin typeface="Calibri" charset="0"/>
                <a:ea typeface="ＭＳ Ｐゴシック" charset="-128"/>
              </a:rPr>
              <a:t>Quản</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lý</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dự</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án</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quá</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trình</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phát</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triển</a:t>
            </a:r>
            <a:r>
              <a:rPr lang="en-US" altLang="en-US" sz="2400" dirty="0" smtClean="0">
                <a:latin typeface="Calibri" charset="0"/>
                <a:ea typeface="ＭＳ Ｐゴシック" charset="-128"/>
              </a:rPr>
              <a:t> PM.</a:t>
            </a:r>
          </a:p>
          <a:p>
            <a:pPr algn="just">
              <a:lnSpc>
                <a:spcPct val="150000"/>
              </a:lnSpc>
              <a:spcBef>
                <a:spcPts val="0"/>
              </a:spcBef>
            </a:pPr>
            <a:r>
              <a:rPr lang="en-US" altLang="en-US" sz="2400" dirty="0" err="1" smtClean="0">
                <a:latin typeface="Calibri" charset="0"/>
                <a:ea typeface="ＭＳ Ｐゴシック" charset="-128"/>
              </a:rPr>
              <a:t>Mô</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tả</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về</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sản</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phẩm</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phần</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mềm</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mong</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chờ</a:t>
            </a:r>
            <a:endParaRPr lang="en-US" altLang="en-US" sz="2400" dirty="0" smtClean="0">
              <a:latin typeface="Calibri" charset="0"/>
              <a:ea typeface="ＭＳ Ｐゴシック" charset="-128"/>
            </a:endParaRPr>
          </a:p>
          <a:p>
            <a:pPr algn="just">
              <a:lnSpc>
                <a:spcPct val="150000"/>
              </a:lnSpc>
              <a:spcBef>
                <a:spcPts val="0"/>
              </a:spcBef>
            </a:pPr>
            <a:r>
              <a:rPr lang="en-US" altLang="en-US" sz="2400" dirty="0" err="1" smtClean="0">
                <a:latin typeface="Calibri" charset="0"/>
                <a:ea typeface="ＭＳ Ｐゴシック" charset="-128"/>
              </a:rPr>
              <a:t>Thiết</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kế</a:t>
            </a:r>
            <a:r>
              <a:rPr lang="en-US" altLang="en-US" sz="2400" dirty="0" smtClean="0">
                <a:latin typeface="Calibri" charset="0"/>
                <a:ea typeface="ＭＳ Ｐゴシック" charset="-128"/>
              </a:rPr>
              <a:t> PM</a:t>
            </a:r>
          </a:p>
          <a:p>
            <a:pPr algn="just">
              <a:lnSpc>
                <a:spcPct val="150000"/>
              </a:lnSpc>
              <a:spcBef>
                <a:spcPts val="0"/>
              </a:spcBef>
            </a:pPr>
            <a:r>
              <a:rPr lang="en-US" altLang="en-US" sz="2400" dirty="0" err="1" smtClean="0">
                <a:latin typeface="Calibri" charset="0"/>
                <a:ea typeface="ＭＳ Ｐゴシック" charset="-128"/>
              </a:rPr>
              <a:t>Hiện</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thực</a:t>
            </a:r>
            <a:r>
              <a:rPr lang="en-US" altLang="en-US" sz="2400" dirty="0" smtClean="0">
                <a:latin typeface="Calibri" charset="0"/>
                <a:ea typeface="ＭＳ Ｐゴシック" charset="-128"/>
              </a:rPr>
              <a:t> PM</a:t>
            </a:r>
          </a:p>
          <a:p>
            <a:pPr algn="just">
              <a:lnSpc>
                <a:spcPct val="150000"/>
              </a:lnSpc>
              <a:spcBef>
                <a:spcPts val="0"/>
              </a:spcBef>
            </a:pPr>
            <a:r>
              <a:rPr lang="en-US" altLang="en-US" sz="2400" dirty="0" err="1" smtClean="0">
                <a:latin typeface="Calibri" charset="0"/>
                <a:ea typeface="ＭＳ Ｐゴシック" charset="-128"/>
              </a:rPr>
              <a:t>Kiểm</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thử</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các</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thành</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phần</a:t>
            </a:r>
            <a:r>
              <a:rPr lang="en-US" altLang="en-US" sz="2400" dirty="0" smtClean="0">
                <a:latin typeface="Calibri" charset="0"/>
                <a:ea typeface="ＭＳ Ｐゴシック" charset="-128"/>
              </a:rPr>
              <a:t> PM</a:t>
            </a:r>
          </a:p>
          <a:p>
            <a:pPr algn="just">
              <a:lnSpc>
                <a:spcPct val="150000"/>
              </a:lnSpc>
              <a:spcBef>
                <a:spcPts val="0"/>
              </a:spcBef>
            </a:pPr>
            <a:r>
              <a:rPr lang="en-US" altLang="en-US" sz="2400" dirty="0" err="1" smtClean="0">
                <a:latin typeface="Calibri" charset="0"/>
                <a:ea typeface="ＭＳ Ｐゴシック" charset="-128"/>
              </a:rPr>
              <a:t>Tích</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hợp</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và</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kiểm</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thử</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tích</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hợp</a:t>
            </a:r>
            <a:endParaRPr lang="en-US" altLang="en-US" sz="2400" dirty="0" smtClean="0">
              <a:latin typeface="Calibri" charset="0"/>
              <a:ea typeface="ＭＳ Ｐゴシック" charset="-128"/>
            </a:endParaRPr>
          </a:p>
          <a:p>
            <a:pPr algn="just">
              <a:lnSpc>
                <a:spcPct val="150000"/>
              </a:lnSpc>
              <a:spcBef>
                <a:spcPts val="0"/>
              </a:spcBef>
            </a:pPr>
            <a:r>
              <a:rPr lang="en-US" altLang="en-US" sz="2400" dirty="0" err="1" smtClean="0">
                <a:latin typeface="Calibri" charset="0"/>
                <a:ea typeface="ＭＳ Ｐゴシック" charset="-128"/>
              </a:rPr>
              <a:t>Chuyển</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giao</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sản</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phẩm</a:t>
            </a:r>
            <a:endParaRPr lang="en-US" altLang="en-US" sz="2400" dirty="0" smtClean="0">
              <a:latin typeface="Calibri" charset="0"/>
              <a:ea typeface="ＭＳ Ｐゴシック" charset="-128"/>
            </a:endParaRPr>
          </a:p>
          <a:p>
            <a:pPr algn="just">
              <a:lnSpc>
                <a:spcPct val="150000"/>
              </a:lnSpc>
              <a:spcBef>
                <a:spcPts val="0"/>
              </a:spcBef>
            </a:pPr>
            <a:r>
              <a:rPr lang="en-US" altLang="en-US" sz="2400" dirty="0" err="1" smtClean="0">
                <a:latin typeface="Calibri" charset="0"/>
                <a:ea typeface="ＭＳ Ｐゴシック" charset="-128"/>
              </a:rPr>
              <a:t>Bảo</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trì</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mở</a:t>
            </a:r>
            <a:r>
              <a:rPr lang="en-US" altLang="en-US" sz="2400" dirty="0" smtClean="0">
                <a:latin typeface="Calibri" charset="0"/>
                <a:ea typeface="ＭＳ Ｐゴシック" charset="-128"/>
              </a:rPr>
              <a:t> </a:t>
            </a:r>
            <a:r>
              <a:rPr lang="en-US" altLang="en-US" sz="2400" dirty="0" err="1" smtClean="0">
                <a:latin typeface="Calibri" charset="0"/>
                <a:ea typeface="ＭＳ Ｐゴシック" charset="-128"/>
              </a:rPr>
              <a:t>rộng</a:t>
            </a:r>
            <a:r>
              <a:rPr lang="en-US" altLang="en-US" sz="2400" dirty="0" smtClean="0">
                <a:latin typeface="Calibri" charset="0"/>
                <a:ea typeface="ＭＳ Ｐゴシック" charset="-128"/>
              </a:rPr>
              <a:t>.</a:t>
            </a:r>
            <a:endParaRPr lang="en-US" altLang="en-US" sz="2400" dirty="0">
              <a:latin typeface="Calibri" charset="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wipe(down)">
                                      <p:cBhvr>
                                        <p:cTn id="7" dur="5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32771">
                                            <p:txEl>
                                              <p:pRg st="1" end="1"/>
                                            </p:txEl>
                                          </p:spTgt>
                                        </p:tgtEl>
                                        <p:attrNameLst>
                                          <p:attrName>style.visibility</p:attrName>
                                        </p:attrNameLst>
                                      </p:cBhvr>
                                      <p:to>
                                        <p:strVal val="visible"/>
                                      </p:to>
                                    </p:set>
                                    <p:animEffect transition="in" filter="barn(inVertical)">
                                      <p:cBhvr>
                                        <p:cTn id="16" dur="500"/>
                                        <p:tgtEl>
                                          <p:spTgt spid="3277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2771">
                                            <p:txEl>
                                              <p:pRg st="2" end="2"/>
                                            </p:txEl>
                                          </p:spTgt>
                                        </p:tgtEl>
                                        <p:attrNameLst>
                                          <p:attrName>style.visibility</p:attrName>
                                        </p:attrNameLst>
                                      </p:cBhvr>
                                      <p:to>
                                        <p:strVal val="visible"/>
                                      </p:to>
                                    </p:set>
                                    <p:animEffect transition="in" filter="wipe(down)">
                                      <p:cBhvr>
                                        <p:cTn id="21" dur="500"/>
                                        <p:tgtEl>
                                          <p:spTgt spid="3277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2771">
                                            <p:txEl>
                                              <p:pRg st="3" end="3"/>
                                            </p:txEl>
                                          </p:spTgt>
                                        </p:tgtEl>
                                        <p:attrNameLst>
                                          <p:attrName>style.visibility</p:attrName>
                                        </p:attrNameLst>
                                      </p:cBhvr>
                                      <p:to>
                                        <p:strVal val="visible"/>
                                      </p:to>
                                    </p:set>
                                    <p:animEffect transition="in" filter="barn(inVertical)">
                                      <p:cBhvr>
                                        <p:cTn id="26" dur="500"/>
                                        <p:tgtEl>
                                          <p:spTgt spid="3277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2771">
                                            <p:txEl>
                                              <p:pRg st="4" end="4"/>
                                            </p:txEl>
                                          </p:spTgt>
                                        </p:tgtEl>
                                        <p:attrNameLst>
                                          <p:attrName>style.visibility</p:attrName>
                                        </p:attrNameLst>
                                      </p:cBhvr>
                                      <p:to>
                                        <p:strVal val="visible"/>
                                      </p:to>
                                    </p:set>
                                    <p:animEffect transition="in" filter="barn(inVertical)">
                                      <p:cBhvr>
                                        <p:cTn id="31" dur="500"/>
                                        <p:tgtEl>
                                          <p:spTgt spid="32771">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2771">
                                            <p:txEl>
                                              <p:pRg st="5" end="5"/>
                                            </p:txEl>
                                          </p:spTgt>
                                        </p:tgtEl>
                                        <p:attrNameLst>
                                          <p:attrName>style.visibility</p:attrName>
                                        </p:attrNameLst>
                                      </p:cBhvr>
                                      <p:to>
                                        <p:strVal val="visible"/>
                                      </p:to>
                                    </p:set>
                                    <p:animEffect transition="in" filter="barn(inVertical)">
                                      <p:cBhvr>
                                        <p:cTn id="36" dur="500"/>
                                        <p:tgtEl>
                                          <p:spTgt spid="32771">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2771">
                                            <p:txEl>
                                              <p:pRg st="6" end="6"/>
                                            </p:txEl>
                                          </p:spTgt>
                                        </p:tgtEl>
                                        <p:attrNameLst>
                                          <p:attrName>style.visibility</p:attrName>
                                        </p:attrNameLst>
                                      </p:cBhvr>
                                      <p:to>
                                        <p:strVal val="visible"/>
                                      </p:to>
                                    </p:set>
                                    <p:animEffect transition="in" filter="barn(inVertical)">
                                      <p:cBhvr>
                                        <p:cTn id="41" dur="500"/>
                                        <p:tgtEl>
                                          <p:spTgt spid="32771">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2771">
                                            <p:txEl>
                                              <p:pRg st="7" end="7"/>
                                            </p:txEl>
                                          </p:spTgt>
                                        </p:tgtEl>
                                        <p:attrNameLst>
                                          <p:attrName>style.visibility</p:attrName>
                                        </p:attrNameLst>
                                      </p:cBhvr>
                                      <p:to>
                                        <p:strVal val="visible"/>
                                      </p:to>
                                    </p:set>
                                    <p:animEffect transition="in" filter="barn(inVertical)">
                                      <p:cBhvr>
                                        <p:cTn id="46" dur="500"/>
                                        <p:tgtEl>
                                          <p:spTgt spid="32771">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2771">
                                            <p:txEl>
                                              <p:pRg st="8" end="8"/>
                                            </p:txEl>
                                          </p:spTgt>
                                        </p:tgtEl>
                                        <p:attrNameLst>
                                          <p:attrName>style.visibility</p:attrName>
                                        </p:attrNameLst>
                                      </p:cBhvr>
                                      <p:to>
                                        <p:strVal val="visible"/>
                                      </p:to>
                                    </p:set>
                                    <p:animEffect transition="in" filter="barn(inVertical)">
                                      <p:cBhvr>
                                        <p:cTn id="51" dur="500"/>
                                        <p:tgtEl>
                                          <p:spTgt spid="32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lgn="ctr"/>
            <a:r>
              <a:rPr lang="en-US" altLang="en-US">
                <a:ea typeface="ＭＳ Ｐゴシック" charset="-128"/>
              </a:rPr>
              <a:t>Tự học</a:t>
            </a:r>
          </a:p>
        </p:txBody>
      </p:sp>
      <p:sp>
        <p:nvSpPr>
          <p:cNvPr id="45059" name="Content Placeholder 2"/>
          <p:cNvSpPr>
            <a:spLocks noGrp="1"/>
          </p:cNvSpPr>
          <p:nvPr>
            <p:ph idx="1"/>
          </p:nvPr>
        </p:nvSpPr>
        <p:spPr/>
        <p:txBody>
          <a:bodyPr/>
          <a:lstStyle/>
          <a:p>
            <a:pPr>
              <a:lnSpc>
                <a:spcPct val="150000"/>
              </a:lnSpc>
            </a:pPr>
            <a:r>
              <a:rPr lang="en-US" altLang="en-US">
                <a:latin typeface="Calibri" charset="0"/>
                <a:ea typeface="ＭＳ Ｐゴシック" charset="-128"/>
              </a:rPr>
              <a:t>Xem lại bài giảng</a:t>
            </a:r>
          </a:p>
          <a:p>
            <a:pPr>
              <a:lnSpc>
                <a:spcPct val="150000"/>
              </a:lnSpc>
            </a:pPr>
            <a:r>
              <a:rPr lang="en-US" altLang="en-US">
                <a:latin typeface="Calibri" charset="0"/>
                <a:ea typeface="ＭＳ Ｐゴシック" charset="-128"/>
              </a:rPr>
              <a:t>Đọc thêm bài giảng của Ian Sommerville: </a:t>
            </a:r>
            <a:r>
              <a:rPr lang="ja-JP" altLang="en-US">
                <a:latin typeface="Calibri" charset="0"/>
                <a:ea typeface="ＭＳ Ｐゴシック" charset="-128"/>
              </a:rPr>
              <a:t>“</a:t>
            </a:r>
            <a:r>
              <a:rPr lang="en-US" altLang="ja-JP">
                <a:latin typeface="Calibri" charset="0"/>
                <a:ea typeface="ＭＳ Ｐゴシック" charset="-128"/>
              </a:rPr>
              <a:t>chapter 1: Introduction to Software Engineering</a:t>
            </a:r>
            <a:r>
              <a:rPr lang="ja-JP" altLang="en-US">
                <a:latin typeface="Calibri" charset="0"/>
                <a:ea typeface="ＭＳ Ｐゴシック" charset="-128"/>
              </a:rPr>
              <a:t>”</a:t>
            </a:r>
            <a:endParaRPr lang="en-US" altLang="ja-JP">
              <a:latin typeface="Calibri" charset="0"/>
              <a:ea typeface="ＭＳ Ｐゴシック" charset="-128"/>
            </a:endParaRPr>
          </a:p>
          <a:p>
            <a:pPr>
              <a:lnSpc>
                <a:spcPct val="150000"/>
              </a:lnSpc>
              <a:buFont typeface="Wingdings" charset="2"/>
              <a:buNone/>
            </a:pPr>
            <a:r>
              <a:rPr lang="en-US" altLang="en-US">
                <a:latin typeface="Calibri" charset="0"/>
                <a:ea typeface="ＭＳ Ｐゴシック" charset="-128"/>
              </a:rPr>
              <a:t>http://www.softwareengineering-9.com/</a:t>
            </a:r>
          </a:p>
          <a:p>
            <a:endParaRPr lang="en-US" altLang="en-US">
              <a:ea typeface="ＭＳ Ｐゴシック"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charset="-128"/>
              </a:rPr>
              <a:t>Qui định</a:t>
            </a:r>
            <a:endParaRPr lang="vi-VN" altLang="en-US">
              <a:ea typeface="ＭＳ Ｐゴシック" charset="-128"/>
            </a:endParaRPr>
          </a:p>
        </p:txBody>
      </p:sp>
      <p:sp>
        <p:nvSpPr>
          <p:cNvPr id="3" name="Content Placeholder 2"/>
          <p:cNvSpPr>
            <a:spLocks noGrp="1"/>
          </p:cNvSpPr>
          <p:nvPr>
            <p:ph idx="1"/>
          </p:nvPr>
        </p:nvSpPr>
        <p:spPr/>
        <p:txBody>
          <a:bodyPr/>
          <a:lstStyle/>
          <a:p>
            <a:pPr algn="just"/>
            <a:r>
              <a:rPr lang="en-US" altLang="en-US" dirty="0" err="1">
                <a:ea typeface="ＭＳ Ｐゴシック" charset="-128"/>
              </a:rPr>
              <a:t>Đi</a:t>
            </a:r>
            <a:r>
              <a:rPr lang="en-US" altLang="en-US" dirty="0">
                <a:ea typeface="ＭＳ Ｐゴシック" charset="-128"/>
              </a:rPr>
              <a:t> </a:t>
            </a:r>
            <a:r>
              <a:rPr lang="en-US" altLang="en-US" dirty="0" err="1">
                <a:ea typeface="ＭＳ Ｐゴシック" charset="-128"/>
              </a:rPr>
              <a:t>học</a:t>
            </a:r>
            <a:r>
              <a:rPr lang="en-US" altLang="en-US" dirty="0">
                <a:ea typeface="ＭＳ Ｐゴシック" charset="-128"/>
              </a:rPr>
              <a:t> </a:t>
            </a:r>
            <a:r>
              <a:rPr lang="en-US" altLang="en-US" dirty="0" err="1">
                <a:ea typeface="ＭＳ Ｐゴシック" charset="-128"/>
              </a:rPr>
              <a:t>đúng</a:t>
            </a:r>
            <a:r>
              <a:rPr lang="en-US" altLang="en-US" dirty="0">
                <a:ea typeface="ＭＳ Ｐゴシック" charset="-128"/>
              </a:rPr>
              <a:t> </a:t>
            </a:r>
            <a:r>
              <a:rPr lang="en-US" altLang="en-US" dirty="0" err="1">
                <a:ea typeface="ＭＳ Ｐゴシック" charset="-128"/>
              </a:rPr>
              <a:t>giờ</a:t>
            </a:r>
            <a:endParaRPr lang="en-US" altLang="en-US" dirty="0">
              <a:ea typeface="ＭＳ Ｐゴシック" charset="-128"/>
            </a:endParaRPr>
          </a:p>
          <a:p>
            <a:pPr algn="just"/>
            <a:r>
              <a:rPr lang="en-US" altLang="en-US" dirty="0" err="1">
                <a:ea typeface="ＭＳ Ｐゴシック" charset="-128"/>
              </a:rPr>
              <a:t>Tắt</a:t>
            </a:r>
            <a:r>
              <a:rPr lang="en-US" altLang="en-US" dirty="0">
                <a:ea typeface="ＭＳ Ｐゴシック" charset="-128"/>
              </a:rPr>
              <a:t> </a:t>
            </a:r>
            <a:r>
              <a:rPr lang="en-US" altLang="en-US" dirty="0" err="1">
                <a:ea typeface="ＭＳ Ｐゴシック" charset="-128"/>
              </a:rPr>
              <a:t>chuông</a:t>
            </a:r>
            <a:r>
              <a:rPr lang="en-US" altLang="en-US" dirty="0">
                <a:ea typeface="ＭＳ Ｐゴシック" charset="-128"/>
              </a:rPr>
              <a:t> </a:t>
            </a:r>
            <a:r>
              <a:rPr lang="en-US" altLang="en-US" dirty="0" err="1">
                <a:ea typeface="ＭＳ Ｐゴシック" charset="-128"/>
              </a:rPr>
              <a:t>điện</a:t>
            </a:r>
            <a:r>
              <a:rPr lang="en-US" altLang="en-US" dirty="0">
                <a:ea typeface="ＭＳ Ｐゴシック" charset="-128"/>
              </a:rPr>
              <a:t> </a:t>
            </a:r>
            <a:r>
              <a:rPr lang="en-US" altLang="en-US" dirty="0" err="1">
                <a:ea typeface="ＭＳ Ｐゴシック" charset="-128"/>
              </a:rPr>
              <a:t>thoại</a:t>
            </a:r>
            <a:r>
              <a:rPr lang="en-US" altLang="en-US" dirty="0">
                <a:ea typeface="ＭＳ Ｐゴシック" charset="-128"/>
              </a:rPr>
              <a:t> </a:t>
            </a:r>
            <a:r>
              <a:rPr lang="en-US" altLang="en-US" dirty="0" err="1">
                <a:ea typeface="ＭＳ Ｐゴシック" charset="-128"/>
              </a:rPr>
              <a:t>khi</a:t>
            </a:r>
            <a:r>
              <a:rPr lang="en-US" altLang="en-US" dirty="0">
                <a:ea typeface="ＭＳ Ｐゴシック" charset="-128"/>
              </a:rPr>
              <a:t> </a:t>
            </a:r>
            <a:r>
              <a:rPr lang="en-US" altLang="en-US" dirty="0" err="1">
                <a:ea typeface="ＭＳ Ｐゴシック" charset="-128"/>
              </a:rPr>
              <a:t>vào</a:t>
            </a:r>
            <a:r>
              <a:rPr lang="en-US" altLang="en-US" dirty="0">
                <a:ea typeface="ＭＳ Ｐゴシック" charset="-128"/>
              </a:rPr>
              <a:t> </a:t>
            </a:r>
            <a:r>
              <a:rPr lang="en-US" altLang="en-US" dirty="0" err="1">
                <a:ea typeface="ＭＳ Ｐゴシック" charset="-128"/>
              </a:rPr>
              <a:t>lớp</a:t>
            </a:r>
            <a:r>
              <a:rPr lang="en-US" altLang="en-US" dirty="0">
                <a:ea typeface="ＭＳ Ｐゴシック" charset="-128"/>
              </a:rPr>
              <a:t>.</a:t>
            </a:r>
          </a:p>
          <a:p>
            <a:pPr algn="just"/>
            <a:r>
              <a:rPr lang="en-US" altLang="en-US" dirty="0" err="1">
                <a:ea typeface="ＭＳ Ｐゴシック" charset="-128"/>
              </a:rPr>
              <a:t>Không</a:t>
            </a:r>
            <a:r>
              <a:rPr lang="en-US" altLang="en-US" dirty="0">
                <a:ea typeface="ＭＳ Ｐゴシック" charset="-128"/>
              </a:rPr>
              <a:t> </a:t>
            </a:r>
            <a:r>
              <a:rPr lang="en-US" altLang="en-US" dirty="0" err="1">
                <a:ea typeface="ＭＳ Ｐゴシック" charset="-128"/>
              </a:rPr>
              <a:t>nói</a:t>
            </a:r>
            <a:r>
              <a:rPr lang="en-US" altLang="en-US" dirty="0">
                <a:ea typeface="ＭＳ Ｐゴシック" charset="-128"/>
              </a:rPr>
              <a:t> </a:t>
            </a:r>
            <a:r>
              <a:rPr lang="en-US" altLang="en-US" dirty="0" err="1">
                <a:ea typeface="ＭＳ Ｐゴシック" charset="-128"/>
              </a:rPr>
              <a:t>chuyện</a:t>
            </a:r>
            <a:r>
              <a:rPr lang="en-US" altLang="en-US" dirty="0">
                <a:ea typeface="ＭＳ Ｐゴシック" charset="-128"/>
              </a:rPr>
              <a:t> </a:t>
            </a:r>
            <a:r>
              <a:rPr lang="en-US" altLang="en-US" dirty="0" err="1">
                <a:ea typeface="ＭＳ Ｐゴシック" charset="-128"/>
              </a:rPr>
              <a:t>trong</a:t>
            </a:r>
            <a:r>
              <a:rPr lang="en-US" altLang="en-US" dirty="0">
                <a:ea typeface="ＭＳ Ｐゴシック" charset="-128"/>
              </a:rPr>
              <a:t> </a:t>
            </a:r>
            <a:r>
              <a:rPr lang="en-US" altLang="en-US" dirty="0" err="1">
                <a:ea typeface="ＭＳ Ｐゴシック" charset="-128"/>
              </a:rPr>
              <a:t>lớp</a:t>
            </a:r>
            <a:r>
              <a:rPr lang="en-US" altLang="en-US" dirty="0">
                <a:ea typeface="ＭＳ Ｐゴシック" charset="-128"/>
              </a:rPr>
              <a:t>.</a:t>
            </a:r>
          </a:p>
          <a:p>
            <a:pPr algn="just"/>
            <a:r>
              <a:rPr lang="en-US" altLang="en-US" dirty="0" err="1">
                <a:ea typeface="ＭＳ Ｐゴシック" charset="-128"/>
              </a:rPr>
              <a:t>Đi</a:t>
            </a:r>
            <a:r>
              <a:rPr lang="en-US" altLang="en-US" dirty="0">
                <a:ea typeface="ＭＳ Ｐゴシック" charset="-128"/>
              </a:rPr>
              <a:t> </a:t>
            </a:r>
            <a:r>
              <a:rPr lang="en-US" altLang="en-US" dirty="0" err="1">
                <a:ea typeface="ＭＳ Ｐゴシック" charset="-128"/>
              </a:rPr>
              <a:t>trễ</a:t>
            </a:r>
            <a:r>
              <a:rPr lang="en-US" altLang="en-US" dirty="0">
                <a:ea typeface="ＭＳ Ｐゴシック" charset="-128"/>
              </a:rPr>
              <a:t>, </a:t>
            </a:r>
            <a:r>
              <a:rPr lang="en-US" altLang="en-US" dirty="0" err="1">
                <a:ea typeface="ＭＳ Ｐゴシック" charset="-128"/>
              </a:rPr>
              <a:t>ra</a:t>
            </a:r>
            <a:r>
              <a:rPr lang="en-US" altLang="en-US" dirty="0">
                <a:ea typeface="ＭＳ Ｐゴシック" charset="-128"/>
              </a:rPr>
              <a:t> </a:t>
            </a:r>
            <a:r>
              <a:rPr lang="en-US" altLang="en-US" dirty="0" err="1">
                <a:ea typeface="ＭＳ Ｐゴシック" charset="-128"/>
              </a:rPr>
              <a:t>khỏi</a:t>
            </a:r>
            <a:r>
              <a:rPr lang="en-US" altLang="en-US" dirty="0">
                <a:ea typeface="ＭＳ Ｐゴシック" charset="-128"/>
              </a:rPr>
              <a:t> </a:t>
            </a:r>
            <a:r>
              <a:rPr lang="en-US" altLang="en-US" dirty="0" err="1">
                <a:ea typeface="ＭＳ Ｐゴシック" charset="-128"/>
              </a:rPr>
              <a:t>phòng</a:t>
            </a:r>
            <a:r>
              <a:rPr lang="en-US" altLang="en-US" dirty="0">
                <a:ea typeface="ＭＳ Ｐゴシック" charset="-128"/>
              </a:rPr>
              <a:t> </a:t>
            </a:r>
            <a:r>
              <a:rPr lang="en-US" altLang="en-US" dirty="0" err="1">
                <a:ea typeface="ＭＳ Ｐゴシック" charset="-128"/>
              </a:rPr>
              <a:t>đi</a:t>
            </a:r>
            <a:r>
              <a:rPr lang="en-US" altLang="en-US" dirty="0">
                <a:ea typeface="ＭＳ Ｐゴシック" charset="-128"/>
              </a:rPr>
              <a:t> </a:t>
            </a:r>
            <a:r>
              <a:rPr lang="en-US" altLang="en-US" dirty="0" err="1">
                <a:ea typeface="ＭＳ Ｐゴシック" charset="-128"/>
              </a:rPr>
              <a:t>cửa</a:t>
            </a:r>
            <a:r>
              <a:rPr lang="en-US" altLang="en-US" dirty="0">
                <a:ea typeface="ＭＳ Ｐゴシック" charset="-128"/>
              </a:rPr>
              <a:t> </a:t>
            </a:r>
            <a:r>
              <a:rPr lang="en-US" altLang="en-US" dirty="0" err="1">
                <a:ea typeface="ＭＳ Ｐゴシック" charset="-128"/>
              </a:rPr>
              <a:t>sau</a:t>
            </a:r>
            <a:r>
              <a:rPr lang="en-US" altLang="en-US" dirty="0">
                <a:ea typeface="ＭＳ Ｐゴシック" charset="-128"/>
              </a:rPr>
              <a:t> (</a:t>
            </a:r>
            <a:r>
              <a:rPr lang="en-US" altLang="en-US" dirty="0" err="1">
                <a:ea typeface="ＭＳ Ｐゴシック" charset="-128"/>
              </a:rPr>
              <a:t>nếu</a:t>
            </a:r>
            <a:r>
              <a:rPr lang="en-US" altLang="en-US" dirty="0">
                <a:ea typeface="ＭＳ Ｐゴシック" charset="-128"/>
              </a:rPr>
              <a:t> </a:t>
            </a:r>
            <a:r>
              <a:rPr lang="en-US" altLang="en-US" dirty="0" err="1">
                <a:ea typeface="ＭＳ Ｐゴシック" charset="-128"/>
              </a:rPr>
              <a:t>có</a:t>
            </a:r>
            <a:r>
              <a:rPr lang="en-US" altLang="en-US" dirty="0">
                <a:ea typeface="ＭＳ Ｐゴシック" charset="-128"/>
              </a:rPr>
              <a:t>)</a:t>
            </a:r>
          </a:p>
          <a:p>
            <a:pPr algn="just"/>
            <a:r>
              <a:rPr lang="en-US" altLang="en-US" b="1" dirty="0" err="1" smtClean="0">
                <a:ea typeface="ＭＳ Ｐゴシック" charset="-128"/>
                <a:sym typeface="Wingdings" charset="2"/>
              </a:rPr>
              <a:t>Nộp</a:t>
            </a:r>
            <a:r>
              <a:rPr lang="en-US" altLang="en-US" b="1" dirty="0" smtClean="0">
                <a:ea typeface="ＭＳ Ｐゴシック" charset="-128"/>
                <a:sym typeface="Wingdings" charset="2"/>
              </a:rPr>
              <a:t> </a:t>
            </a:r>
            <a:r>
              <a:rPr lang="en-US" altLang="en-US" b="1" dirty="0" err="1">
                <a:ea typeface="ＭＳ Ｐゴシック" charset="-128"/>
                <a:sym typeface="Wingdings" charset="2"/>
              </a:rPr>
              <a:t>bài</a:t>
            </a:r>
            <a:r>
              <a:rPr lang="en-US" altLang="en-US" b="1" dirty="0">
                <a:ea typeface="ＭＳ Ｐゴシック" charset="-128"/>
                <a:sym typeface="Wingdings" charset="2"/>
              </a:rPr>
              <a:t> </a:t>
            </a:r>
            <a:r>
              <a:rPr lang="en-US" altLang="en-US" b="1" dirty="0" err="1">
                <a:ea typeface="ＭＳ Ｐゴシック" charset="-128"/>
                <a:sym typeface="Wingdings" charset="2"/>
              </a:rPr>
              <a:t>đúng</a:t>
            </a:r>
            <a:r>
              <a:rPr lang="en-US" altLang="en-US" b="1" dirty="0">
                <a:ea typeface="ＭＳ Ｐゴシック" charset="-128"/>
                <a:sym typeface="Wingdings" charset="2"/>
              </a:rPr>
              <a:t> </a:t>
            </a:r>
            <a:r>
              <a:rPr lang="en-US" altLang="en-US" b="1" dirty="0" err="1">
                <a:ea typeface="ＭＳ Ｐゴシック" charset="-128"/>
                <a:sym typeface="Wingdings" charset="2"/>
              </a:rPr>
              <a:t>hạn</a:t>
            </a:r>
            <a:r>
              <a:rPr lang="en-US" altLang="en-US" b="1" dirty="0">
                <a:ea typeface="ＭＳ Ｐゴシック" charset="-128"/>
                <a:sym typeface="Wingdings" charset="2"/>
              </a:rPr>
              <a:t>, </a:t>
            </a:r>
            <a:r>
              <a:rPr lang="en-US" altLang="en-US" b="1" dirty="0" err="1">
                <a:ea typeface="ＭＳ Ｐゴシック" charset="-128"/>
                <a:sym typeface="Wingdings" charset="2"/>
              </a:rPr>
              <a:t>đúng</a:t>
            </a:r>
            <a:r>
              <a:rPr lang="en-US" altLang="en-US" b="1" dirty="0">
                <a:ea typeface="ＭＳ Ｐゴシック" charset="-128"/>
                <a:sym typeface="Wingdings" charset="2"/>
              </a:rPr>
              <a:t> qui </a:t>
            </a:r>
            <a:r>
              <a:rPr lang="en-US" altLang="en-US" b="1" dirty="0" err="1">
                <a:ea typeface="ＭＳ Ｐゴシック" charset="-128"/>
                <a:sym typeface="Wingdings" charset="2"/>
              </a:rPr>
              <a:t>định</a:t>
            </a:r>
            <a:r>
              <a:rPr lang="en-US" altLang="en-US" b="1" dirty="0">
                <a:ea typeface="ＭＳ Ｐゴシック" charset="-128"/>
                <a:sym typeface="Wingdings" charset="2"/>
              </a:rPr>
              <a:t>. </a:t>
            </a:r>
            <a:r>
              <a:rPr lang="en-US" altLang="en-US" b="1" dirty="0" err="1">
                <a:ea typeface="ＭＳ Ｐゴシック" charset="-128"/>
                <a:sym typeface="Wingdings" charset="2"/>
              </a:rPr>
              <a:t>Không</a:t>
            </a:r>
            <a:r>
              <a:rPr lang="en-US" altLang="en-US" b="1" dirty="0">
                <a:ea typeface="ＭＳ Ｐゴシック" charset="-128"/>
                <a:sym typeface="Wingdings" charset="2"/>
              </a:rPr>
              <a:t> </a:t>
            </a:r>
            <a:r>
              <a:rPr lang="en-US" altLang="en-US" b="1" dirty="0" err="1">
                <a:ea typeface="ＭＳ Ｐゴシック" charset="-128"/>
                <a:sym typeface="Wingdings" charset="2"/>
              </a:rPr>
              <a:t>nộp</a:t>
            </a:r>
            <a:r>
              <a:rPr lang="en-US" altLang="en-US" b="1" dirty="0">
                <a:ea typeface="ＭＳ Ｐゴシック" charset="-128"/>
                <a:sym typeface="Wingdings" charset="2"/>
              </a:rPr>
              <a:t> qua email.  Vi </a:t>
            </a:r>
            <a:r>
              <a:rPr lang="en-US" altLang="en-US" b="1" dirty="0" err="1">
                <a:ea typeface="ＭＳ Ｐゴシック" charset="-128"/>
                <a:sym typeface="Wingdings" charset="2"/>
              </a:rPr>
              <a:t>phạm</a:t>
            </a:r>
            <a:r>
              <a:rPr lang="en-US" altLang="en-US" b="1" dirty="0">
                <a:ea typeface="ＭＳ Ｐゴシック" charset="-128"/>
                <a:sym typeface="Wingdings" charset="2"/>
              </a:rPr>
              <a:t>  </a:t>
            </a:r>
            <a:r>
              <a:rPr lang="en-US" altLang="en-US" b="1" dirty="0" err="1">
                <a:ea typeface="ＭＳ Ｐゴシック" charset="-128"/>
                <a:sym typeface="Wingdings" charset="2"/>
              </a:rPr>
              <a:t>không</a:t>
            </a:r>
            <a:r>
              <a:rPr lang="en-US" altLang="en-US" b="1" dirty="0">
                <a:ea typeface="ＭＳ Ｐゴシック" charset="-128"/>
                <a:sym typeface="Wingdings" charset="2"/>
              </a:rPr>
              <a:t> </a:t>
            </a:r>
            <a:r>
              <a:rPr lang="en-US" altLang="en-US" b="1" dirty="0" err="1">
                <a:ea typeface="ＭＳ Ｐゴシック" charset="-128"/>
                <a:sym typeface="Wingdings" charset="2"/>
              </a:rPr>
              <a:t>có</a:t>
            </a:r>
            <a:r>
              <a:rPr lang="en-US" altLang="en-US" b="1" dirty="0">
                <a:ea typeface="ＭＳ Ｐゴシック" charset="-128"/>
                <a:sym typeface="Wingdings" charset="2"/>
              </a:rPr>
              <a:t> </a:t>
            </a:r>
            <a:r>
              <a:rPr lang="en-US" altLang="en-US" b="1" dirty="0" err="1">
                <a:ea typeface="ＭＳ Ｐゴシック" charset="-128"/>
                <a:sym typeface="Wingdings" charset="2"/>
              </a:rPr>
              <a:t>điểm</a:t>
            </a:r>
            <a:r>
              <a:rPr lang="en-US" altLang="en-US" b="1" dirty="0">
                <a:ea typeface="ＭＳ Ｐゴシック" charset="-128"/>
                <a:sym typeface="Wingdings" charset="2"/>
              </a:rPr>
              <a:t>.</a:t>
            </a:r>
            <a:endParaRPr lang="vi-VN" altLang="en-US" b="1"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algn="ctr"/>
            <a:r>
              <a:rPr lang="en-US" altLang="en-US">
                <a:ea typeface="ＭＳ Ｐゴシック" charset="-128"/>
              </a:rPr>
              <a:t>Câu hỏi</a:t>
            </a:r>
          </a:p>
        </p:txBody>
      </p:sp>
      <p:sp>
        <p:nvSpPr>
          <p:cNvPr id="46083" name="Content Placeholder 2"/>
          <p:cNvSpPr>
            <a:spLocks noGrp="1"/>
          </p:cNvSpPr>
          <p:nvPr>
            <p:ph idx="1"/>
          </p:nvPr>
        </p:nvSpPr>
        <p:spPr/>
        <p:txBody>
          <a:bodyPr/>
          <a:lstStyle/>
          <a:p>
            <a:pPr marL="0" indent="0" algn="just">
              <a:lnSpc>
                <a:spcPct val="150000"/>
              </a:lnSpc>
              <a:buFont typeface="Wingdings" charset="2"/>
              <a:buNone/>
            </a:pPr>
            <a:r>
              <a:rPr lang="en-US" altLang="en-US" sz="1800">
                <a:latin typeface="Calibri" charset="0"/>
                <a:ea typeface="ＭＳ Ｐゴシック" charset="-128"/>
              </a:rPr>
              <a:t>Làm việc nhóm và trả lời các câu hỏi. Đại diện nhóm trình bày trước lớp.</a:t>
            </a:r>
          </a:p>
          <a:p>
            <a:pPr marL="0" indent="0" algn="just">
              <a:lnSpc>
                <a:spcPct val="150000"/>
              </a:lnSpc>
              <a:buFont typeface="Times New Roman" charset="0"/>
              <a:buAutoNum type="arabicPeriod"/>
            </a:pPr>
            <a:r>
              <a:rPr lang="en-US" altLang="en-US" sz="1800">
                <a:latin typeface="Calibri" charset="0"/>
                <a:ea typeface="ＭＳ Ｐゴシック" charset="-128"/>
              </a:rPr>
              <a:t>Phần mềm là gì? Tại sao cần phần mềm</a:t>
            </a:r>
          </a:p>
          <a:p>
            <a:pPr marL="0" indent="0" algn="just">
              <a:lnSpc>
                <a:spcPct val="150000"/>
              </a:lnSpc>
              <a:buFont typeface="Times New Roman" charset="0"/>
              <a:buAutoNum type="arabicPeriod"/>
            </a:pPr>
            <a:r>
              <a:rPr lang="en-US" altLang="en-US" sz="1800">
                <a:latin typeface="Calibri" charset="0"/>
                <a:ea typeface="ＭＳ Ｐゴシック" charset="-128"/>
              </a:rPr>
              <a:t>Công nghệ Phần mềm là gì? Tại sao cần CNPM?</a:t>
            </a:r>
          </a:p>
          <a:p>
            <a:pPr marL="0" indent="0" algn="just">
              <a:lnSpc>
                <a:spcPct val="150000"/>
              </a:lnSpc>
              <a:buFont typeface="Times New Roman" charset="0"/>
              <a:buAutoNum type="arabicPeriod"/>
            </a:pPr>
            <a:r>
              <a:rPr lang="en-US" altLang="en-US" sz="1800">
                <a:latin typeface="Calibri" charset="0"/>
                <a:ea typeface="ＭＳ Ｐゴシック" charset="-128"/>
              </a:rPr>
              <a:t>Một phần mềm chất lượng cần có những đặc điểm gì? Giải thích các đặc điểm.</a:t>
            </a:r>
          </a:p>
          <a:p>
            <a:pPr marL="0" indent="0" algn="just">
              <a:lnSpc>
                <a:spcPct val="150000"/>
              </a:lnSpc>
              <a:buFont typeface="Times New Roman" charset="0"/>
              <a:buAutoNum type="arabicPeriod"/>
            </a:pPr>
            <a:r>
              <a:rPr lang="en-US" altLang="en-US" sz="1800">
                <a:latin typeface="Calibri" charset="0"/>
                <a:ea typeface="ＭＳ Ｐゴシック" charset="-128"/>
              </a:rPr>
              <a:t>Trình bày hiểu biết của bạn về vòng đời của phần mềm.</a:t>
            </a:r>
          </a:p>
          <a:p>
            <a:pPr marL="0" indent="0" algn="just">
              <a:lnSpc>
                <a:spcPct val="150000"/>
              </a:lnSpc>
              <a:buFont typeface="Times New Roman" charset="0"/>
              <a:buAutoNum type="arabicPeriod"/>
            </a:pPr>
            <a:r>
              <a:rPr lang="en-US" altLang="en-US" sz="1800">
                <a:latin typeface="Calibri" charset="0"/>
                <a:ea typeface="ＭＳ Ｐゴシック" charset="-128"/>
              </a:rPr>
              <a:t>Qui trình phát triển PM là gì? Tại sao cần?</a:t>
            </a:r>
          </a:p>
          <a:p>
            <a:pPr marL="0" indent="0" algn="just">
              <a:lnSpc>
                <a:spcPct val="150000"/>
              </a:lnSpc>
              <a:buFont typeface="Times New Roman" charset="0"/>
              <a:buAutoNum type="arabicPeriod"/>
            </a:pPr>
            <a:r>
              <a:rPr lang="en-US" altLang="en-US" sz="1800">
                <a:latin typeface="Calibri" charset="0"/>
                <a:ea typeface="ＭＳ Ｐゴシック" charset="-128"/>
              </a:rPr>
              <a:t>Mô hình và qui trình phát triển phần mềm giống khác nhau như thế nào?</a:t>
            </a:r>
          </a:p>
          <a:p>
            <a:pPr marL="0" indent="0" algn="just">
              <a:lnSpc>
                <a:spcPct val="150000"/>
              </a:lnSpc>
              <a:buFont typeface="Times New Roman" charset="0"/>
              <a:buAutoNum type="arabicPeriod"/>
            </a:pPr>
            <a:r>
              <a:rPr lang="en-US" altLang="en-US" sz="1800">
                <a:latin typeface="Calibri" charset="0"/>
                <a:ea typeface="ＭＳ Ｐゴシック" charset="-128"/>
              </a:rPr>
              <a:t>Gia công phần mềm OnShore và Offshore là gì?</a:t>
            </a:r>
          </a:p>
          <a:p>
            <a:pPr marL="0" indent="0" algn="just">
              <a:lnSpc>
                <a:spcPct val="150000"/>
              </a:lnSpc>
              <a:buFont typeface="Times New Roman" charset="0"/>
              <a:buAutoNum type="arabicPeriod"/>
            </a:pPr>
            <a:r>
              <a:rPr lang="en-US" altLang="en-US" sz="1800">
                <a:latin typeface="Calibri" charset="0"/>
                <a:ea typeface="ＭＳ Ｐゴシック" charset="-128"/>
              </a:rPr>
              <a:t>Trình bày tóm tắt những hiểu biết của bạn về ngành CNPM ở VN.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ea typeface="ＭＳ Ｐゴシック" charset="-128"/>
              </a:rPr>
              <a:t>Tài liệu tham khảo</a:t>
            </a:r>
            <a:endParaRPr lang="vi-VN" altLang="en-US">
              <a:ea typeface="ＭＳ Ｐゴシック" charset="-128"/>
            </a:endParaRPr>
          </a:p>
        </p:txBody>
      </p:sp>
      <p:pic>
        <p:nvPicPr>
          <p:cNvPr id="47107" name="Content Placeholder 3" descr="software_engineering_co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3700463"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Content Placeholder 3" descr="SEPA6e50.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876800" y="1770063"/>
            <a:ext cx="3886200" cy="4868862"/>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24000"/>
            <a:ext cx="3733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charset="-128"/>
              </a:rPr>
              <a:t>Đánh giá môn học</a:t>
            </a:r>
            <a:endParaRPr lang="vi-VN" altLang="en-US">
              <a:ea typeface="ＭＳ Ｐゴシック" charset="-128"/>
            </a:endParaRPr>
          </a:p>
        </p:txBody>
      </p:sp>
      <p:sp>
        <p:nvSpPr>
          <p:cNvPr id="3" name="Content Placeholder 2"/>
          <p:cNvSpPr>
            <a:spLocks noGrp="1"/>
          </p:cNvSpPr>
          <p:nvPr>
            <p:ph idx="1"/>
          </p:nvPr>
        </p:nvSpPr>
        <p:spPr/>
        <p:txBody>
          <a:bodyPr/>
          <a:lstStyle/>
          <a:p>
            <a:r>
              <a:rPr lang="en-US" altLang="en-US" dirty="0" err="1">
                <a:ea typeface="ＭＳ Ｐゴシック" charset="-128"/>
              </a:rPr>
              <a:t>Cuối</a:t>
            </a:r>
            <a:r>
              <a:rPr lang="en-US" altLang="en-US" dirty="0">
                <a:ea typeface="ＭＳ Ｐゴシック" charset="-128"/>
              </a:rPr>
              <a:t> </a:t>
            </a:r>
            <a:r>
              <a:rPr lang="en-US" altLang="en-US" dirty="0" err="1" smtClean="0">
                <a:ea typeface="ＭＳ Ｐゴシック" charset="-128"/>
              </a:rPr>
              <a:t>kỳ</a:t>
            </a:r>
            <a:r>
              <a:rPr lang="en-US" altLang="en-US" dirty="0" smtClean="0">
                <a:ea typeface="ＭＳ Ｐゴシック" charset="-128"/>
              </a:rPr>
              <a:t> (LT): </a:t>
            </a:r>
            <a:r>
              <a:rPr lang="en-US" altLang="en-US" dirty="0">
                <a:ea typeface="ＭＳ Ｐゴシック" charset="-128"/>
              </a:rPr>
              <a:t>50%.</a:t>
            </a:r>
          </a:p>
          <a:p>
            <a:r>
              <a:rPr lang="en-US" altLang="en-US" dirty="0" err="1">
                <a:ea typeface="ＭＳ Ｐゴシック" charset="-128"/>
              </a:rPr>
              <a:t>Đồ</a:t>
            </a:r>
            <a:r>
              <a:rPr lang="en-US" altLang="en-US" dirty="0">
                <a:ea typeface="ＭＳ Ｐゴシック" charset="-128"/>
              </a:rPr>
              <a:t> </a:t>
            </a:r>
            <a:r>
              <a:rPr lang="en-US" altLang="en-US" dirty="0" err="1">
                <a:ea typeface="ＭＳ Ｐゴシック" charset="-128"/>
              </a:rPr>
              <a:t>án</a:t>
            </a:r>
            <a:r>
              <a:rPr lang="en-US" altLang="en-US" dirty="0">
                <a:ea typeface="ＭＳ Ｐゴシック" charset="-128"/>
              </a:rPr>
              <a:t> (</a:t>
            </a:r>
            <a:r>
              <a:rPr lang="en-US" altLang="en-US" dirty="0" err="1" smtClean="0">
                <a:ea typeface="ＭＳ Ｐゴシック" charset="-128"/>
              </a:rPr>
              <a:t>nhóm</a:t>
            </a:r>
            <a:r>
              <a:rPr lang="en-US" altLang="en-US" dirty="0" smtClean="0">
                <a:ea typeface="ＭＳ Ｐゴシック" charset="-128"/>
              </a:rPr>
              <a:t> </a:t>
            </a:r>
            <a:r>
              <a:rPr lang="en-US" altLang="en-US" dirty="0" err="1" smtClean="0">
                <a:ea typeface="ＭＳ Ｐゴシック" charset="-128"/>
              </a:rPr>
              <a:t>ít</a:t>
            </a:r>
            <a:r>
              <a:rPr lang="en-US" altLang="en-US" dirty="0" smtClean="0">
                <a:ea typeface="ＭＳ Ｐゴシック" charset="-128"/>
              </a:rPr>
              <a:t> </a:t>
            </a:r>
            <a:r>
              <a:rPr lang="en-US" altLang="en-US" dirty="0" err="1" smtClean="0">
                <a:ea typeface="ＭＳ Ｐゴシック" charset="-128"/>
              </a:rPr>
              <a:t>nhất</a:t>
            </a:r>
            <a:r>
              <a:rPr lang="en-US" altLang="en-US" dirty="0" smtClean="0">
                <a:ea typeface="ＭＳ Ｐゴシック" charset="-128"/>
              </a:rPr>
              <a:t> 5): </a:t>
            </a:r>
            <a:r>
              <a:rPr lang="en-US" altLang="en-US" dirty="0">
                <a:ea typeface="ＭＳ Ｐゴシック" charset="-128"/>
              </a:rPr>
              <a:t>30%.</a:t>
            </a:r>
          </a:p>
          <a:p>
            <a:r>
              <a:rPr lang="en-US" altLang="en-US" dirty="0" err="1">
                <a:ea typeface="ＭＳ Ｐゴシック" charset="-128"/>
              </a:rPr>
              <a:t>Điểm</a:t>
            </a:r>
            <a:r>
              <a:rPr lang="en-US" altLang="en-US" dirty="0">
                <a:ea typeface="ＭＳ Ｐゴシック" charset="-128"/>
              </a:rPr>
              <a:t> </a:t>
            </a:r>
            <a:r>
              <a:rPr lang="en-US" altLang="en-US" dirty="0" err="1">
                <a:ea typeface="ＭＳ Ｐゴシック" charset="-128"/>
              </a:rPr>
              <a:t>quá</a:t>
            </a:r>
            <a:r>
              <a:rPr lang="en-US" altLang="en-US" dirty="0">
                <a:ea typeface="ＭＳ Ｐゴシック" charset="-128"/>
              </a:rPr>
              <a:t> </a:t>
            </a:r>
            <a:r>
              <a:rPr lang="en-US" altLang="en-US" dirty="0" err="1">
                <a:ea typeface="ＭＳ Ｐゴシック" charset="-128"/>
              </a:rPr>
              <a:t>trình</a:t>
            </a:r>
            <a:r>
              <a:rPr lang="en-US" altLang="en-US" dirty="0">
                <a:ea typeface="ＭＳ Ｐゴシック" charset="-128"/>
              </a:rPr>
              <a:t> (</a:t>
            </a:r>
            <a:r>
              <a:rPr lang="en-US" altLang="en-US" dirty="0" err="1">
                <a:ea typeface="ＭＳ Ｐゴシック" charset="-128"/>
              </a:rPr>
              <a:t>bài</a:t>
            </a:r>
            <a:r>
              <a:rPr lang="en-US" altLang="en-US" dirty="0">
                <a:ea typeface="ＭＳ Ｐゴシック" charset="-128"/>
              </a:rPr>
              <a:t> </a:t>
            </a:r>
            <a:r>
              <a:rPr lang="en-US" altLang="en-US" dirty="0" err="1">
                <a:ea typeface="ＭＳ Ｐゴシック" charset="-128"/>
              </a:rPr>
              <a:t>tập</a:t>
            </a:r>
            <a:r>
              <a:rPr lang="en-US" altLang="en-US" dirty="0">
                <a:ea typeface="ＭＳ Ｐゴシック" charset="-128"/>
              </a:rPr>
              <a:t>, </a:t>
            </a:r>
            <a:r>
              <a:rPr lang="en-US" altLang="en-US" dirty="0" err="1">
                <a:ea typeface="ＭＳ Ｐゴシック" charset="-128"/>
              </a:rPr>
              <a:t>báo</a:t>
            </a:r>
            <a:r>
              <a:rPr lang="en-US" altLang="en-US" dirty="0">
                <a:ea typeface="ＭＳ Ｐゴシック" charset="-128"/>
              </a:rPr>
              <a:t> </a:t>
            </a:r>
            <a:r>
              <a:rPr lang="en-US" altLang="en-US" dirty="0" err="1">
                <a:ea typeface="ＭＳ Ｐゴシック" charset="-128"/>
              </a:rPr>
              <a:t>cáo</a:t>
            </a:r>
            <a:r>
              <a:rPr lang="en-US" altLang="en-US" dirty="0">
                <a:ea typeface="ＭＳ Ｐゴシック" charset="-128"/>
              </a:rPr>
              <a:t> </a:t>
            </a:r>
            <a:r>
              <a:rPr lang="en-US" altLang="en-US" dirty="0" err="1">
                <a:ea typeface="ＭＳ Ｐゴシック" charset="-128"/>
              </a:rPr>
              <a:t>trên</a:t>
            </a:r>
            <a:r>
              <a:rPr lang="en-US" altLang="en-US" dirty="0">
                <a:ea typeface="ＭＳ Ｐゴシック" charset="-128"/>
              </a:rPr>
              <a:t> </a:t>
            </a:r>
            <a:r>
              <a:rPr lang="en-US" altLang="en-US" dirty="0" err="1">
                <a:ea typeface="ＭＳ Ｐゴシック" charset="-128"/>
              </a:rPr>
              <a:t>lớp</a:t>
            </a:r>
            <a:r>
              <a:rPr lang="en-US" altLang="en-US" dirty="0">
                <a:ea typeface="ＭＳ Ｐゴシック" charset="-128"/>
              </a:rPr>
              <a:t> - </a:t>
            </a:r>
            <a:r>
              <a:rPr lang="en-US" altLang="en-US" dirty="0" err="1">
                <a:ea typeface="ＭＳ Ｐゴシック" charset="-128"/>
              </a:rPr>
              <a:t>nhóm</a:t>
            </a:r>
            <a:r>
              <a:rPr lang="en-US" altLang="en-US" dirty="0">
                <a:ea typeface="ＭＳ Ｐゴシック" charset="-128"/>
              </a:rPr>
              <a:t>): 20%.</a:t>
            </a:r>
            <a:endParaRPr lang="vi-VN" alt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charset="-128"/>
              </a:rPr>
              <a:t>Đồ án cuối kỳ</a:t>
            </a:r>
            <a:endParaRPr lang="vi-VN" altLang="en-US">
              <a:ea typeface="ＭＳ Ｐゴシック" charset="-128"/>
            </a:endParaRPr>
          </a:p>
        </p:txBody>
      </p:sp>
      <p:sp>
        <p:nvSpPr>
          <p:cNvPr id="3" name="Content Placeholder 2"/>
          <p:cNvSpPr>
            <a:spLocks noGrp="1"/>
          </p:cNvSpPr>
          <p:nvPr>
            <p:ph idx="1"/>
          </p:nvPr>
        </p:nvSpPr>
        <p:spPr>
          <a:xfrm>
            <a:off x="914400" y="1600200"/>
            <a:ext cx="7696200" cy="4876800"/>
          </a:xfrm>
        </p:spPr>
        <p:txBody>
          <a:bodyPr/>
          <a:lstStyle/>
          <a:p>
            <a:pPr>
              <a:lnSpc>
                <a:spcPct val="150000"/>
              </a:lnSpc>
            </a:pPr>
            <a:r>
              <a:rPr lang="en-US" altLang="en-US">
                <a:ea typeface="ＭＳ Ｐゴシック" charset="-128"/>
              </a:rPr>
              <a:t>Chọn từ danh sánh (xem website môn học)</a:t>
            </a:r>
          </a:p>
          <a:p>
            <a:pPr lvl="1">
              <a:lnSpc>
                <a:spcPct val="150000"/>
              </a:lnSpc>
            </a:pPr>
            <a:r>
              <a:rPr lang="en-US" altLang="en-US">
                <a:ea typeface="ＭＳ Ｐゴシック" charset="-128"/>
              </a:rPr>
              <a:t>Quản lý Xuất nhập tồn kho</a:t>
            </a:r>
          </a:p>
          <a:p>
            <a:pPr lvl="1">
              <a:lnSpc>
                <a:spcPct val="150000"/>
              </a:lnSpc>
            </a:pPr>
            <a:r>
              <a:rPr lang="en-US" altLang="en-US">
                <a:ea typeface="ＭＳ Ｐゴシック" charset="-128"/>
              </a:rPr>
              <a:t>Quản lý Đại lý bán hàng.</a:t>
            </a:r>
          </a:p>
          <a:p>
            <a:pPr lvl="1">
              <a:lnSpc>
                <a:spcPct val="150000"/>
              </a:lnSpc>
            </a:pPr>
            <a:r>
              <a:rPr lang="en-US" altLang="en-US">
                <a:ea typeface="ＭＳ Ｐゴシック" charset="-128"/>
              </a:rPr>
              <a:t>Quản lý Nhà sách.</a:t>
            </a:r>
          </a:p>
          <a:p>
            <a:pPr lvl="1">
              <a:lnSpc>
                <a:spcPct val="150000"/>
              </a:lnSpc>
            </a:pPr>
            <a:r>
              <a:rPr lang="en-US" altLang="en-US">
                <a:ea typeface="ＭＳ Ｐゴシック" charset="-128"/>
              </a:rPr>
              <a:t>Quản lý Khách sạn.</a:t>
            </a:r>
          </a:p>
          <a:p>
            <a:pPr lvl="1">
              <a:lnSpc>
                <a:spcPct val="150000"/>
              </a:lnSpc>
            </a:pPr>
            <a:r>
              <a:rPr lang="en-US" altLang="en-US">
                <a:ea typeface="ＭＳ Ｐゴシック" charset="-128"/>
              </a:rPr>
              <a:t>Quản lý Thư viện.</a:t>
            </a:r>
          </a:p>
          <a:p>
            <a:pPr lvl="1">
              <a:lnSpc>
                <a:spcPct val="150000"/>
              </a:lnSpc>
            </a:pPr>
            <a:r>
              <a:rPr lang="en-US" altLang="en-US">
                <a:ea typeface="ＭＳ Ｐゴシック" charset="-128"/>
              </a:rPr>
              <a:t>…</a:t>
            </a:r>
            <a:endParaRPr lang="vi-VN" altLang="en-US">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ea typeface="ＭＳ Ｐゴシック" charset="-128"/>
              </a:rPr>
              <a:t>Nhóm đồ án</a:t>
            </a:r>
            <a:endParaRPr lang="vi-VN" altLang="en-US">
              <a:ea typeface="ＭＳ Ｐゴシック" charset="-128"/>
            </a:endParaRPr>
          </a:p>
        </p:txBody>
      </p:sp>
      <p:sp>
        <p:nvSpPr>
          <p:cNvPr id="3" name="Content Placeholder 2"/>
          <p:cNvSpPr>
            <a:spLocks noGrp="1"/>
          </p:cNvSpPr>
          <p:nvPr>
            <p:ph idx="1"/>
          </p:nvPr>
        </p:nvSpPr>
        <p:spPr/>
        <p:txBody>
          <a:bodyPr/>
          <a:lstStyle/>
          <a:p>
            <a:r>
              <a:rPr lang="en-US" altLang="en-US" dirty="0" err="1">
                <a:ea typeface="ＭＳ Ｐゴシック" charset="-128"/>
              </a:rPr>
              <a:t>Số</a:t>
            </a:r>
            <a:r>
              <a:rPr lang="en-US" altLang="en-US" dirty="0">
                <a:ea typeface="ＭＳ Ｐゴシック" charset="-128"/>
              </a:rPr>
              <a:t> </a:t>
            </a:r>
            <a:r>
              <a:rPr lang="en-US" altLang="en-US" dirty="0" err="1">
                <a:ea typeface="ＭＳ Ｐゴシック" charset="-128"/>
              </a:rPr>
              <a:t>thành</a:t>
            </a:r>
            <a:r>
              <a:rPr lang="en-US" altLang="en-US" dirty="0">
                <a:ea typeface="ＭＳ Ｐゴシック" charset="-128"/>
              </a:rPr>
              <a:t> </a:t>
            </a:r>
            <a:r>
              <a:rPr lang="en-US" altLang="en-US" dirty="0" err="1">
                <a:ea typeface="ＭＳ Ｐゴシック" charset="-128"/>
              </a:rPr>
              <a:t>viên</a:t>
            </a:r>
            <a:r>
              <a:rPr lang="en-US" altLang="en-US" dirty="0">
                <a:ea typeface="ＭＳ Ｐゴシック" charset="-128"/>
              </a:rPr>
              <a:t> </a:t>
            </a:r>
            <a:r>
              <a:rPr lang="en-US" altLang="en-US" dirty="0" err="1">
                <a:ea typeface="ＭＳ Ｐゴシック" charset="-128"/>
              </a:rPr>
              <a:t>tối</a:t>
            </a:r>
            <a:r>
              <a:rPr lang="en-US" altLang="en-US" dirty="0">
                <a:ea typeface="ＭＳ Ｐゴシック" charset="-128"/>
              </a:rPr>
              <a:t> </a:t>
            </a:r>
            <a:r>
              <a:rPr lang="en-US" altLang="en-US" dirty="0" err="1" smtClean="0">
                <a:ea typeface="ＭＳ Ｐゴシック" charset="-128"/>
              </a:rPr>
              <a:t>thiểu</a:t>
            </a:r>
            <a:r>
              <a:rPr lang="en-US" altLang="en-US" dirty="0" smtClean="0">
                <a:ea typeface="ＭＳ Ｐゴシック" charset="-128"/>
              </a:rPr>
              <a:t> 5, </a:t>
            </a:r>
            <a:r>
              <a:rPr lang="en-US" altLang="en-US" dirty="0" err="1" smtClean="0">
                <a:ea typeface="ＭＳ Ｐゴシック" charset="-128"/>
              </a:rPr>
              <a:t>tối</a:t>
            </a:r>
            <a:r>
              <a:rPr lang="en-US" altLang="en-US" dirty="0" smtClean="0">
                <a:ea typeface="ＭＳ Ｐゴシック" charset="-128"/>
              </a:rPr>
              <a:t> </a:t>
            </a:r>
            <a:r>
              <a:rPr lang="en-US" altLang="en-US" dirty="0" err="1" smtClean="0">
                <a:ea typeface="ＭＳ Ｐゴシック" charset="-128"/>
              </a:rPr>
              <a:t>đa</a:t>
            </a:r>
            <a:r>
              <a:rPr lang="en-US" altLang="en-US" dirty="0" smtClean="0">
                <a:ea typeface="ＭＳ Ｐゴシック" charset="-128"/>
              </a:rPr>
              <a:t> 10.</a:t>
            </a:r>
            <a:endParaRPr lang="en-US" altLang="en-US" dirty="0">
              <a:ea typeface="ＭＳ Ｐゴシック" charset="-128"/>
            </a:endParaRPr>
          </a:p>
          <a:p>
            <a:r>
              <a:rPr lang="en-US" altLang="en-US" dirty="0" err="1">
                <a:ea typeface="ＭＳ Ｐゴシック" charset="-128"/>
              </a:rPr>
              <a:t>Nộp</a:t>
            </a:r>
            <a:r>
              <a:rPr lang="en-US" altLang="en-US" dirty="0">
                <a:ea typeface="ＭＳ Ｐゴシック" charset="-128"/>
              </a:rPr>
              <a:t> </a:t>
            </a:r>
            <a:r>
              <a:rPr lang="en-US" altLang="en-US" dirty="0" err="1">
                <a:ea typeface="ＭＳ Ｐゴシック" charset="-128"/>
              </a:rPr>
              <a:t>bài</a:t>
            </a:r>
            <a:r>
              <a:rPr lang="en-US" altLang="en-US" dirty="0">
                <a:ea typeface="ＭＳ Ｐゴシック" charset="-128"/>
              </a:rPr>
              <a:t>: </a:t>
            </a:r>
            <a:r>
              <a:rPr lang="en-US" altLang="en-US" dirty="0" err="1">
                <a:ea typeface="ＭＳ Ｐゴシック" charset="-128"/>
              </a:rPr>
              <a:t>trên</a:t>
            </a:r>
            <a:r>
              <a:rPr lang="en-US" altLang="en-US" dirty="0">
                <a:ea typeface="ＭＳ Ｐゴシック" charset="-128"/>
              </a:rPr>
              <a:t> web </a:t>
            </a:r>
            <a:r>
              <a:rPr lang="en-US" altLang="en-US" dirty="0" err="1">
                <a:ea typeface="ＭＳ Ｐゴシック" charset="-128"/>
              </a:rPr>
              <a:t>môn</a:t>
            </a:r>
            <a:r>
              <a:rPr lang="en-US" altLang="en-US" dirty="0">
                <a:ea typeface="ＭＳ Ｐゴシック" charset="-128"/>
              </a:rPr>
              <a:t> </a:t>
            </a:r>
            <a:r>
              <a:rPr lang="en-US" altLang="en-US" dirty="0" err="1">
                <a:ea typeface="ＭＳ Ｐゴシック" charset="-128"/>
              </a:rPr>
              <a:t>học</a:t>
            </a:r>
            <a:r>
              <a:rPr lang="en-US" altLang="en-US" dirty="0">
                <a:ea typeface="ＭＳ Ｐゴシック" charset="-128"/>
              </a:rPr>
              <a:t> </a:t>
            </a:r>
            <a:r>
              <a:rPr lang="en-US" altLang="en-US" dirty="0" err="1">
                <a:ea typeface="ＭＳ Ｐゴシック" charset="-128"/>
              </a:rPr>
              <a:t>theo</a:t>
            </a:r>
            <a:r>
              <a:rPr lang="en-US" altLang="en-US" dirty="0">
                <a:ea typeface="ＭＳ Ｐゴシック" charset="-128"/>
              </a:rPr>
              <a:t> qui </a:t>
            </a:r>
            <a:r>
              <a:rPr lang="en-US" altLang="en-US" dirty="0" err="1">
                <a:ea typeface="ＭＳ Ｐゴシック" charset="-128"/>
              </a:rPr>
              <a:t>ước</a:t>
            </a:r>
            <a:r>
              <a:rPr lang="en-US" altLang="en-US" dirty="0">
                <a:ea typeface="ＭＳ Ｐゴシック" charset="-128"/>
              </a:rPr>
              <a:t> </a:t>
            </a:r>
            <a:r>
              <a:rPr lang="en-US" altLang="en-US" dirty="0" err="1">
                <a:ea typeface="ＭＳ Ｐゴシック" charset="-128"/>
              </a:rPr>
              <a:t>trong</a:t>
            </a:r>
            <a:r>
              <a:rPr lang="en-US" altLang="en-US" dirty="0">
                <a:ea typeface="ＭＳ Ｐゴシック" charset="-128"/>
              </a:rPr>
              <a:t> </a:t>
            </a:r>
            <a:r>
              <a:rPr lang="en-US" altLang="en-US" dirty="0" err="1">
                <a:ea typeface="ＭＳ Ｐゴシック" charset="-128"/>
              </a:rPr>
              <a:t>thông</a:t>
            </a:r>
            <a:r>
              <a:rPr lang="en-US" altLang="en-US" dirty="0">
                <a:ea typeface="ＭＳ Ｐゴシック" charset="-128"/>
              </a:rPr>
              <a:t> </a:t>
            </a:r>
            <a:r>
              <a:rPr lang="en-US" altLang="en-US" dirty="0" err="1">
                <a:ea typeface="ＭＳ Ｐゴシック" charset="-128"/>
              </a:rPr>
              <a:t>báo</a:t>
            </a:r>
            <a:r>
              <a:rPr lang="en-US" altLang="en-US" dirty="0">
                <a:ea typeface="ＭＳ Ｐゴシック" charset="-128"/>
              </a:rPr>
              <a:t>.</a:t>
            </a:r>
          </a:p>
          <a:p>
            <a:r>
              <a:rPr lang="en-US" altLang="en-US" dirty="0" err="1">
                <a:ea typeface="ＭＳ Ｐゴシック" charset="-128"/>
              </a:rPr>
              <a:t>Nộp</a:t>
            </a:r>
            <a:r>
              <a:rPr lang="en-US" altLang="en-US" dirty="0">
                <a:ea typeface="ＭＳ Ｐゴシック" charset="-128"/>
              </a:rPr>
              <a:t> </a:t>
            </a:r>
            <a:r>
              <a:rPr lang="en-US" altLang="en-US" dirty="0" err="1">
                <a:ea typeface="ＭＳ Ｐゴシック" charset="-128"/>
              </a:rPr>
              <a:t>không</a:t>
            </a:r>
            <a:r>
              <a:rPr lang="en-US" altLang="en-US" dirty="0">
                <a:ea typeface="ＭＳ Ｐゴシック" charset="-128"/>
              </a:rPr>
              <a:t> </a:t>
            </a:r>
            <a:r>
              <a:rPr lang="en-US" altLang="en-US" dirty="0" err="1">
                <a:ea typeface="ＭＳ Ｐゴシック" charset="-128"/>
              </a:rPr>
              <a:t>đúng</a:t>
            </a:r>
            <a:r>
              <a:rPr lang="en-US" altLang="en-US" dirty="0">
                <a:ea typeface="ＭＳ Ｐゴシック" charset="-128"/>
              </a:rPr>
              <a:t> format qui </a:t>
            </a:r>
            <a:r>
              <a:rPr lang="en-US" altLang="en-US" dirty="0" err="1">
                <a:ea typeface="ＭＳ Ｐゴシック" charset="-128"/>
              </a:rPr>
              <a:t>định</a:t>
            </a:r>
            <a:r>
              <a:rPr lang="en-US" altLang="en-US" dirty="0">
                <a:ea typeface="ＭＳ Ｐゴシック" charset="-128"/>
              </a:rPr>
              <a:t> </a:t>
            </a:r>
            <a:r>
              <a:rPr lang="en-US" altLang="en-US" dirty="0">
                <a:ea typeface="ＭＳ Ｐゴシック" charset="-128"/>
                <a:sym typeface="Wingdings" charset="2"/>
              </a:rPr>
              <a:t> </a:t>
            </a:r>
            <a:r>
              <a:rPr lang="en-US" altLang="en-US" dirty="0" err="1">
                <a:ea typeface="ＭＳ Ｐゴシック" charset="-128"/>
                <a:sym typeface="Wingdings" charset="2"/>
              </a:rPr>
              <a:t>Không</a:t>
            </a:r>
            <a:r>
              <a:rPr lang="en-US" altLang="en-US" dirty="0">
                <a:ea typeface="ＭＳ Ｐゴシック" charset="-128"/>
                <a:sym typeface="Wingdings" charset="2"/>
              </a:rPr>
              <a:t> </a:t>
            </a:r>
            <a:r>
              <a:rPr lang="en-US" altLang="en-US" dirty="0" err="1">
                <a:ea typeface="ＭＳ Ｐゴシック" charset="-128"/>
                <a:sym typeface="Wingdings" charset="2"/>
              </a:rPr>
              <a:t>có</a:t>
            </a:r>
            <a:r>
              <a:rPr lang="en-US" altLang="en-US" dirty="0">
                <a:ea typeface="ＭＳ Ｐゴシック" charset="-128"/>
                <a:sym typeface="Wingdings" charset="2"/>
              </a:rPr>
              <a:t> </a:t>
            </a:r>
            <a:r>
              <a:rPr lang="en-US" altLang="en-US" dirty="0" err="1">
                <a:ea typeface="ＭＳ Ｐゴシック" charset="-128"/>
                <a:sym typeface="Wingdings" charset="2"/>
              </a:rPr>
              <a:t>điểm</a:t>
            </a:r>
            <a:endParaRPr lang="vi-VN" alt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a:r>
              <a:rPr lang="en-US" altLang="en-US" sz="3600">
                <a:latin typeface="Calibri" charset="0"/>
                <a:ea typeface="ＭＳ Ｐゴシック" charset="-128"/>
              </a:rPr>
              <a:t>Mục tiêu môn học</a:t>
            </a:r>
          </a:p>
        </p:txBody>
      </p:sp>
      <p:sp>
        <p:nvSpPr>
          <p:cNvPr id="4099" name="Rectangle 3"/>
          <p:cNvSpPr>
            <a:spLocks noGrp="1" noChangeArrowheads="1"/>
          </p:cNvSpPr>
          <p:nvPr>
            <p:ph type="body" idx="1"/>
          </p:nvPr>
        </p:nvSpPr>
        <p:spPr>
          <a:xfrm>
            <a:off x="685800" y="1600200"/>
            <a:ext cx="8001000" cy="4530725"/>
          </a:xfrm>
        </p:spPr>
        <p:txBody>
          <a:bodyPr/>
          <a:lstStyle/>
          <a:p>
            <a:pPr algn="just" eaLnBrk="1" hangingPunct="1">
              <a:lnSpc>
                <a:spcPct val="150000"/>
              </a:lnSpc>
            </a:pPr>
            <a:r>
              <a:rPr lang="en-GB" altLang="en-US" sz="2000" dirty="0" err="1">
                <a:latin typeface="Calibri" charset="0"/>
                <a:ea typeface="ＭＳ Ｐゴシック" charset="-128"/>
              </a:rPr>
              <a:t>Cung</a:t>
            </a:r>
            <a:r>
              <a:rPr lang="en-GB" altLang="en-US" sz="2000" dirty="0">
                <a:latin typeface="Calibri" charset="0"/>
                <a:ea typeface="ＭＳ Ｐゴシック" charset="-128"/>
              </a:rPr>
              <a:t> </a:t>
            </a:r>
            <a:r>
              <a:rPr lang="en-GB" altLang="en-US" sz="2000" dirty="0" err="1">
                <a:latin typeface="Calibri" charset="0"/>
                <a:ea typeface="ＭＳ Ｐゴシック" charset="-128"/>
              </a:rPr>
              <a:t>cấp</a:t>
            </a:r>
            <a:r>
              <a:rPr lang="en-GB" altLang="en-US" sz="2000" dirty="0">
                <a:latin typeface="Calibri" charset="0"/>
                <a:ea typeface="ＭＳ Ｐゴシック" charset="-128"/>
              </a:rPr>
              <a:t> </a:t>
            </a:r>
            <a:r>
              <a:rPr lang="en-GB" altLang="en-US" sz="2000" dirty="0" err="1" smtClean="0">
                <a:latin typeface="Calibri" charset="0"/>
                <a:ea typeface="ＭＳ Ｐゴシック" charset="-128"/>
              </a:rPr>
              <a:t>cho</a:t>
            </a:r>
            <a:r>
              <a:rPr lang="en-GB" altLang="en-US" sz="2000" dirty="0" smtClean="0">
                <a:latin typeface="Calibri" charset="0"/>
                <a:ea typeface="ＭＳ Ｐゴシック" charset="-128"/>
              </a:rPr>
              <a:t> </a:t>
            </a:r>
            <a:r>
              <a:rPr lang="en-GB" altLang="en-US" sz="2000" dirty="0" err="1" smtClean="0">
                <a:latin typeface="Calibri" charset="0"/>
                <a:ea typeface="ＭＳ Ｐゴシック" charset="-128"/>
              </a:rPr>
              <a:t>sinh</a:t>
            </a:r>
            <a:r>
              <a:rPr lang="en-GB" altLang="en-US" sz="2000" dirty="0" smtClean="0">
                <a:latin typeface="Calibri" charset="0"/>
                <a:ea typeface="ＭＳ Ｐゴシック" charset="-128"/>
              </a:rPr>
              <a:t> </a:t>
            </a:r>
            <a:r>
              <a:rPr lang="en-GB" altLang="en-US" sz="2000" dirty="0" err="1">
                <a:latin typeface="Calibri" charset="0"/>
                <a:ea typeface="ＭＳ Ｐゴシック" charset="-128"/>
              </a:rPr>
              <a:t>viên</a:t>
            </a:r>
            <a:r>
              <a:rPr lang="en-GB" altLang="en-US" sz="2000" dirty="0">
                <a:latin typeface="Calibri" charset="0"/>
                <a:ea typeface="ＭＳ Ｐゴシック" charset="-128"/>
              </a:rPr>
              <a:t> </a:t>
            </a:r>
            <a:r>
              <a:rPr lang="en-GB" altLang="en-US" sz="2000" dirty="0" err="1" smtClean="0">
                <a:latin typeface="Calibri" charset="0"/>
                <a:ea typeface="ＭＳ Ｐゴシック" charset="-128"/>
              </a:rPr>
              <a:t>những</a:t>
            </a:r>
            <a:r>
              <a:rPr lang="en-GB" altLang="en-US" sz="2000" dirty="0" smtClean="0">
                <a:latin typeface="Calibri" charset="0"/>
                <a:ea typeface="ＭＳ Ｐゴシック" charset="-128"/>
              </a:rPr>
              <a:t> </a:t>
            </a:r>
            <a:r>
              <a:rPr lang="en-GB" altLang="en-US" sz="2000" dirty="0" err="1" smtClean="0">
                <a:latin typeface="Calibri" charset="0"/>
                <a:ea typeface="ＭＳ Ｐゴシック" charset="-128"/>
              </a:rPr>
              <a:t>kiến</a:t>
            </a:r>
            <a:r>
              <a:rPr lang="en-GB" altLang="en-US" sz="2000" dirty="0" smtClean="0">
                <a:latin typeface="Calibri" charset="0"/>
                <a:ea typeface="ＭＳ Ｐゴシック" charset="-128"/>
              </a:rPr>
              <a:t> </a:t>
            </a:r>
            <a:r>
              <a:rPr lang="en-GB" altLang="en-US" sz="2000" dirty="0" err="1" smtClean="0">
                <a:latin typeface="Calibri" charset="0"/>
                <a:ea typeface="ＭＳ Ｐゴシック" charset="-128"/>
              </a:rPr>
              <a:t>thức</a:t>
            </a:r>
            <a:r>
              <a:rPr lang="en-GB" altLang="en-US" sz="2000" dirty="0" smtClean="0">
                <a:latin typeface="Calibri" charset="0"/>
                <a:ea typeface="ＭＳ Ｐゴシック" charset="-128"/>
              </a:rPr>
              <a:t>, </a:t>
            </a:r>
            <a:r>
              <a:rPr lang="en-GB" altLang="en-US" sz="2000" dirty="0" err="1" smtClean="0">
                <a:latin typeface="Calibri" charset="0"/>
                <a:ea typeface="ＭＳ Ｐゴシック" charset="-128"/>
              </a:rPr>
              <a:t>kỹ</a:t>
            </a:r>
            <a:r>
              <a:rPr lang="en-GB" altLang="en-US" sz="2000" dirty="0" smtClean="0">
                <a:latin typeface="Calibri" charset="0"/>
                <a:ea typeface="ＭＳ Ｐゴシック" charset="-128"/>
              </a:rPr>
              <a:t> </a:t>
            </a:r>
            <a:r>
              <a:rPr lang="en-GB" altLang="en-US" sz="2000" dirty="0" err="1" smtClean="0">
                <a:latin typeface="Calibri" charset="0"/>
                <a:ea typeface="ＭＳ Ｐゴシック" charset="-128"/>
              </a:rPr>
              <a:t>năng</a:t>
            </a:r>
            <a:r>
              <a:rPr lang="en-GB" altLang="en-US" sz="2000" dirty="0" smtClean="0">
                <a:latin typeface="Calibri" charset="0"/>
                <a:ea typeface="ＭＳ Ｐゴシック" charset="-128"/>
              </a:rPr>
              <a:t> </a:t>
            </a:r>
            <a:r>
              <a:rPr lang="en-GB" altLang="en-US" sz="2000" dirty="0" err="1" smtClean="0">
                <a:latin typeface="Calibri" charset="0"/>
                <a:ea typeface="ＭＳ Ｐゴシック" charset="-128"/>
              </a:rPr>
              <a:t>cơ</a:t>
            </a:r>
            <a:r>
              <a:rPr lang="en-GB" altLang="en-US" sz="2000" dirty="0">
                <a:latin typeface="Calibri" charset="0"/>
                <a:ea typeface="ＭＳ Ｐゴシック" charset="-128"/>
              </a:rPr>
              <a:t> </a:t>
            </a:r>
            <a:r>
              <a:rPr lang="en-GB" altLang="en-US" sz="2000" dirty="0" err="1" smtClean="0">
                <a:latin typeface="Calibri" charset="0"/>
                <a:ea typeface="ＭＳ Ｐゴシック" charset="-128"/>
              </a:rPr>
              <a:t>bản</a:t>
            </a:r>
            <a:r>
              <a:rPr lang="en-GB" altLang="en-US" sz="2000" dirty="0" smtClean="0">
                <a:latin typeface="Calibri" charset="0"/>
                <a:ea typeface="ＭＳ Ｐゴシック" charset="-128"/>
              </a:rPr>
              <a:t> </a:t>
            </a:r>
            <a:r>
              <a:rPr lang="en-GB" altLang="en-US" sz="2000" dirty="0" err="1" smtClean="0">
                <a:latin typeface="Calibri" charset="0"/>
                <a:ea typeface="ＭＳ Ｐゴシック" charset="-128"/>
              </a:rPr>
              <a:t>liên</a:t>
            </a:r>
            <a:r>
              <a:rPr lang="en-GB" altLang="en-US" sz="2000" dirty="0" smtClean="0">
                <a:latin typeface="Calibri" charset="0"/>
                <a:ea typeface="ＭＳ Ｐゴシック" charset="-128"/>
              </a:rPr>
              <a:t> </a:t>
            </a:r>
            <a:r>
              <a:rPr lang="en-GB" altLang="en-US" sz="2000" dirty="0" err="1" smtClean="0">
                <a:latin typeface="Calibri" charset="0"/>
                <a:ea typeface="ＭＳ Ｐゴシック" charset="-128"/>
              </a:rPr>
              <a:t>quan</a:t>
            </a:r>
            <a:r>
              <a:rPr lang="en-GB" altLang="en-US" sz="2000" dirty="0" smtClean="0">
                <a:latin typeface="Calibri" charset="0"/>
                <a:ea typeface="ＭＳ Ｐゴシック" charset="-128"/>
              </a:rPr>
              <a:t> </a:t>
            </a:r>
            <a:r>
              <a:rPr lang="en-GB" altLang="en-US" sz="2000" dirty="0" err="1" smtClean="0">
                <a:latin typeface="Calibri" charset="0"/>
                <a:ea typeface="ＭＳ Ｐゴシック" charset="-128"/>
              </a:rPr>
              <a:t>đến</a:t>
            </a:r>
            <a:r>
              <a:rPr lang="en-GB" altLang="en-US" sz="2000" dirty="0" smtClean="0">
                <a:latin typeface="Calibri" charset="0"/>
                <a:ea typeface="ＭＳ Ｐゴシック" charset="-128"/>
              </a:rPr>
              <a:t> </a:t>
            </a:r>
            <a:r>
              <a:rPr lang="en-GB" altLang="en-US" sz="2000" dirty="0" err="1" smtClean="0">
                <a:latin typeface="Calibri" charset="0"/>
                <a:ea typeface="ＭＳ Ｐゴシック" charset="-128"/>
              </a:rPr>
              <a:t>làm</a:t>
            </a:r>
            <a:r>
              <a:rPr lang="en-GB" altLang="en-US" sz="2000" dirty="0" smtClean="0">
                <a:latin typeface="Calibri" charset="0"/>
                <a:ea typeface="ＭＳ Ｐゴシック" charset="-128"/>
              </a:rPr>
              <a:t> </a:t>
            </a:r>
            <a:r>
              <a:rPr lang="en-GB" altLang="en-US" sz="2000" dirty="0" err="1" smtClean="0">
                <a:latin typeface="Calibri" charset="0"/>
                <a:ea typeface="ＭＳ Ｐゴシック" charset="-128"/>
              </a:rPr>
              <a:t>phần</a:t>
            </a:r>
            <a:r>
              <a:rPr lang="en-GB" altLang="en-US" sz="2000" dirty="0" smtClean="0">
                <a:latin typeface="Calibri" charset="0"/>
                <a:ea typeface="ＭＳ Ｐゴシック" charset="-128"/>
              </a:rPr>
              <a:t> </a:t>
            </a:r>
            <a:r>
              <a:rPr lang="en-GB" altLang="en-US" sz="2000" dirty="0" err="1" smtClean="0">
                <a:latin typeface="Calibri" charset="0"/>
                <a:ea typeface="ＭＳ Ｐゴシック" charset="-128"/>
              </a:rPr>
              <a:t>mềm</a:t>
            </a:r>
            <a:r>
              <a:rPr lang="en-GB" altLang="en-US" sz="2000" dirty="0" smtClean="0">
                <a:latin typeface="Calibri" charset="0"/>
                <a:ea typeface="ＭＳ Ｐゴシック" charset="-128"/>
              </a:rPr>
              <a:t>:</a:t>
            </a:r>
            <a:endParaRPr lang="en-GB" altLang="en-US" sz="2000" dirty="0">
              <a:latin typeface="Calibri" charset="0"/>
              <a:ea typeface="ＭＳ Ｐゴシック" charset="-128"/>
            </a:endParaRPr>
          </a:p>
          <a:p>
            <a:pPr lvl="1" algn="just" eaLnBrk="1" hangingPunct="1">
              <a:lnSpc>
                <a:spcPct val="150000"/>
              </a:lnSpc>
            </a:pPr>
            <a:r>
              <a:rPr lang="en-GB" altLang="en-US" sz="2000" dirty="0">
                <a:latin typeface="Calibri" charset="0"/>
                <a:ea typeface="ＭＳ Ｐゴシック" charset="-128"/>
              </a:rPr>
              <a:t>Qui </a:t>
            </a:r>
            <a:r>
              <a:rPr lang="en-GB" altLang="en-US" sz="2000" dirty="0" err="1">
                <a:latin typeface="Calibri" charset="0"/>
                <a:ea typeface="ＭＳ Ｐゴシック" charset="-128"/>
              </a:rPr>
              <a:t>trình</a:t>
            </a:r>
            <a:r>
              <a:rPr lang="en-GB" altLang="en-US" sz="2000" dirty="0">
                <a:latin typeface="Calibri" charset="0"/>
                <a:ea typeface="ＭＳ Ｐゴシック" charset="-128"/>
              </a:rPr>
              <a:t> </a:t>
            </a:r>
            <a:r>
              <a:rPr lang="en-GB" altLang="en-US" sz="2000" dirty="0" err="1" smtClean="0">
                <a:latin typeface="Calibri" charset="0"/>
                <a:ea typeface="ＭＳ Ｐゴシック" charset="-128"/>
              </a:rPr>
              <a:t>phát</a:t>
            </a:r>
            <a:r>
              <a:rPr lang="en-GB" altLang="en-US" sz="2000" dirty="0" smtClean="0">
                <a:latin typeface="Calibri" charset="0"/>
                <a:ea typeface="ＭＳ Ｐゴシック" charset="-128"/>
              </a:rPr>
              <a:t> </a:t>
            </a:r>
            <a:r>
              <a:rPr lang="en-GB" altLang="en-US" sz="2000" dirty="0" err="1" smtClean="0">
                <a:latin typeface="Calibri" charset="0"/>
                <a:ea typeface="ＭＳ Ｐゴシック" charset="-128"/>
              </a:rPr>
              <a:t>triển</a:t>
            </a:r>
            <a:r>
              <a:rPr lang="en-GB" altLang="en-US" sz="2000" dirty="0" smtClean="0">
                <a:latin typeface="Calibri" charset="0"/>
                <a:ea typeface="ＭＳ Ｐゴシック" charset="-128"/>
              </a:rPr>
              <a:t> PM.</a:t>
            </a:r>
            <a:endParaRPr lang="en-GB" altLang="en-US" sz="2000" dirty="0">
              <a:latin typeface="Calibri" charset="0"/>
              <a:ea typeface="ＭＳ Ｐゴシック" charset="-128"/>
            </a:endParaRPr>
          </a:p>
          <a:p>
            <a:pPr lvl="1" algn="just" eaLnBrk="1" hangingPunct="1">
              <a:lnSpc>
                <a:spcPct val="150000"/>
              </a:lnSpc>
            </a:pPr>
            <a:r>
              <a:rPr lang="en-GB" altLang="en-US" sz="2000" dirty="0" err="1" smtClean="0">
                <a:latin typeface="Calibri" charset="0"/>
                <a:ea typeface="ＭＳ Ｐゴシック" charset="-128"/>
              </a:rPr>
              <a:t>Cách</a:t>
            </a:r>
            <a:r>
              <a:rPr lang="en-GB" altLang="en-US" sz="2000" dirty="0" smtClean="0">
                <a:latin typeface="Calibri" charset="0"/>
                <a:ea typeface="ＭＳ Ｐゴシック" charset="-128"/>
              </a:rPr>
              <a:t> </a:t>
            </a:r>
            <a:r>
              <a:rPr lang="en-GB" altLang="en-US" sz="2000" dirty="0" err="1" smtClean="0">
                <a:latin typeface="Calibri" charset="0"/>
                <a:ea typeface="ＭＳ Ｐゴシック" charset="-128"/>
              </a:rPr>
              <a:t>thức</a:t>
            </a:r>
            <a:r>
              <a:rPr lang="en-GB" altLang="en-US" sz="2000" dirty="0" smtClean="0">
                <a:latin typeface="Calibri" charset="0"/>
                <a:ea typeface="ＭＳ Ｐゴシック" charset="-128"/>
              </a:rPr>
              <a:t> </a:t>
            </a:r>
            <a:r>
              <a:rPr lang="en-GB" altLang="en-US" sz="2000" dirty="0" err="1">
                <a:latin typeface="Calibri" charset="0"/>
                <a:ea typeface="ＭＳ Ｐゴシック" charset="-128"/>
              </a:rPr>
              <a:t>tổ</a:t>
            </a:r>
            <a:r>
              <a:rPr lang="en-GB" altLang="en-US" sz="2000" dirty="0">
                <a:latin typeface="Calibri" charset="0"/>
                <a:ea typeface="ＭＳ Ｐゴシック" charset="-128"/>
              </a:rPr>
              <a:t> </a:t>
            </a:r>
            <a:r>
              <a:rPr lang="en-GB" altLang="en-US" sz="2000" dirty="0" err="1">
                <a:latin typeface="Calibri" charset="0"/>
                <a:ea typeface="ＭＳ Ｐゴシック" charset="-128"/>
              </a:rPr>
              <a:t>chức</a:t>
            </a:r>
            <a:r>
              <a:rPr lang="en-GB" altLang="en-US" sz="2000" dirty="0">
                <a:latin typeface="Calibri" charset="0"/>
                <a:ea typeface="ＭＳ Ｐゴシック" charset="-128"/>
              </a:rPr>
              <a:t> </a:t>
            </a:r>
            <a:r>
              <a:rPr lang="en-GB" altLang="en-US" sz="2000" dirty="0" err="1">
                <a:latin typeface="Calibri" charset="0"/>
                <a:ea typeface="ＭＳ Ｐゴシック" charset="-128"/>
              </a:rPr>
              <a:t>quản</a:t>
            </a:r>
            <a:r>
              <a:rPr lang="en-GB" altLang="en-US" sz="2000" dirty="0">
                <a:latin typeface="Calibri" charset="0"/>
                <a:ea typeface="ＭＳ Ｐゴシック" charset="-128"/>
              </a:rPr>
              <a:t> </a:t>
            </a:r>
            <a:r>
              <a:rPr lang="en-GB" altLang="en-US" sz="2000" dirty="0" err="1">
                <a:latin typeface="Calibri" charset="0"/>
                <a:ea typeface="ＭＳ Ｐゴシック" charset="-128"/>
              </a:rPr>
              <a:t>lý</a:t>
            </a:r>
            <a:r>
              <a:rPr lang="en-GB" altLang="en-US" sz="2000" dirty="0" smtClean="0">
                <a:latin typeface="Calibri" charset="0"/>
                <a:ea typeface="ＭＳ Ｐゴシック" charset="-128"/>
              </a:rPr>
              <a:t>.</a:t>
            </a:r>
          </a:p>
          <a:p>
            <a:pPr lvl="1" algn="just" eaLnBrk="1" hangingPunct="1">
              <a:lnSpc>
                <a:spcPct val="150000"/>
              </a:lnSpc>
            </a:pPr>
            <a:r>
              <a:rPr lang="en-GB" altLang="en-US" sz="2000" dirty="0" err="1">
                <a:latin typeface="Calibri" charset="0"/>
                <a:ea typeface="ＭＳ Ｐゴシック" charset="-128"/>
              </a:rPr>
              <a:t>Phương</a:t>
            </a:r>
            <a:r>
              <a:rPr lang="en-GB" altLang="en-US" sz="2000" dirty="0">
                <a:latin typeface="Calibri" charset="0"/>
                <a:ea typeface="ＭＳ Ｐゴシック" charset="-128"/>
              </a:rPr>
              <a:t> </a:t>
            </a:r>
            <a:r>
              <a:rPr lang="en-GB" altLang="en-US" sz="2000" dirty="0" err="1">
                <a:latin typeface="Calibri" charset="0"/>
                <a:ea typeface="ＭＳ Ｐゴシック" charset="-128"/>
              </a:rPr>
              <a:t>pháp</a:t>
            </a:r>
            <a:r>
              <a:rPr lang="en-GB" altLang="en-US" sz="2000" dirty="0">
                <a:latin typeface="Calibri" charset="0"/>
                <a:ea typeface="ＭＳ Ｐゴシック" charset="-128"/>
              </a:rPr>
              <a:t>, </a:t>
            </a:r>
            <a:r>
              <a:rPr lang="en-GB" altLang="en-US" sz="2000" dirty="0" err="1">
                <a:latin typeface="Calibri" charset="0"/>
                <a:ea typeface="ＭＳ Ｐゴシック" charset="-128"/>
              </a:rPr>
              <a:t>Kỹ</a:t>
            </a:r>
            <a:r>
              <a:rPr lang="en-GB" altLang="en-US" sz="2000" dirty="0">
                <a:latin typeface="Calibri" charset="0"/>
                <a:ea typeface="ＭＳ Ｐゴシック" charset="-128"/>
              </a:rPr>
              <a:t> </a:t>
            </a:r>
            <a:r>
              <a:rPr lang="en-GB" altLang="en-US" sz="2000" dirty="0" err="1">
                <a:latin typeface="Calibri" charset="0"/>
                <a:ea typeface="ＭＳ Ｐゴシック" charset="-128"/>
              </a:rPr>
              <a:t>thuật</a:t>
            </a:r>
            <a:r>
              <a:rPr lang="en-GB" altLang="en-US" sz="2000" dirty="0">
                <a:latin typeface="Calibri" charset="0"/>
                <a:ea typeface="ＭＳ Ｐゴシック" charset="-128"/>
              </a:rPr>
              <a:t> </a:t>
            </a:r>
            <a:r>
              <a:rPr lang="en-GB" altLang="en-US" sz="2000" dirty="0" err="1">
                <a:latin typeface="Calibri" charset="0"/>
                <a:ea typeface="ＭＳ Ｐゴシック" charset="-128"/>
              </a:rPr>
              <a:t>trong</a:t>
            </a:r>
            <a:r>
              <a:rPr lang="en-GB" altLang="en-US" sz="2000" dirty="0">
                <a:latin typeface="Calibri" charset="0"/>
                <a:ea typeface="ＭＳ Ｐゴシック" charset="-128"/>
              </a:rPr>
              <a:t> </a:t>
            </a:r>
            <a:r>
              <a:rPr lang="en-GB" altLang="en-US" sz="2000" dirty="0" err="1">
                <a:latin typeface="Calibri" charset="0"/>
                <a:ea typeface="ＭＳ Ｐゴシック" charset="-128"/>
              </a:rPr>
              <a:t>quá</a:t>
            </a:r>
            <a:r>
              <a:rPr lang="en-GB" altLang="en-US" sz="2000" dirty="0">
                <a:latin typeface="Calibri" charset="0"/>
                <a:ea typeface="ＭＳ Ｐゴシック" charset="-128"/>
              </a:rPr>
              <a:t> </a:t>
            </a:r>
            <a:r>
              <a:rPr lang="en-GB" altLang="en-US" sz="2000" dirty="0" err="1">
                <a:latin typeface="Calibri" charset="0"/>
                <a:ea typeface="ＭＳ Ｐゴシック" charset="-128"/>
              </a:rPr>
              <a:t>trình</a:t>
            </a:r>
            <a:r>
              <a:rPr lang="en-GB" altLang="en-US" sz="2000" dirty="0">
                <a:latin typeface="Calibri" charset="0"/>
                <a:ea typeface="ＭＳ Ｐゴシック" charset="-128"/>
              </a:rPr>
              <a:t> </a:t>
            </a:r>
            <a:r>
              <a:rPr lang="en-GB" altLang="en-US" sz="2000" dirty="0" err="1">
                <a:latin typeface="Calibri" charset="0"/>
                <a:ea typeface="ＭＳ Ｐゴシック" charset="-128"/>
              </a:rPr>
              <a:t>xây</a:t>
            </a:r>
            <a:r>
              <a:rPr lang="en-GB" altLang="en-US" sz="2000" dirty="0">
                <a:latin typeface="Calibri" charset="0"/>
                <a:ea typeface="ＭＳ Ｐゴシック" charset="-128"/>
              </a:rPr>
              <a:t> </a:t>
            </a:r>
            <a:r>
              <a:rPr lang="en-GB" altLang="en-US" sz="2000" dirty="0" err="1">
                <a:latin typeface="Calibri" charset="0"/>
                <a:ea typeface="ＭＳ Ｐゴシック" charset="-128"/>
              </a:rPr>
              <a:t>dựng</a:t>
            </a:r>
            <a:r>
              <a:rPr lang="en-GB" altLang="en-US" sz="2000" dirty="0">
                <a:latin typeface="Calibri" charset="0"/>
                <a:ea typeface="ＭＳ Ｐゴシック" charset="-128"/>
              </a:rPr>
              <a:t> PM.</a:t>
            </a:r>
          </a:p>
          <a:p>
            <a:pPr lvl="1" algn="just" eaLnBrk="1" hangingPunct="1">
              <a:lnSpc>
                <a:spcPct val="150000"/>
              </a:lnSpc>
            </a:pPr>
            <a:r>
              <a:rPr lang="en-GB" altLang="en-US" sz="2000" dirty="0" err="1">
                <a:latin typeface="Calibri" charset="0"/>
                <a:ea typeface="ＭＳ Ｐゴシック" charset="-128"/>
              </a:rPr>
              <a:t>Công</a:t>
            </a:r>
            <a:r>
              <a:rPr lang="en-GB" altLang="en-US" sz="2000" dirty="0">
                <a:latin typeface="Calibri" charset="0"/>
                <a:ea typeface="ＭＳ Ｐゴシック" charset="-128"/>
              </a:rPr>
              <a:t> </a:t>
            </a:r>
            <a:r>
              <a:rPr lang="en-GB" altLang="en-US" sz="2000" dirty="0" err="1">
                <a:latin typeface="Calibri" charset="0"/>
                <a:ea typeface="ＭＳ Ｐゴシック" charset="-128"/>
              </a:rPr>
              <a:t>cụ</a:t>
            </a:r>
            <a:r>
              <a:rPr lang="en-GB" altLang="en-US" sz="2000" dirty="0">
                <a:latin typeface="Calibri" charset="0"/>
                <a:ea typeface="ＭＳ Ｐゴシック" charset="-128"/>
              </a:rPr>
              <a:t>, </a:t>
            </a:r>
            <a:r>
              <a:rPr lang="en-GB" altLang="en-US" sz="2000" dirty="0" err="1">
                <a:latin typeface="Calibri" charset="0"/>
                <a:ea typeface="ＭＳ Ｐゴシック" charset="-128"/>
              </a:rPr>
              <a:t>môi</a:t>
            </a:r>
            <a:r>
              <a:rPr lang="en-GB" altLang="en-US" sz="2000" dirty="0">
                <a:latin typeface="Calibri" charset="0"/>
                <a:ea typeface="ＭＳ Ｐゴシック" charset="-128"/>
              </a:rPr>
              <a:t> </a:t>
            </a:r>
            <a:r>
              <a:rPr lang="en-GB" altLang="en-US" sz="2000" dirty="0" err="1">
                <a:latin typeface="Calibri" charset="0"/>
                <a:ea typeface="ＭＳ Ｐゴシック" charset="-128"/>
              </a:rPr>
              <a:t>trường</a:t>
            </a:r>
            <a:r>
              <a:rPr lang="en-GB" altLang="en-US" sz="2000" dirty="0">
                <a:latin typeface="Calibri" charset="0"/>
                <a:ea typeface="ＭＳ Ｐゴシック" charset="-128"/>
              </a:rPr>
              <a:t> </a:t>
            </a:r>
            <a:r>
              <a:rPr lang="en-GB" altLang="en-US" sz="2000" dirty="0" err="1">
                <a:latin typeface="Calibri" charset="0"/>
                <a:ea typeface="ＭＳ Ｐゴシック" charset="-128"/>
              </a:rPr>
              <a:t>triển</a:t>
            </a:r>
            <a:r>
              <a:rPr lang="en-GB" altLang="en-US" sz="2000" dirty="0">
                <a:latin typeface="Calibri" charset="0"/>
                <a:ea typeface="ＭＳ Ｐゴシック" charset="-128"/>
              </a:rPr>
              <a:t> </a:t>
            </a:r>
            <a:r>
              <a:rPr lang="en-GB" altLang="en-US" sz="2000" dirty="0" err="1">
                <a:latin typeface="Calibri" charset="0"/>
                <a:ea typeface="ＭＳ Ｐゴシック" charset="-128"/>
              </a:rPr>
              <a:t>khai</a:t>
            </a:r>
            <a:r>
              <a:rPr lang="en-GB" altLang="en-US" sz="2000" dirty="0">
                <a:latin typeface="Calibri" charset="0"/>
                <a:ea typeface="ＭＳ Ｐゴシック" charset="-128"/>
              </a:rPr>
              <a:t>.</a:t>
            </a:r>
          </a:p>
          <a:p>
            <a:pPr algn="just">
              <a:lnSpc>
                <a:spcPct val="150000"/>
              </a:lnSpc>
              <a:buFont typeface="Wingdings" charset="2"/>
              <a:buChar char="Ø"/>
            </a:pPr>
            <a:r>
              <a:rPr lang="en-US" altLang="en-US" sz="2000" dirty="0" err="1">
                <a:latin typeface="Calibri" charset="0"/>
                <a:ea typeface="ＭＳ Ｐゴシック" charset="-128"/>
              </a:rPr>
              <a:t>Hiểu</a:t>
            </a:r>
            <a:r>
              <a:rPr lang="en-US" altLang="en-US" sz="2000" dirty="0">
                <a:latin typeface="Calibri" charset="0"/>
                <a:ea typeface="ＭＳ Ｐゴシック" charset="-128"/>
              </a:rPr>
              <a:t> </a:t>
            </a:r>
            <a:r>
              <a:rPr lang="en-US" altLang="en-US" sz="2000" dirty="0" err="1">
                <a:latin typeface="Calibri" charset="0"/>
                <a:ea typeface="ＭＳ Ｐゴシック" charset="-128"/>
              </a:rPr>
              <a:t>và</a:t>
            </a:r>
            <a:r>
              <a:rPr lang="en-US" altLang="en-US" sz="2000" dirty="0">
                <a:latin typeface="Calibri" charset="0"/>
                <a:ea typeface="ＭＳ Ｐゴシック" charset="-128"/>
              </a:rPr>
              <a:t> </a:t>
            </a:r>
            <a:r>
              <a:rPr lang="en-US" altLang="en-US" sz="2000" dirty="0" err="1">
                <a:latin typeface="Calibri" charset="0"/>
                <a:ea typeface="ＭＳ Ｐゴシック" charset="-128"/>
              </a:rPr>
              <a:t>biết</a:t>
            </a:r>
            <a:r>
              <a:rPr lang="en-US" altLang="en-US" sz="2000" dirty="0">
                <a:latin typeface="Calibri" charset="0"/>
                <a:ea typeface="ＭＳ Ｐゴシック" charset="-128"/>
              </a:rPr>
              <a:t> </a:t>
            </a:r>
            <a:r>
              <a:rPr lang="en-US" altLang="en-US" sz="2000" dirty="0" err="1">
                <a:latin typeface="Calibri" charset="0"/>
                <a:ea typeface="ＭＳ Ｐゴシック" charset="-128"/>
              </a:rPr>
              <a:t>cách</a:t>
            </a:r>
            <a:r>
              <a:rPr lang="en-US" altLang="en-US" sz="2000" dirty="0">
                <a:latin typeface="Calibri" charset="0"/>
                <a:ea typeface="ＭＳ Ｐゴシック" charset="-128"/>
              </a:rPr>
              <a:t> </a:t>
            </a:r>
            <a:r>
              <a:rPr lang="en-US" altLang="en-US" sz="2000" dirty="0" err="1">
                <a:latin typeface="Calibri" charset="0"/>
                <a:ea typeface="ＭＳ Ｐゴシック" charset="-128"/>
              </a:rPr>
              <a:t>xây</a:t>
            </a:r>
            <a:r>
              <a:rPr lang="en-US" altLang="en-US" sz="2000" dirty="0">
                <a:latin typeface="Calibri" charset="0"/>
                <a:ea typeface="ＭＳ Ｐゴシック" charset="-128"/>
              </a:rPr>
              <a:t> </a:t>
            </a:r>
            <a:r>
              <a:rPr lang="en-US" altLang="en-US" sz="2000" dirty="0" err="1">
                <a:latin typeface="Calibri" charset="0"/>
                <a:ea typeface="ＭＳ Ｐゴシック" charset="-128"/>
              </a:rPr>
              <a:t>dựng</a:t>
            </a:r>
            <a:r>
              <a:rPr lang="en-US" altLang="en-US" sz="2000" dirty="0">
                <a:latin typeface="Calibri" charset="0"/>
                <a:ea typeface="ＭＳ Ｐゴシック" charset="-128"/>
              </a:rPr>
              <a:t> </a:t>
            </a:r>
            <a:r>
              <a:rPr lang="en-US" altLang="en-US" sz="2000" dirty="0" err="1">
                <a:latin typeface="Calibri" charset="0"/>
                <a:ea typeface="ＭＳ Ｐゴシック" charset="-128"/>
              </a:rPr>
              <a:t>phần</a:t>
            </a:r>
            <a:r>
              <a:rPr lang="en-US" altLang="en-US" sz="2000" dirty="0">
                <a:latin typeface="Calibri" charset="0"/>
                <a:ea typeface="ＭＳ Ｐゴシック" charset="-128"/>
              </a:rPr>
              <a:t> </a:t>
            </a:r>
            <a:r>
              <a:rPr lang="en-US" altLang="en-US" sz="2000" dirty="0" err="1">
                <a:latin typeface="Calibri" charset="0"/>
                <a:ea typeface="ＭＳ Ｐゴシック" charset="-128"/>
              </a:rPr>
              <a:t>mềm</a:t>
            </a:r>
            <a:r>
              <a:rPr lang="en-US" altLang="en-US" sz="2000" dirty="0">
                <a:latin typeface="Calibri" charset="0"/>
                <a:ea typeface="ＭＳ Ｐゴシック" charset="-128"/>
              </a:rPr>
              <a:t> </a:t>
            </a:r>
            <a:r>
              <a:rPr lang="en-US" altLang="en-US" sz="2000" dirty="0" err="1">
                <a:latin typeface="Calibri" charset="0"/>
                <a:ea typeface="ＭＳ Ｐゴシック" charset="-128"/>
              </a:rPr>
              <a:t>một</a:t>
            </a:r>
            <a:r>
              <a:rPr lang="en-US" altLang="en-US" sz="2000" dirty="0">
                <a:latin typeface="Calibri" charset="0"/>
                <a:ea typeface="ＭＳ Ｐゴシック" charset="-128"/>
              </a:rPr>
              <a:t> </a:t>
            </a:r>
            <a:r>
              <a:rPr lang="en-US" altLang="en-US" sz="2000" dirty="0" err="1">
                <a:latin typeface="Calibri" charset="0"/>
                <a:ea typeface="ＭＳ Ｐゴシック" charset="-128"/>
              </a:rPr>
              <a:t>cách</a:t>
            </a:r>
            <a:r>
              <a:rPr lang="en-US" altLang="en-US" sz="2000" dirty="0">
                <a:latin typeface="Calibri" charset="0"/>
                <a:ea typeface="ＭＳ Ｐゴシック" charset="-128"/>
              </a:rPr>
              <a:t> </a:t>
            </a:r>
            <a:r>
              <a:rPr lang="en-US" altLang="en-US" sz="2000" dirty="0" err="1" smtClean="0">
                <a:latin typeface="Calibri" charset="0"/>
                <a:ea typeface="ＭＳ Ｐゴシック" charset="-128"/>
              </a:rPr>
              <a:t>chuyên</a:t>
            </a:r>
            <a:r>
              <a:rPr lang="en-US" altLang="en-US" sz="2000" dirty="0" smtClean="0">
                <a:latin typeface="Calibri" charset="0"/>
                <a:ea typeface="ＭＳ Ｐゴシック" charset="-128"/>
              </a:rPr>
              <a:t> </a:t>
            </a:r>
            <a:r>
              <a:rPr lang="en-US" altLang="en-US" sz="2000" dirty="0" err="1" smtClean="0">
                <a:latin typeface="Calibri" charset="0"/>
                <a:ea typeface="ＭＳ Ｐゴシック" charset="-128"/>
              </a:rPr>
              <a:t>nghiệp</a:t>
            </a:r>
            <a:r>
              <a:rPr lang="en-US" altLang="en-US" sz="2000" dirty="0" smtClean="0">
                <a:latin typeface="Calibri" charset="0"/>
                <a:ea typeface="ＭＳ Ｐゴシック" charset="-128"/>
              </a:rPr>
              <a:t>.</a:t>
            </a:r>
            <a:endParaRPr lang="en-US" altLang="en-US" sz="2000" dirty="0">
              <a:solidFill>
                <a:schemeClr val="accent2"/>
              </a:solidFill>
              <a:latin typeface="Calibri" charset="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vi-VN" sz="3600">
                <a:latin typeface="Calibri" charset="0"/>
                <a:ea typeface="ＭＳ Ｐゴシック" charset="-128"/>
              </a:rPr>
              <a:t>Nội dung môn học</a:t>
            </a:r>
          </a:p>
        </p:txBody>
      </p:sp>
      <p:sp>
        <p:nvSpPr>
          <p:cNvPr id="5123" name="Content Placeholder 2"/>
          <p:cNvSpPr>
            <a:spLocks noGrp="1"/>
          </p:cNvSpPr>
          <p:nvPr>
            <p:ph idx="1"/>
          </p:nvPr>
        </p:nvSpPr>
        <p:spPr>
          <a:xfrm>
            <a:off x="914400" y="1600200"/>
            <a:ext cx="7772400" cy="4648200"/>
          </a:xfrm>
        </p:spPr>
        <p:txBody>
          <a:bodyPr/>
          <a:lstStyle/>
          <a:p>
            <a:pPr>
              <a:lnSpc>
                <a:spcPct val="150000"/>
              </a:lnSpc>
            </a:pPr>
            <a:r>
              <a:rPr lang="en-US" altLang="vi-VN" sz="2000">
                <a:solidFill>
                  <a:srgbClr val="FF0000"/>
                </a:solidFill>
                <a:latin typeface="Calibri" charset="0"/>
                <a:ea typeface="ＭＳ Ｐゴシック" charset="-128"/>
              </a:rPr>
              <a:t>Tổng quan về công nghệ phần mềm</a:t>
            </a:r>
          </a:p>
          <a:p>
            <a:pPr>
              <a:lnSpc>
                <a:spcPct val="150000"/>
              </a:lnSpc>
            </a:pPr>
            <a:r>
              <a:rPr lang="en-US" altLang="vi-VN" sz="2000">
                <a:latin typeface="Calibri" charset="0"/>
                <a:ea typeface="ＭＳ Ｐゴシック" charset="-128"/>
              </a:rPr>
              <a:t>Qui trình phần mềm</a:t>
            </a:r>
          </a:p>
          <a:p>
            <a:pPr>
              <a:lnSpc>
                <a:spcPct val="150000"/>
              </a:lnSpc>
            </a:pPr>
            <a:r>
              <a:rPr lang="en-US" altLang="vi-VN" sz="2000">
                <a:latin typeface="Calibri" charset="0"/>
                <a:ea typeface="ＭＳ Ｐゴシック" charset="-128"/>
              </a:rPr>
              <a:t>Các phương pháp phát triển nhanh Agile</a:t>
            </a:r>
          </a:p>
          <a:p>
            <a:pPr>
              <a:lnSpc>
                <a:spcPct val="150000"/>
              </a:lnSpc>
            </a:pPr>
            <a:r>
              <a:rPr lang="en-US" altLang="vi-VN" sz="2000">
                <a:latin typeface="Calibri" charset="0"/>
                <a:ea typeface="ＭＳ Ｐゴシック" charset="-128"/>
              </a:rPr>
              <a:t>Phân tích và xác định yêu cầu</a:t>
            </a:r>
          </a:p>
          <a:p>
            <a:pPr>
              <a:lnSpc>
                <a:spcPct val="150000"/>
              </a:lnSpc>
            </a:pPr>
            <a:r>
              <a:rPr lang="en-US" altLang="vi-VN" sz="2000">
                <a:latin typeface="Calibri" charset="0"/>
                <a:ea typeface="ＭＳ Ｐゴシック" charset="-128"/>
              </a:rPr>
              <a:t>Thiết kế phần mềm</a:t>
            </a:r>
          </a:p>
          <a:p>
            <a:pPr>
              <a:lnSpc>
                <a:spcPct val="150000"/>
              </a:lnSpc>
            </a:pPr>
            <a:r>
              <a:rPr lang="en-US" altLang="vi-VN" sz="2000">
                <a:latin typeface="Calibri" charset="0"/>
                <a:ea typeface="ＭＳ Ｐゴシック" charset="-128"/>
              </a:rPr>
              <a:t>Hiện thực phần mềm</a:t>
            </a:r>
          </a:p>
          <a:p>
            <a:pPr>
              <a:lnSpc>
                <a:spcPct val="150000"/>
              </a:lnSpc>
            </a:pPr>
            <a:r>
              <a:rPr lang="en-US" altLang="vi-VN" sz="2000">
                <a:latin typeface="Calibri" charset="0"/>
                <a:ea typeface="ＭＳ Ｐゴシック" charset="-128"/>
              </a:rPr>
              <a:t>Tích hợp, kiểm thử, chuyển giao và bảo trì</a:t>
            </a:r>
          </a:p>
          <a:p>
            <a:pPr>
              <a:lnSpc>
                <a:spcPct val="150000"/>
              </a:lnSpc>
            </a:pPr>
            <a:r>
              <a:rPr lang="en-US" altLang="vi-VN" sz="2000">
                <a:latin typeface="Calibri" charset="0"/>
                <a:ea typeface="ＭＳ Ｐゴシック" charset="-128"/>
              </a:rPr>
              <a:t>Đồ án môn học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p:txBody>
          <a:bodyPr/>
          <a:lstStyle/>
          <a:p>
            <a:pPr algn="ctr">
              <a:lnSpc>
                <a:spcPct val="150000"/>
              </a:lnSpc>
              <a:buFont typeface="Wingdings" charset="2"/>
              <a:buNone/>
            </a:pPr>
            <a:r>
              <a:rPr lang="en-US" altLang="en-US" sz="3600">
                <a:latin typeface="Tahoma" charset="0"/>
                <a:ea typeface="ＭＳ Ｐゴシック" charset="-128"/>
              </a:rPr>
              <a:t>GIỚI THIỆU TỔNG QUAN </a:t>
            </a:r>
          </a:p>
          <a:p>
            <a:pPr algn="ctr">
              <a:lnSpc>
                <a:spcPct val="150000"/>
              </a:lnSpc>
              <a:buFont typeface="Wingdings" charset="2"/>
              <a:buNone/>
            </a:pPr>
            <a:r>
              <a:rPr lang="en-US" altLang="en-US" sz="3600">
                <a:latin typeface="Tahoma" charset="0"/>
                <a:ea typeface="ＭＳ Ｐゴシック" charset="-128"/>
              </a:rPr>
              <a:t>VỀ CÔNG NGHỆ PHẦN MỀM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13767</TotalTime>
  <Words>1852</Words>
  <Application>Microsoft Office PowerPoint</Application>
  <PresentationFormat>On-screen Show (4:3)</PresentationFormat>
  <Paragraphs>208</Paragraphs>
  <Slides>32</Slides>
  <Notes>7</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Layers</vt:lpstr>
      <vt:lpstr>Công nghệ Phần mềm (Software Engineering)</vt:lpstr>
      <vt:lpstr>Thông tin chung</vt:lpstr>
      <vt:lpstr>Qui định</vt:lpstr>
      <vt:lpstr>Đánh giá môn học</vt:lpstr>
      <vt:lpstr>Đồ án cuối kỳ</vt:lpstr>
      <vt:lpstr>Nhóm đồ án</vt:lpstr>
      <vt:lpstr>Mục tiêu môn học</vt:lpstr>
      <vt:lpstr>Nội dung môn học</vt:lpstr>
      <vt:lpstr>PowerPoint Presentation</vt:lpstr>
      <vt:lpstr>Nội dung</vt:lpstr>
      <vt:lpstr>Phần mềm là gì?</vt:lpstr>
      <vt:lpstr>Phần mềm là gì?</vt:lpstr>
      <vt:lpstr>Phần mềm khác CT máy tính?</vt:lpstr>
      <vt:lpstr>Tại sao cần phầm mềm?</vt:lpstr>
      <vt:lpstr>Sản phẩm Phần mềm (Software products)</vt:lpstr>
      <vt:lpstr>Sản phẩm Phần mềm (Software products)</vt:lpstr>
      <vt:lpstr>Quá trình tiến hóa của phần mềm</vt:lpstr>
      <vt:lpstr>Chất lượng phầm mềm?</vt:lpstr>
      <vt:lpstr>Làm thế nào tạo ra phần mềm chất lượng?</vt:lpstr>
      <vt:lpstr>Công nghệ Phần mềm là gì? (What is Software Engineering?)</vt:lpstr>
      <vt:lpstr>Công nghệ Phần mềm là gì?  (What is Software Engineering?)</vt:lpstr>
      <vt:lpstr>Công nghệ Phần mềm là gì? (What is Software Engineering?)</vt:lpstr>
      <vt:lpstr>Công nghệ Phần mềm là gì? (What is Software Engineering?)</vt:lpstr>
      <vt:lpstr>Tại sao cần CNPM?</vt:lpstr>
      <vt:lpstr>Khó khăn, thách thức chính trong CNPM</vt:lpstr>
      <vt:lpstr>Tình hình hiện nay</vt:lpstr>
      <vt:lpstr>Đối tượng nghiên cứu của  Công nghệ phần mềm</vt:lpstr>
      <vt:lpstr>Các hoạt động chính trong CNPM</vt:lpstr>
      <vt:lpstr>Tự học</vt:lpstr>
      <vt:lpstr>Câu hỏi</vt:lpstr>
      <vt:lpstr>Tài liệu tham khảo</vt:lpstr>
      <vt:lpstr>PowerPoint Presentation</vt:lpstr>
    </vt:vector>
  </TitlesOfParts>
  <Company>citd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hntin</dc:creator>
  <cp:lastModifiedBy>Windows User</cp:lastModifiedBy>
  <cp:revision>989</cp:revision>
  <dcterms:created xsi:type="dcterms:W3CDTF">2006-03-23T07:20:30Z</dcterms:created>
  <dcterms:modified xsi:type="dcterms:W3CDTF">2018-01-20T05:28:45Z</dcterms:modified>
</cp:coreProperties>
</file>