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e4a61cf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7e4a61cf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e4a61cf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e4a61cf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e4a61cf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e4a61cf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e4a61c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e4a61c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e4a61cf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e4a61cf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e4a61c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e4a61c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e4a61cf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7e4a61cf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e4a61cf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e4a61cf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e4a61cf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e4a61cf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e4a61cf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e4a61cf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e4a61cf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e4a61cf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060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SOME WIDGET</a:t>
            </a:r>
            <a:endParaRPr sz="20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610275"/>
            <a:ext cx="397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</a:t>
            </a:r>
            <a:r>
              <a:rPr lang="en"/>
              <a:t>is a WIDGET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221875" y="1701450"/>
            <a:ext cx="35859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Value Widgets : </a:t>
            </a:r>
            <a:r>
              <a:rPr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TextField, Icon, Image, FlatButton, ...</a:t>
            </a:r>
            <a:endParaRPr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Layout Widgets : </a:t>
            </a:r>
            <a:r>
              <a:rPr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Row, Column, GridView, ListView, ListTitle ...</a:t>
            </a:r>
            <a:endParaRPr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Animation Widgets : </a:t>
            </a:r>
            <a:r>
              <a:rPr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FadeInImage, AnimatedContainer, ….</a:t>
            </a:r>
            <a:endParaRPr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Navigator Widgets : </a:t>
            </a:r>
            <a:r>
              <a:rPr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AlertDialog, TabBar, BottomNavigationBar, ...</a:t>
            </a:r>
            <a:endParaRPr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Interaction Widgets : </a:t>
            </a:r>
            <a:r>
              <a:rPr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Dismissible, Draggable, GestureDetector, ...</a:t>
            </a:r>
            <a:endParaRPr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175" y="1507375"/>
            <a:ext cx="5431823" cy="3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type="title"/>
          </p:nvPr>
        </p:nvSpPr>
        <p:spPr>
          <a:xfrm>
            <a:off x="729450" y="610275"/>
            <a:ext cx="495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State, StatelessWidget, StatefulWidget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100" y="1773573"/>
            <a:ext cx="7212984" cy="33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type="title"/>
          </p:nvPr>
        </p:nvSpPr>
        <p:spPr>
          <a:xfrm>
            <a:off x="729450" y="610275"/>
            <a:ext cx="404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BuildContext, InheritedWidget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729450" y="1318650"/>
            <a:ext cx="413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75" y="482250"/>
            <a:ext cx="4278220" cy="46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0" y="643475"/>
            <a:ext cx="1587500" cy="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5585161" y="1028677"/>
            <a:ext cx="2263500" cy="61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585161" y="2081516"/>
            <a:ext cx="2263500" cy="61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Everything a Widget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585161" y="3133077"/>
            <a:ext cx="2263500" cy="61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State, Stateful &amp;&amp; Stateless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585161" y="4185917"/>
            <a:ext cx="2263500" cy="61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BuildContext, InheritedWidget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602586" y="2626627"/>
            <a:ext cx="2263500" cy="61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</a:t>
            </a:r>
            <a:r>
              <a:rPr lang="en" sz="2000">
                <a:solidFill>
                  <a:srgbClr val="4A86E8"/>
                </a:solidFill>
              </a:rPr>
              <a:t>FLUTTER</a:t>
            </a:r>
            <a:r>
              <a:rPr lang="en" sz="2000"/>
              <a:t> ?</a:t>
            </a:r>
            <a:endParaRPr sz="2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725" y="1911736"/>
            <a:ext cx="1108750" cy="106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809" y="2918134"/>
            <a:ext cx="1000579" cy="101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809" y="3932239"/>
            <a:ext cx="1000579" cy="1000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2160475" y="1987299"/>
            <a:ext cx="3417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 Development</a:t>
            </a:r>
            <a:endParaRPr sz="23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160475" y="3037825"/>
            <a:ext cx="44397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Expressive and Flexible UI</a:t>
            </a:r>
            <a:endParaRPr sz="23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160475" y="4024075"/>
            <a:ext cx="36777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Native Performance</a:t>
            </a:r>
            <a:endParaRPr sz="23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307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86325" y="1751375"/>
            <a:ext cx="47838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One codebase for IOS and Android</a:t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Faster coding</a:t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Great performance</a:t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User Interface</a:t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Open-source</a:t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Perfect choice for MVP</a:t>
            </a:r>
            <a:endParaRPr b="1" i="1" sz="1600">
              <a:solidFill>
                <a:srgbClr val="2E2E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600">
              <a:solidFill>
                <a:srgbClr val="2E2E2E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774275" y="403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ons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9" name="Google Shape;119;p16"/>
          <p:cNvSpPr txBox="1"/>
          <p:nvPr/>
        </p:nvSpPr>
        <p:spPr>
          <a:xfrm>
            <a:off x="886325" y="4423600"/>
            <a:ext cx="4123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i="1" lang="en" sz="1600">
                <a:solidFill>
                  <a:srgbClr val="2E2E2E"/>
                </a:solidFill>
                <a:highlight>
                  <a:srgbClr val="FFFFFF"/>
                </a:highlight>
              </a:rPr>
              <a:t>• Young technology</a:t>
            </a:r>
            <a:endParaRPr i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2019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307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350" y="1748525"/>
            <a:ext cx="6458750" cy="3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72250" y="1318650"/>
            <a:ext cx="30783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2019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493450"/>
            <a:ext cx="4981450" cy="46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650" y="515475"/>
            <a:ext cx="6123599" cy="458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298300" y="1406075"/>
            <a:ext cx="2190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vs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72250" y="1318650"/>
            <a:ext cx="30132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" sz="20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" sz="200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 apps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307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700" y="497950"/>
            <a:ext cx="5490301" cy="25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5763" y="2571750"/>
            <a:ext cx="546496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1124712" y="1801925"/>
            <a:ext cx="7205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</a:rPr>
              <a:t>Q. Which framework is ideal for development; Flutter or React native?</a:t>
            </a:r>
            <a:endParaRPr b="1" sz="1650">
              <a:solidFill>
                <a:srgbClr val="333333"/>
              </a:solidFill>
            </a:endParaRPr>
          </a:p>
          <a:p>
            <a:pPr indent="-311150" lvl="0" marL="736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React Native:  </a:t>
            </a:r>
            <a:r>
              <a:rPr lang="en" sz="1300"/>
              <a:t>JavaScript is used as a bridge to communicate with native components, which results in inadequate performance. </a:t>
            </a:r>
            <a:endParaRPr sz="1300"/>
          </a:p>
          <a:p>
            <a:pPr indent="-3111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Flutter:  </a:t>
            </a:r>
            <a:r>
              <a:rPr lang="en" sz="1300"/>
              <a:t>Streamlined process is used to communicate with native components so it doesn’t need a bridge to initiate interaction hence gives a better native performance.</a:t>
            </a:r>
            <a:endParaRPr sz="1300"/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i="1" lang="en"/>
              <a:t>Winner: Flutter</a:t>
            </a:r>
            <a:endParaRPr i="1"/>
          </a:p>
        </p:txBody>
      </p:sp>
      <p:sp>
        <p:nvSpPr>
          <p:cNvPr id="158" name="Google Shape;158;p21"/>
          <p:cNvSpPr txBox="1"/>
          <p:nvPr/>
        </p:nvSpPr>
        <p:spPr>
          <a:xfrm>
            <a:off x="1124700" y="1801925"/>
            <a:ext cx="7205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</a:rPr>
              <a:t>Q. Which Code Structure is the best to use?</a:t>
            </a:r>
            <a:endParaRPr b="1" sz="1650">
              <a:solidFill>
                <a:srgbClr val="333333"/>
              </a:solidFill>
            </a:endParaRPr>
          </a:p>
          <a:p>
            <a:pPr indent="-311150" lvl="0" marL="736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React Native: </a:t>
            </a:r>
            <a:r>
              <a:rPr lang="en" sz="1300"/>
              <a:t>Helps the developers to understand and write the code as Javascript follows the simple code structure.</a:t>
            </a:r>
            <a:endParaRPr sz="1300"/>
          </a:p>
          <a:p>
            <a:pPr indent="-3111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Flutter:</a:t>
            </a:r>
            <a:r>
              <a:rPr lang="en" sz="1300"/>
              <a:t>  Difficult to understand as Dart doesn’t have separation of template, data files, and styles.</a:t>
            </a:r>
            <a:endParaRPr sz="1300"/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Winner: React Native</a:t>
            </a:r>
            <a:endParaRPr i="1"/>
          </a:p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650">
              <a:solidFill>
                <a:srgbClr val="333333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124700" y="1801925"/>
            <a:ext cx="7205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</a:rPr>
              <a:t>Q. Which framework helps with speedy development?</a:t>
            </a:r>
            <a:endParaRPr b="1" sz="1650">
              <a:solidFill>
                <a:srgbClr val="333333"/>
              </a:solidFill>
            </a:endParaRPr>
          </a:p>
          <a:p>
            <a:pPr indent="-311150" lvl="0" marL="736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React Native:</a:t>
            </a:r>
            <a:r>
              <a:rPr lang="en" sz="1300"/>
              <a:t> Uses the native elements &amp; bridge hence requires separate optimization for each platform which makes the app development with RN longer. </a:t>
            </a:r>
            <a:endParaRPr sz="1300"/>
          </a:p>
          <a:p>
            <a:pPr indent="-3111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Flutter:</a:t>
            </a:r>
            <a:r>
              <a:rPr lang="en" sz="1300"/>
              <a:t> Development speed is much faster than RN and native development as flutter is widget-based.</a:t>
            </a:r>
            <a:endParaRPr sz="1300"/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Winner: Flutter</a:t>
            </a:r>
            <a:endParaRPr b="1" sz="1650">
              <a:solidFill>
                <a:srgbClr val="333333"/>
              </a:solidFill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650">
              <a:solidFill>
                <a:srgbClr val="333333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124700" y="1801925"/>
            <a:ext cx="7205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</a:rPr>
              <a:t>Q. Which has better documentation?</a:t>
            </a:r>
            <a:endParaRPr b="1" sz="1650">
              <a:solidFill>
                <a:srgbClr val="333333"/>
              </a:solidFill>
            </a:endParaRPr>
          </a:p>
          <a:p>
            <a:pPr indent="-311150" lvl="0" marL="736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React Native</a:t>
            </a:r>
            <a:r>
              <a:rPr b="1" i="1" lang="en" sz="1300"/>
              <a:t>: </a:t>
            </a:r>
            <a:r>
              <a:rPr lang="en" sz="1300"/>
              <a:t>Chaotic &amp; Unclear: The documentation of React Native is somewhat clumsy &amp; disorganized/unorganized.</a:t>
            </a:r>
            <a:endParaRPr sz="1300"/>
          </a:p>
          <a:p>
            <a:pPr indent="-3111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Flutter</a:t>
            </a:r>
            <a:r>
              <a:rPr lang="en" sz="1300"/>
              <a:t>: Clear &amp; Well Structured: Flutter is better at facilitating the documentation as it offers regimented and efficiently smooth documentation.</a:t>
            </a:r>
            <a:endParaRPr sz="1300"/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Winner: Flutter</a:t>
            </a:r>
            <a:endParaRPr b="1" sz="1650">
              <a:solidFill>
                <a:srgbClr val="333333"/>
              </a:solidFill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650">
              <a:solidFill>
                <a:srgbClr val="333333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124700" y="1801925"/>
            <a:ext cx="7205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</a:rPr>
              <a:t>Q. What about community support?</a:t>
            </a:r>
            <a:endParaRPr b="1" sz="1650">
              <a:solidFill>
                <a:srgbClr val="333333"/>
              </a:solidFill>
            </a:endParaRPr>
          </a:p>
          <a:p>
            <a:pPr indent="-311150" lvl="0" marL="7366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React Native: </a:t>
            </a:r>
            <a:r>
              <a:rPr lang="en" sz="1300"/>
              <a:t>RN is quite stable from earlier and it also holds the support of a large and active community of contributors. </a:t>
            </a:r>
            <a:endParaRPr sz="1300"/>
          </a:p>
          <a:p>
            <a:pPr indent="-311150" lvl="0" marL="736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Flutter:</a:t>
            </a:r>
            <a:r>
              <a:rPr lang="en" sz="1300"/>
              <a:t> Flutter is a newbie that has a smaller community than React but now flutter’s rate of growth increases swiftly, consequently it will catch up to React Native.</a:t>
            </a:r>
            <a:endParaRPr sz="1300"/>
          </a:p>
          <a:p>
            <a:pPr indent="0" lvl="0" marL="190500" marR="190500" rtl="0" algn="l">
              <a:spcBef>
                <a:spcPts val="800"/>
              </a:spcBef>
              <a:spcAft>
                <a:spcPts val="1100"/>
              </a:spcAft>
              <a:buNone/>
            </a:pPr>
            <a:r>
              <a:rPr i="1" lang="en"/>
              <a:t>Winner: React Native</a:t>
            </a:r>
            <a:endParaRPr b="1" sz="1650">
              <a:solidFill>
                <a:srgbClr val="333333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124700" y="1801925"/>
            <a:ext cx="7205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33333"/>
                </a:solidFill>
              </a:rPr>
              <a:t>Q.How long is the learning curve?</a:t>
            </a:r>
            <a:endParaRPr b="1" sz="1650">
              <a:solidFill>
                <a:srgbClr val="333333"/>
              </a:solidFill>
            </a:endParaRPr>
          </a:p>
          <a:p>
            <a:pPr indent="-311150" lvl="0" marL="7366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React-Native:</a:t>
            </a:r>
            <a:r>
              <a:rPr lang="en" sz="1300"/>
              <a:t> </a:t>
            </a:r>
            <a:r>
              <a:rPr b="1" lang="en" sz="1300"/>
              <a:t> </a:t>
            </a:r>
            <a:r>
              <a:rPr lang="en" sz="1300"/>
              <a:t>Easy to understand</a:t>
            </a:r>
            <a:r>
              <a:rPr b="1" lang="en" sz="1300"/>
              <a:t>: </a:t>
            </a:r>
            <a:r>
              <a:rPr lang="en" sz="1300"/>
              <a:t>For someone acquainted with React or Javascript, learning to code in React Native will be like a cakewalk. </a:t>
            </a:r>
            <a:endParaRPr sz="1300"/>
          </a:p>
          <a:p>
            <a:pPr indent="-311150" lvl="0" marL="736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Flutter</a:t>
            </a:r>
            <a:r>
              <a:rPr lang="en" sz="1300"/>
              <a:t>: Quite steep: Dart is a natural fit for developers who know Java and C#. </a:t>
            </a:r>
            <a:endParaRPr sz="1300"/>
          </a:p>
          <a:p>
            <a:pPr indent="0" lvl="0" marL="190500" marR="190500" rtl="0" algn="l">
              <a:spcBef>
                <a:spcPts val="800"/>
              </a:spcBef>
              <a:spcAft>
                <a:spcPts val="1100"/>
              </a:spcAft>
              <a:buNone/>
            </a:pPr>
            <a:r>
              <a:rPr i="1" lang="en"/>
              <a:t>Winner: React Native</a:t>
            </a:r>
            <a:endParaRPr b="1" sz="1650">
              <a:solidFill>
                <a:srgbClr val="333333"/>
              </a:solidFill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 &amp; A</a:t>
            </a:r>
            <a:r>
              <a:rPr lang="en" sz="2000"/>
              <a:t>  </a:t>
            </a:r>
            <a:r>
              <a:rPr lang="en" sz="2000">
                <a:solidFill>
                  <a:srgbClr val="4A86E8"/>
                </a:solidFill>
              </a:rPr>
              <a:t>FLUTTER </a:t>
            </a:r>
            <a:r>
              <a:rPr lang="en" sz="2000">
                <a:solidFill>
                  <a:srgbClr val="000000"/>
                </a:solidFill>
              </a:rPr>
              <a:t>AND</a:t>
            </a:r>
            <a:r>
              <a:rPr lang="en" sz="2000">
                <a:solidFill>
                  <a:srgbClr val="4A86E8"/>
                </a:solidFill>
              </a:rPr>
              <a:t> REACT NATIVE</a:t>
            </a:r>
            <a:r>
              <a:rPr lang="en" sz="2000"/>
              <a:t> ?</a:t>
            </a:r>
            <a:endParaRPr sz="200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610275"/>
            <a:ext cx="43115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type="title"/>
          </p:nvPr>
        </p:nvSpPr>
        <p:spPr>
          <a:xfrm>
            <a:off x="729450" y="610275"/>
            <a:ext cx="187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