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9" r:id="rId5"/>
    <p:sldId id="270" r:id="rId6"/>
    <p:sldId id="271" r:id="rId7"/>
    <p:sldId id="272" r:id="rId8"/>
    <p:sldId id="273" r:id="rId9"/>
    <p:sldId id="274" r:id="rId10"/>
    <p:sldId id="275" r:id="rId11"/>
    <p:sldId id="276" r:id="rId12"/>
    <p:sldId id="27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428F-1090-4EA4-BD90-D319022E9F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574717-82C5-46A8-B4CF-6B28794FF4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07FFF0-389F-4CF2-B555-539C009D6090}"/>
              </a:ext>
            </a:extLst>
          </p:cNvPr>
          <p:cNvSpPr>
            <a:spLocks noGrp="1"/>
          </p:cNvSpPr>
          <p:nvPr>
            <p:ph type="dt" sz="half" idx="10"/>
          </p:nvPr>
        </p:nvSpPr>
        <p:spPr/>
        <p:txBody>
          <a:bodyPr/>
          <a:lstStyle/>
          <a:p>
            <a:fld id="{2A630E2C-305C-4027-BD8C-4A7E78B9954E}" type="datetimeFigureOut">
              <a:rPr lang="en-US" smtClean="0"/>
              <a:t>6/27/2022</a:t>
            </a:fld>
            <a:endParaRPr lang="en-US"/>
          </a:p>
        </p:txBody>
      </p:sp>
      <p:sp>
        <p:nvSpPr>
          <p:cNvPr id="5" name="Footer Placeholder 4">
            <a:extLst>
              <a:ext uri="{FF2B5EF4-FFF2-40B4-BE49-F238E27FC236}">
                <a16:creationId xmlns:a16="http://schemas.microsoft.com/office/drawing/2014/main" id="{8500F790-2202-4823-BBD6-4CB85A44F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6D290-4D85-4BC1-8568-B1CA61127BF9}"/>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41683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26D4-7FE9-41D3-A734-9638223227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C23B5-8B97-427E-B74B-F6D1C27BEA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97DEF-439B-4AB1-95AE-753AABB665C6}"/>
              </a:ext>
            </a:extLst>
          </p:cNvPr>
          <p:cNvSpPr>
            <a:spLocks noGrp="1"/>
          </p:cNvSpPr>
          <p:nvPr>
            <p:ph type="dt" sz="half" idx="10"/>
          </p:nvPr>
        </p:nvSpPr>
        <p:spPr/>
        <p:txBody>
          <a:bodyPr/>
          <a:lstStyle/>
          <a:p>
            <a:fld id="{2A630E2C-305C-4027-BD8C-4A7E78B9954E}" type="datetimeFigureOut">
              <a:rPr lang="en-US" smtClean="0"/>
              <a:t>6/27/2022</a:t>
            </a:fld>
            <a:endParaRPr lang="en-US"/>
          </a:p>
        </p:txBody>
      </p:sp>
      <p:sp>
        <p:nvSpPr>
          <p:cNvPr id="5" name="Footer Placeholder 4">
            <a:extLst>
              <a:ext uri="{FF2B5EF4-FFF2-40B4-BE49-F238E27FC236}">
                <a16:creationId xmlns:a16="http://schemas.microsoft.com/office/drawing/2014/main" id="{7E81D441-148F-4FE6-886D-2AF6D7D53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BF28F-D99A-4714-820F-BE4672448A78}"/>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1385576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44E425-1CD9-414E-8428-781F26C6E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6D5049-AA1D-4DF1-BEA8-3AE065F900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169B7-3B06-4030-81BD-D5D6DD42F664}"/>
              </a:ext>
            </a:extLst>
          </p:cNvPr>
          <p:cNvSpPr>
            <a:spLocks noGrp="1"/>
          </p:cNvSpPr>
          <p:nvPr>
            <p:ph type="dt" sz="half" idx="10"/>
          </p:nvPr>
        </p:nvSpPr>
        <p:spPr/>
        <p:txBody>
          <a:bodyPr/>
          <a:lstStyle/>
          <a:p>
            <a:fld id="{2A630E2C-305C-4027-BD8C-4A7E78B9954E}" type="datetimeFigureOut">
              <a:rPr lang="en-US" smtClean="0"/>
              <a:t>6/27/2022</a:t>
            </a:fld>
            <a:endParaRPr lang="en-US"/>
          </a:p>
        </p:txBody>
      </p:sp>
      <p:sp>
        <p:nvSpPr>
          <p:cNvPr id="5" name="Footer Placeholder 4">
            <a:extLst>
              <a:ext uri="{FF2B5EF4-FFF2-40B4-BE49-F238E27FC236}">
                <a16:creationId xmlns:a16="http://schemas.microsoft.com/office/drawing/2014/main" id="{D0B05155-C103-4592-9EBE-668A06789E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139CC-B3E9-4F23-A959-4580DD3294FB}"/>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333324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FBE3-EEE0-4787-915B-E7231B59C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C0432-E9FA-41B1-AE43-4F557F4383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71653-54E9-41D6-903D-DCE41C62DC6F}"/>
              </a:ext>
            </a:extLst>
          </p:cNvPr>
          <p:cNvSpPr>
            <a:spLocks noGrp="1"/>
          </p:cNvSpPr>
          <p:nvPr>
            <p:ph type="dt" sz="half" idx="10"/>
          </p:nvPr>
        </p:nvSpPr>
        <p:spPr/>
        <p:txBody>
          <a:bodyPr/>
          <a:lstStyle/>
          <a:p>
            <a:fld id="{2A630E2C-305C-4027-BD8C-4A7E78B9954E}" type="datetimeFigureOut">
              <a:rPr lang="en-US" smtClean="0"/>
              <a:t>6/27/2022</a:t>
            </a:fld>
            <a:endParaRPr lang="en-US"/>
          </a:p>
        </p:txBody>
      </p:sp>
      <p:sp>
        <p:nvSpPr>
          <p:cNvPr id="5" name="Footer Placeholder 4">
            <a:extLst>
              <a:ext uri="{FF2B5EF4-FFF2-40B4-BE49-F238E27FC236}">
                <a16:creationId xmlns:a16="http://schemas.microsoft.com/office/drawing/2014/main" id="{CBF2FB11-649F-4726-87F9-69B4F42B1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3D99F-659B-478B-A33B-9DC60D00FFAC}"/>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3001753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E9FC-D93E-4FD3-B9C5-F5E861591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43FB82-7BD9-43F5-967E-2EC855933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0BEF8-B553-4AD1-8B65-E938CFA38BA1}"/>
              </a:ext>
            </a:extLst>
          </p:cNvPr>
          <p:cNvSpPr>
            <a:spLocks noGrp="1"/>
          </p:cNvSpPr>
          <p:nvPr>
            <p:ph type="dt" sz="half" idx="10"/>
          </p:nvPr>
        </p:nvSpPr>
        <p:spPr/>
        <p:txBody>
          <a:bodyPr/>
          <a:lstStyle/>
          <a:p>
            <a:fld id="{2A630E2C-305C-4027-BD8C-4A7E78B9954E}" type="datetimeFigureOut">
              <a:rPr lang="en-US" smtClean="0"/>
              <a:t>6/27/2022</a:t>
            </a:fld>
            <a:endParaRPr lang="en-US"/>
          </a:p>
        </p:txBody>
      </p:sp>
      <p:sp>
        <p:nvSpPr>
          <p:cNvPr id="5" name="Footer Placeholder 4">
            <a:extLst>
              <a:ext uri="{FF2B5EF4-FFF2-40B4-BE49-F238E27FC236}">
                <a16:creationId xmlns:a16="http://schemas.microsoft.com/office/drawing/2014/main" id="{9FEC4790-071D-4E50-A0F5-EBBDFA7CA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27FC9-7FD2-4622-B017-E95207ED3EE1}"/>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2126658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1234-FEB3-49FC-B51A-07B1E76927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0C1A54-8D08-4D6E-9734-B55AD63049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495271-1F63-4D65-8D2B-BABE010EF2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A9FD3D-3943-422B-8D54-7FFE807FDAD7}"/>
              </a:ext>
            </a:extLst>
          </p:cNvPr>
          <p:cNvSpPr>
            <a:spLocks noGrp="1"/>
          </p:cNvSpPr>
          <p:nvPr>
            <p:ph type="dt" sz="half" idx="10"/>
          </p:nvPr>
        </p:nvSpPr>
        <p:spPr/>
        <p:txBody>
          <a:bodyPr/>
          <a:lstStyle/>
          <a:p>
            <a:fld id="{2A630E2C-305C-4027-BD8C-4A7E78B9954E}" type="datetimeFigureOut">
              <a:rPr lang="en-US" smtClean="0"/>
              <a:t>6/27/2022</a:t>
            </a:fld>
            <a:endParaRPr lang="en-US"/>
          </a:p>
        </p:txBody>
      </p:sp>
      <p:sp>
        <p:nvSpPr>
          <p:cNvPr id="6" name="Footer Placeholder 5">
            <a:extLst>
              <a:ext uri="{FF2B5EF4-FFF2-40B4-BE49-F238E27FC236}">
                <a16:creationId xmlns:a16="http://schemas.microsoft.com/office/drawing/2014/main" id="{F3EDD974-FF6A-4C5B-AD2B-AD0669817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C1056-A248-4F8D-A70C-143AC00F6CDB}"/>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10136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913D0-B599-4025-9417-5357F006DB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FEFD79-3BDE-440E-8C02-2663C77D1E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DF5F23-746B-4B48-B197-852B293E84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3BDF5D-CAE6-467F-97EA-F8DB43C69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C98F5-7D91-4E4A-B810-2024BDB033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28104A-7B71-4800-BAB5-E61D29287387}"/>
              </a:ext>
            </a:extLst>
          </p:cNvPr>
          <p:cNvSpPr>
            <a:spLocks noGrp="1"/>
          </p:cNvSpPr>
          <p:nvPr>
            <p:ph type="dt" sz="half" idx="10"/>
          </p:nvPr>
        </p:nvSpPr>
        <p:spPr/>
        <p:txBody>
          <a:bodyPr/>
          <a:lstStyle/>
          <a:p>
            <a:fld id="{2A630E2C-305C-4027-BD8C-4A7E78B9954E}" type="datetimeFigureOut">
              <a:rPr lang="en-US" smtClean="0"/>
              <a:t>6/27/2022</a:t>
            </a:fld>
            <a:endParaRPr lang="en-US"/>
          </a:p>
        </p:txBody>
      </p:sp>
      <p:sp>
        <p:nvSpPr>
          <p:cNvPr id="8" name="Footer Placeholder 7">
            <a:extLst>
              <a:ext uri="{FF2B5EF4-FFF2-40B4-BE49-F238E27FC236}">
                <a16:creationId xmlns:a16="http://schemas.microsoft.com/office/drawing/2014/main" id="{4C7467D1-8F8B-44D2-BDE6-BF8DA015EF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31D646-2BD4-4C80-9092-C1B1D7D93815}"/>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377242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E00B-02DE-4252-891D-866C607939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A7131C-784B-4D70-97CC-FA6B6CEEB0E2}"/>
              </a:ext>
            </a:extLst>
          </p:cNvPr>
          <p:cNvSpPr>
            <a:spLocks noGrp="1"/>
          </p:cNvSpPr>
          <p:nvPr>
            <p:ph type="dt" sz="half" idx="10"/>
          </p:nvPr>
        </p:nvSpPr>
        <p:spPr/>
        <p:txBody>
          <a:bodyPr/>
          <a:lstStyle/>
          <a:p>
            <a:fld id="{2A630E2C-305C-4027-BD8C-4A7E78B9954E}" type="datetimeFigureOut">
              <a:rPr lang="en-US" smtClean="0"/>
              <a:t>6/27/2022</a:t>
            </a:fld>
            <a:endParaRPr lang="en-US"/>
          </a:p>
        </p:txBody>
      </p:sp>
      <p:sp>
        <p:nvSpPr>
          <p:cNvPr id="4" name="Footer Placeholder 3">
            <a:extLst>
              <a:ext uri="{FF2B5EF4-FFF2-40B4-BE49-F238E27FC236}">
                <a16:creationId xmlns:a16="http://schemas.microsoft.com/office/drawing/2014/main" id="{7185D953-FAD1-453E-9596-A8E636DFAB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83DA6C-EC6D-4433-8A8A-0CE25BD69ACA}"/>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215653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F16D5-92FA-4758-B6E1-05F048D60A67}"/>
              </a:ext>
            </a:extLst>
          </p:cNvPr>
          <p:cNvSpPr>
            <a:spLocks noGrp="1"/>
          </p:cNvSpPr>
          <p:nvPr>
            <p:ph type="dt" sz="half" idx="10"/>
          </p:nvPr>
        </p:nvSpPr>
        <p:spPr/>
        <p:txBody>
          <a:bodyPr/>
          <a:lstStyle/>
          <a:p>
            <a:fld id="{2A630E2C-305C-4027-BD8C-4A7E78B9954E}" type="datetimeFigureOut">
              <a:rPr lang="en-US" smtClean="0"/>
              <a:t>6/27/2022</a:t>
            </a:fld>
            <a:endParaRPr lang="en-US"/>
          </a:p>
        </p:txBody>
      </p:sp>
      <p:sp>
        <p:nvSpPr>
          <p:cNvPr id="3" name="Footer Placeholder 2">
            <a:extLst>
              <a:ext uri="{FF2B5EF4-FFF2-40B4-BE49-F238E27FC236}">
                <a16:creationId xmlns:a16="http://schemas.microsoft.com/office/drawing/2014/main" id="{FE5D8A29-9B36-4BCF-B5CD-A8B50BE871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824100-8652-41EC-A1AA-BB297EBA4532}"/>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187536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1BF2-828A-4DA8-A6AC-F1AA6D5E1B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60FE9B-CFE7-42A1-B311-8B1B303CA1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A59301-7C40-4899-AD35-D9218A306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8D963-B62F-4458-BAF1-8F9EE54F12F2}"/>
              </a:ext>
            </a:extLst>
          </p:cNvPr>
          <p:cNvSpPr>
            <a:spLocks noGrp="1"/>
          </p:cNvSpPr>
          <p:nvPr>
            <p:ph type="dt" sz="half" idx="10"/>
          </p:nvPr>
        </p:nvSpPr>
        <p:spPr/>
        <p:txBody>
          <a:bodyPr/>
          <a:lstStyle/>
          <a:p>
            <a:fld id="{2A630E2C-305C-4027-BD8C-4A7E78B9954E}" type="datetimeFigureOut">
              <a:rPr lang="en-US" smtClean="0"/>
              <a:t>6/27/2022</a:t>
            </a:fld>
            <a:endParaRPr lang="en-US"/>
          </a:p>
        </p:txBody>
      </p:sp>
      <p:sp>
        <p:nvSpPr>
          <p:cNvPr id="6" name="Footer Placeholder 5">
            <a:extLst>
              <a:ext uri="{FF2B5EF4-FFF2-40B4-BE49-F238E27FC236}">
                <a16:creationId xmlns:a16="http://schemas.microsoft.com/office/drawing/2014/main" id="{A82113E0-5A48-460C-AB5A-A7B9F4F933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6B8B8-ECC5-4BE7-B093-8D3A4B51BB5E}"/>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89165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CD2D-4C0C-4F56-896E-BB1B74D42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4EA8D4-EBBB-4561-BA52-9179AE4FB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02D50-AA74-4F63-851D-F460141CC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C2E9E-94E6-404B-B969-2C073D26332F}"/>
              </a:ext>
            </a:extLst>
          </p:cNvPr>
          <p:cNvSpPr>
            <a:spLocks noGrp="1"/>
          </p:cNvSpPr>
          <p:nvPr>
            <p:ph type="dt" sz="half" idx="10"/>
          </p:nvPr>
        </p:nvSpPr>
        <p:spPr/>
        <p:txBody>
          <a:bodyPr/>
          <a:lstStyle/>
          <a:p>
            <a:fld id="{2A630E2C-305C-4027-BD8C-4A7E78B9954E}" type="datetimeFigureOut">
              <a:rPr lang="en-US" smtClean="0"/>
              <a:t>6/27/2022</a:t>
            </a:fld>
            <a:endParaRPr lang="en-US"/>
          </a:p>
        </p:txBody>
      </p:sp>
      <p:sp>
        <p:nvSpPr>
          <p:cNvPr id="6" name="Footer Placeholder 5">
            <a:extLst>
              <a:ext uri="{FF2B5EF4-FFF2-40B4-BE49-F238E27FC236}">
                <a16:creationId xmlns:a16="http://schemas.microsoft.com/office/drawing/2014/main" id="{340D3284-0614-4BB4-B0A9-66286290E7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148157-7235-4CCE-B8A7-5AC4E6326DE9}"/>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91971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3C8C78-25BF-4519-A313-A9B02E651D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5D66D9-2C71-44DD-8D20-BBEBFC5754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91B91-6236-47B2-AAE2-87979291B3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30E2C-305C-4027-BD8C-4A7E78B9954E}" type="datetimeFigureOut">
              <a:rPr lang="en-US" smtClean="0"/>
              <a:t>6/27/2022</a:t>
            </a:fld>
            <a:endParaRPr lang="en-US"/>
          </a:p>
        </p:txBody>
      </p:sp>
      <p:sp>
        <p:nvSpPr>
          <p:cNvPr id="5" name="Footer Placeholder 4">
            <a:extLst>
              <a:ext uri="{FF2B5EF4-FFF2-40B4-BE49-F238E27FC236}">
                <a16:creationId xmlns:a16="http://schemas.microsoft.com/office/drawing/2014/main" id="{EB015744-F41E-4525-B5DB-20BCCB1189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3A6ACB-BFE4-49BF-B370-586424FB2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F429F-B812-47BC-949B-C5CFD7B84C74}" type="slidenum">
              <a:rPr lang="en-US" smtClean="0"/>
              <a:t>‹#›</a:t>
            </a:fld>
            <a:endParaRPr lang="en-US"/>
          </a:p>
        </p:txBody>
      </p:sp>
    </p:spTree>
    <p:extLst>
      <p:ext uri="{BB962C8B-B14F-4D97-AF65-F5344CB8AC3E}">
        <p14:creationId xmlns:p14="http://schemas.microsoft.com/office/powerpoint/2010/main" val="517730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A3C7D2-BD71-406E-82ED-A5E7B004E399}"/>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F26840A3-B545-44F2-9B2F-E10283811896}"/>
              </a:ext>
            </a:extLst>
          </p:cNvPr>
          <p:cNvSpPr>
            <a:spLocks noGrp="1"/>
          </p:cNvSpPr>
          <p:nvPr>
            <p:ph type="ctrTitle"/>
          </p:nvPr>
        </p:nvSpPr>
        <p:spPr>
          <a:xfrm flipH="1">
            <a:off x="780862" y="1752896"/>
            <a:ext cx="9773920" cy="1263561"/>
          </a:xfrm>
        </p:spPr>
        <p:txBody>
          <a:bodyPr>
            <a:noAutofit/>
          </a:bodyPr>
          <a:lstStyle/>
          <a:p>
            <a:pPr algn="ctr">
              <a:lnSpc>
                <a:spcPct val="125000"/>
              </a:lnSpc>
            </a:pPr>
            <a:r>
              <a:rPr lang="en-US" sz="2800" b="1" dirty="0">
                <a:solidFill>
                  <a:srgbClr val="0070C0"/>
                </a:solidFill>
                <a:latin typeface="Arial" panose="020B0604020202020204" pitchFamily="34" charset="0"/>
                <a:cs typeface="Arial" panose="020B0604020202020204" pitchFamily="34" charset="0"/>
              </a:rPr>
              <a:t>BUILDING AN EMPLOYEE </a:t>
            </a:r>
            <a:r>
              <a:rPr lang="en-US" sz="2800" b="1" dirty="0" smtClean="0">
                <a:solidFill>
                  <a:srgbClr val="0070C0"/>
                </a:solidFill>
                <a:latin typeface="Arial" panose="020B0604020202020204" pitchFamily="34" charset="0"/>
                <a:cs typeface="Arial" panose="020B0604020202020204" pitchFamily="34" charset="0"/>
              </a:rPr>
              <a:t>MANAGE </a:t>
            </a:r>
            <a:r>
              <a:rPr lang="en-US" sz="2800" b="1" dirty="0">
                <a:solidFill>
                  <a:srgbClr val="0070C0"/>
                </a:solidFill>
                <a:latin typeface="Arial" panose="020B0604020202020204" pitchFamily="34" charset="0"/>
                <a:cs typeface="Arial" panose="020B0604020202020204" pitchFamily="34" charset="0"/>
              </a:rPr>
              <a:t>WEBSITE</a:t>
            </a:r>
            <a:br>
              <a:rPr lang="en-US" sz="2800" b="1" dirty="0">
                <a:solidFill>
                  <a:srgbClr val="0070C0"/>
                </a:solidFill>
                <a:latin typeface="Arial" panose="020B0604020202020204" pitchFamily="34" charset="0"/>
                <a:cs typeface="Arial" panose="020B0604020202020204" pitchFamily="34" charset="0"/>
              </a:rPr>
            </a:br>
            <a:r>
              <a:rPr lang="en-US" sz="2800" b="1" dirty="0">
                <a:solidFill>
                  <a:srgbClr val="0070C0"/>
                </a:solidFill>
                <a:latin typeface="Arial" panose="020B0604020202020204" pitchFamily="34" charset="0"/>
                <a:cs typeface="Arial" panose="020B0604020202020204" pitchFamily="34" charset="0"/>
              </a:rPr>
              <a:t>USING REACTJS LIBRARY</a:t>
            </a:r>
          </a:p>
        </p:txBody>
      </p:sp>
      <p:sp>
        <p:nvSpPr>
          <p:cNvPr id="16" name="Rectangle 15">
            <a:extLst>
              <a:ext uri="{FF2B5EF4-FFF2-40B4-BE49-F238E27FC236}">
                <a16:creationId xmlns:a16="http://schemas.microsoft.com/office/drawing/2014/main" id="{5433DAFE-46B8-4BAE-9CD8-131E3FE29BA4}"/>
              </a:ext>
            </a:extLst>
          </p:cNvPr>
          <p:cNvSpPr/>
          <p:nvPr/>
        </p:nvSpPr>
        <p:spPr>
          <a:xfrm>
            <a:off x="1888876" y="3705482"/>
            <a:ext cx="3836470" cy="1162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nSpc>
                <a:spcPct val="150000"/>
              </a:lnSpc>
            </a:pPr>
            <a:r>
              <a:rPr lang="en-US" sz="2400" b="1" dirty="0">
                <a:solidFill>
                  <a:srgbClr val="383536"/>
                </a:solidFill>
              </a:rPr>
              <a:t>INTERN</a:t>
            </a:r>
          </a:p>
          <a:p>
            <a:r>
              <a:rPr lang="en-US" sz="2400" dirty="0">
                <a:solidFill>
                  <a:srgbClr val="383536"/>
                </a:solidFill>
              </a:rPr>
              <a:t>Pil Nguyen Tan</a:t>
            </a:r>
          </a:p>
        </p:txBody>
      </p:sp>
      <p:grpSp>
        <p:nvGrpSpPr>
          <p:cNvPr id="19" name="Graphic 27" descr="Classroom">
            <a:extLst>
              <a:ext uri="{FF2B5EF4-FFF2-40B4-BE49-F238E27FC236}">
                <a16:creationId xmlns:a16="http://schemas.microsoft.com/office/drawing/2014/main" id="{20BE2DB8-1327-4EC9-8F7A-4D5062A88913}"/>
              </a:ext>
            </a:extLst>
          </p:cNvPr>
          <p:cNvGrpSpPr/>
          <p:nvPr/>
        </p:nvGrpSpPr>
        <p:grpSpPr>
          <a:xfrm>
            <a:off x="3280392" y="5499074"/>
            <a:ext cx="553647" cy="553647"/>
            <a:chOff x="3814024" y="4390679"/>
            <a:chExt cx="415235" cy="415235"/>
          </a:xfrm>
        </p:grpSpPr>
        <p:sp>
          <p:nvSpPr>
            <p:cNvPr id="20" name="Freeform: Shape 19">
              <a:extLst>
                <a:ext uri="{FF2B5EF4-FFF2-40B4-BE49-F238E27FC236}">
                  <a16:creationId xmlns:a16="http://schemas.microsoft.com/office/drawing/2014/main" id="{471B6051-45B7-4000-9D2D-ED9A304AE6B1}"/>
                </a:ext>
              </a:extLst>
            </p:cNvPr>
            <p:cNvSpPr/>
            <p:nvPr/>
          </p:nvSpPr>
          <p:spPr>
            <a:xfrm>
              <a:off x="3972029" y="4665772"/>
              <a:ext cx="39274" cy="39274"/>
            </a:xfrm>
            <a:custGeom>
              <a:avLst/>
              <a:gdLst>
                <a:gd name="connsiteX0" fmla="*/ 39274 w 39274"/>
                <a:gd name="connsiteY0" fmla="*/ 19637 h 39274"/>
                <a:gd name="connsiteX1" fmla="*/ 19637 w 39274"/>
                <a:gd name="connsiteY1" fmla="*/ 39274 h 39274"/>
                <a:gd name="connsiteX2" fmla="*/ 0 w 39274"/>
                <a:gd name="connsiteY2" fmla="*/ 19637 h 39274"/>
                <a:gd name="connsiteX3" fmla="*/ 19637 w 39274"/>
                <a:gd name="connsiteY3" fmla="*/ 0 h 39274"/>
                <a:gd name="connsiteX4" fmla="*/ 39274 w 39274"/>
                <a:gd name="connsiteY4" fmla="*/ 19637 h 39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74" h="39274">
                  <a:moveTo>
                    <a:pt x="39274" y="19637"/>
                  </a:moveTo>
                  <a:cubicBezTo>
                    <a:pt x="39274" y="30482"/>
                    <a:pt x="30482" y="39274"/>
                    <a:pt x="19637" y="39274"/>
                  </a:cubicBezTo>
                  <a:cubicBezTo>
                    <a:pt x="8792" y="39274"/>
                    <a:pt x="0" y="30482"/>
                    <a:pt x="0" y="19637"/>
                  </a:cubicBezTo>
                  <a:cubicBezTo>
                    <a:pt x="0" y="8792"/>
                    <a:pt x="8792" y="0"/>
                    <a:pt x="19637" y="0"/>
                  </a:cubicBezTo>
                  <a:cubicBezTo>
                    <a:pt x="30482" y="0"/>
                    <a:pt x="39274" y="8792"/>
                    <a:pt x="39274" y="19637"/>
                  </a:cubicBezTo>
                  <a:close/>
                </a:path>
              </a:pathLst>
            </a:custGeom>
            <a:solidFill>
              <a:srgbClr val="000000"/>
            </a:solidFill>
            <a:ln w="4266" cap="flat">
              <a:noFill/>
              <a:prstDash val="solid"/>
              <a:miter/>
            </a:ln>
          </p:spPr>
          <p:txBody>
            <a:bodyPr rtlCol="0" anchor="ctr"/>
            <a:lstStyle/>
            <a:p>
              <a:endParaRPr lang="en-US" sz="2400"/>
            </a:p>
          </p:txBody>
        </p:sp>
        <p:sp>
          <p:nvSpPr>
            <p:cNvPr id="21" name="Freeform: Shape 20">
              <a:extLst>
                <a:ext uri="{FF2B5EF4-FFF2-40B4-BE49-F238E27FC236}">
                  <a16:creationId xmlns:a16="http://schemas.microsoft.com/office/drawing/2014/main" id="{DD3AAAC3-D137-4A74-9554-0397B730A75F}"/>
                </a:ext>
              </a:extLst>
            </p:cNvPr>
            <p:cNvSpPr/>
            <p:nvPr/>
          </p:nvSpPr>
          <p:spPr>
            <a:xfrm>
              <a:off x="3952435" y="4710453"/>
              <a:ext cx="77856" cy="39231"/>
            </a:xfrm>
            <a:custGeom>
              <a:avLst/>
              <a:gdLst>
                <a:gd name="connsiteX0" fmla="*/ 77857 w 77856"/>
                <a:gd name="connsiteY0" fmla="*/ 39231 h 39231"/>
                <a:gd name="connsiteX1" fmla="*/ 77857 w 77856"/>
                <a:gd name="connsiteY1" fmla="*/ 19594 h 39231"/>
                <a:gd name="connsiteX2" fmla="*/ 73964 w 77856"/>
                <a:gd name="connsiteY2" fmla="*/ 11765 h 39231"/>
                <a:gd name="connsiteX3" fmla="*/ 54975 w 77856"/>
                <a:gd name="connsiteY3" fmla="*/ 2422 h 39231"/>
                <a:gd name="connsiteX4" fmla="*/ 38928 w 77856"/>
                <a:gd name="connsiteY4" fmla="*/ 0 h 39231"/>
                <a:gd name="connsiteX5" fmla="*/ 22881 w 77856"/>
                <a:gd name="connsiteY5" fmla="*/ 2422 h 39231"/>
                <a:gd name="connsiteX6" fmla="*/ 3893 w 77856"/>
                <a:gd name="connsiteY6" fmla="*/ 11765 h 39231"/>
                <a:gd name="connsiteX7" fmla="*/ 0 w 77856"/>
                <a:gd name="connsiteY7" fmla="*/ 19594 h 39231"/>
                <a:gd name="connsiteX8" fmla="*/ 0 w 77856"/>
                <a:gd name="connsiteY8" fmla="*/ 39231 h 3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56" h="39231">
                  <a:moveTo>
                    <a:pt x="77857" y="39231"/>
                  </a:moveTo>
                  <a:lnTo>
                    <a:pt x="77857" y="19594"/>
                  </a:lnTo>
                  <a:cubicBezTo>
                    <a:pt x="77793" y="16534"/>
                    <a:pt x="76365" y="13663"/>
                    <a:pt x="73964" y="11765"/>
                  </a:cubicBezTo>
                  <a:cubicBezTo>
                    <a:pt x="68321" y="7415"/>
                    <a:pt x="61864" y="4239"/>
                    <a:pt x="54975" y="2422"/>
                  </a:cubicBezTo>
                  <a:cubicBezTo>
                    <a:pt x="49775" y="826"/>
                    <a:pt x="44367" y="10"/>
                    <a:pt x="38928" y="0"/>
                  </a:cubicBezTo>
                  <a:cubicBezTo>
                    <a:pt x="33495" y="84"/>
                    <a:pt x="28097" y="898"/>
                    <a:pt x="22881" y="2422"/>
                  </a:cubicBezTo>
                  <a:cubicBezTo>
                    <a:pt x="16069" y="4439"/>
                    <a:pt x="9648" y="7598"/>
                    <a:pt x="3893" y="11765"/>
                  </a:cubicBezTo>
                  <a:cubicBezTo>
                    <a:pt x="1491" y="13663"/>
                    <a:pt x="64" y="16534"/>
                    <a:pt x="0" y="19594"/>
                  </a:cubicBezTo>
                  <a:lnTo>
                    <a:pt x="0" y="39231"/>
                  </a:lnTo>
                  <a:close/>
                </a:path>
              </a:pathLst>
            </a:custGeom>
            <a:solidFill>
              <a:srgbClr val="000000"/>
            </a:solidFill>
            <a:ln w="4266" cap="flat">
              <a:noFill/>
              <a:prstDash val="solid"/>
              <a:miter/>
            </a:ln>
          </p:spPr>
          <p:txBody>
            <a:bodyPr rtlCol="0" anchor="ctr"/>
            <a:lstStyle/>
            <a:p>
              <a:endParaRPr lang="en-US" sz="2400"/>
            </a:p>
          </p:txBody>
        </p:sp>
        <p:sp>
          <p:nvSpPr>
            <p:cNvPr id="22" name="Freeform: Shape 21">
              <a:extLst>
                <a:ext uri="{FF2B5EF4-FFF2-40B4-BE49-F238E27FC236}">
                  <a16:creationId xmlns:a16="http://schemas.microsoft.com/office/drawing/2014/main" id="{E0C1A0A5-5925-48C2-97EA-9EB83698610F}"/>
                </a:ext>
              </a:extLst>
            </p:cNvPr>
            <p:cNvSpPr/>
            <p:nvPr/>
          </p:nvSpPr>
          <p:spPr>
            <a:xfrm>
              <a:off x="4057931" y="4665772"/>
              <a:ext cx="39274" cy="39274"/>
            </a:xfrm>
            <a:custGeom>
              <a:avLst/>
              <a:gdLst>
                <a:gd name="connsiteX0" fmla="*/ 39274 w 39274"/>
                <a:gd name="connsiteY0" fmla="*/ 19637 h 39274"/>
                <a:gd name="connsiteX1" fmla="*/ 19637 w 39274"/>
                <a:gd name="connsiteY1" fmla="*/ 39274 h 39274"/>
                <a:gd name="connsiteX2" fmla="*/ 0 w 39274"/>
                <a:gd name="connsiteY2" fmla="*/ 19637 h 39274"/>
                <a:gd name="connsiteX3" fmla="*/ 19637 w 39274"/>
                <a:gd name="connsiteY3" fmla="*/ 0 h 39274"/>
                <a:gd name="connsiteX4" fmla="*/ 39274 w 39274"/>
                <a:gd name="connsiteY4" fmla="*/ 19637 h 39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74" h="39274">
                  <a:moveTo>
                    <a:pt x="39274" y="19637"/>
                  </a:moveTo>
                  <a:cubicBezTo>
                    <a:pt x="39274" y="30482"/>
                    <a:pt x="30482" y="39274"/>
                    <a:pt x="19637" y="39274"/>
                  </a:cubicBezTo>
                  <a:cubicBezTo>
                    <a:pt x="8792" y="39274"/>
                    <a:pt x="0" y="30482"/>
                    <a:pt x="0" y="19637"/>
                  </a:cubicBezTo>
                  <a:cubicBezTo>
                    <a:pt x="0" y="8792"/>
                    <a:pt x="8792" y="0"/>
                    <a:pt x="19637" y="0"/>
                  </a:cubicBezTo>
                  <a:cubicBezTo>
                    <a:pt x="30482" y="0"/>
                    <a:pt x="39274" y="8792"/>
                    <a:pt x="39274" y="19637"/>
                  </a:cubicBezTo>
                  <a:close/>
                </a:path>
              </a:pathLst>
            </a:custGeom>
            <a:solidFill>
              <a:srgbClr val="000000"/>
            </a:solidFill>
            <a:ln w="4266" cap="flat">
              <a:noFill/>
              <a:prstDash val="solid"/>
              <a:miter/>
            </a:ln>
          </p:spPr>
          <p:txBody>
            <a:bodyPr rtlCol="0" anchor="ctr"/>
            <a:lstStyle/>
            <a:p>
              <a:endParaRPr lang="en-US" sz="2400"/>
            </a:p>
          </p:txBody>
        </p:sp>
        <p:sp>
          <p:nvSpPr>
            <p:cNvPr id="23" name="Freeform: Shape 22">
              <a:extLst>
                <a:ext uri="{FF2B5EF4-FFF2-40B4-BE49-F238E27FC236}">
                  <a16:creationId xmlns:a16="http://schemas.microsoft.com/office/drawing/2014/main" id="{92BD1988-99AA-44A0-9647-E0BDEE4DFBAF}"/>
                </a:ext>
              </a:extLst>
            </p:cNvPr>
            <p:cNvSpPr/>
            <p:nvPr/>
          </p:nvSpPr>
          <p:spPr>
            <a:xfrm>
              <a:off x="4038942" y="4710453"/>
              <a:ext cx="77856" cy="39231"/>
            </a:xfrm>
            <a:custGeom>
              <a:avLst/>
              <a:gdLst>
                <a:gd name="connsiteX0" fmla="*/ 77857 w 77856"/>
                <a:gd name="connsiteY0" fmla="*/ 39231 h 39231"/>
                <a:gd name="connsiteX1" fmla="*/ 77857 w 77856"/>
                <a:gd name="connsiteY1" fmla="*/ 19594 h 39231"/>
                <a:gd name="connsiteX2" fmla="*/ 73964 w 77856"/>
                <a:gd name="connsiteY2" fmla="*/ 11765 h 39231"/>
                <a:gd name="connsiteX3" fmla="*/ 54975 w 77856"/>
                <a:gd name="connsiteY3" fmla="*/ 2422 h 39231"/>
                <a:gd name="connsiteX4" fmla="*/ 38928 w 77856"/>
                <a:gd name="connsiteY4" fmla="*/ 0 h 39231"/>
                <a:gd name="connsiteX5" fmla="*/ 22881 w 77856"/>
                <a:gd name="connsiteY5" fmla="*/ 2422 h 39231"/>
                <a:gd name="connsiteX6" fmla="*/ 3893 w 77856"/>
                <a:gd name="connsiteY6" fmla="*/ 11765 h 39231"/>
                <a:gd name="connsiteX7" fmla="*/ 0 w 77856"/>
                <a:gd name="connsiteY7" fmla="*/ 19594 h 39231"/>
                <a:gd name="connsiteX8" fmla="*/ 0 w 77856"/>
                <a:gd name="connsiteY8" fmla="*/ 39231 h 3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56" h="39231">
                  <a:moveTo>
                    <a:pt x="77857" y="39231"/>
                  </a:moveTo>
                  <a:lnTo>
                    <a:pt x="77857" y="19594"/>
                  </a:lnTo>
                  <a:cubicBezTo>
                    <a:pt x="77793" y="16534"/>
                    <a:pt x="76365" y="13663"/>
                    <a:pt x="73964" y="11765"/>
                  </a:cubicBezTo>
                  <a:cubicBezTo>
                    <a:pt x="68321" y="7415"/>
                    <a:pt x="61864" y="4239"/>
                    <a:pt x="54975" y="2422"/>
                  </a:cubicBezTo>
                  <a:cubicBezTo>
                    <a:pt x="49775" y="826"/>
                    <a:pt x="44367" y="10"/>
                    <a:pt x="38928" y="0"/>
                  </a:cubicBezTo>
                  <a:cubicBezTo>
                    <a:pt x="33495" y="84"/>
                    <a:pt x="28097" y="898"/>
                    <a:pt x="22881" y="2422"/>
                  </a:cubicBezTo>
                  <a:cubicBezTo>
                    <a:pt x="16069" y="4439"/>
                    <a:pt x="9648" y="7598"/>
                    <a:pt x="3893" y="11765"/>
                  </a:cubicBezTo>
                  <a:cubicBezTo>
                    <a:pt x="1491" y="13663"/>
                    <a:pt x="64" y="16534"/>
                    <a:pt x="0" y="19594"/>
                  </a:cubicBezTo>
                  <a:lnTo>
                    <a:pt x="0" y="39231"/>
                  </a:lnTo>
                  <a:close/>
                </a:path>
              </a:pathLst>
            </a:custGeom>
            <a:solidFill>
              <a:srgbClr val="000000"/>
            </a:solidFill>
            <a:ln w="4266" cap="flat">
              <a:noFill/>
              <a:prstDash val="solid"/>
              <a:miter/>
            </a:ln>
          </p:spPr>
          <p:txBody>
            <a:bodyPr rtlCol="0" anchor="ctr"/>
            <a:lstStyle/>
            <a:p>
              <a:endParaRPr lang="en-US" sz="2400"/>
            </a:p>
          </p:txBody>
        </p:sp>
        <p:sp>
          <p:nvSpPr>
            <p:cNvPr id="24" name="Freeform: Shape 23">
              <a:extLst>
                <a:ext uri="{FF2B5EF4-FFF2-40B4-BE49-F238E27FC236}">
                  <a16:creationId xmlns:a16="http://schemas.microsoft.com/office/drawing/2014/main" id="{04B65E6F-AD65-4A15-BD11-B33F85D6F8FB}"/>
                </a:ext>
              </a:extLst>
            </p:cNvPr>
            <p:cNvSpPr/>
            <p:nvPr/>
          </p:nvSpPr>
          <p:spPr>
            <a:xfrm>
              <a:off x="4144438" y="4665772"/>
              <a:ext cx="39274" cy="39274"/>
            </a:xfrm>
            <a:custGeom>
              <a:avLst/>
              <a:gdLst>
                <a:gd name="connsiteX0" fmla="*/ 39274 w 39274"/>
                <a:gd name="connsiteY0" fmla="*/ 19637 h 39274"/>
                <a:gd name="connsiteX1" fmla="*/ 19637 w 39274"/>
                <a:gd name="connsiteY1" fmla="*/ 39274 h 39274"/>
                <a:gd name="connsiteX2" fmla="*/ 0 w 39274"/>
                <a:gd name="connsiteY2" fmla="*/ 19637 h 39274"/>
                <a:gd name="connsiteX3" fmla="*/ 19637 w 39274"/>
                <a:gd name="connsiteY3" fmla="*/ 0 h 39274"/>
                <a:gd name="connsiteX4" fmla="*/ 39274 w 39274"/>
                <a:gd name="connsiteY4" fmla="*/ 19637 h 39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74" h="39274">
                  <a:moveTo>
                    <a:pt x="39274" y="19637"/>
                  </a:moveTo>
                  <a:cubicBezTo>
                    <a:pt x="39274" y="30482"/>
                    <a:pt x="30482" y="39274"/>
                    <a:pt x="19637" y="39274"/>
                  </a:cubicBezTo>
                  <a:cubicBezTo>
                    <a:pt x="8792" y="39274"/>
                    <a:pt x="0" y="30482"/>
                    <a:pt x="0" y="19637"/>
                  </a:cubicBezTo>
                  <a:cubicBezTo>
                    <a:pt x="0" y="8792"/>
                    <a:pt x="8792" y="0"/>
                    <a:pt x="19637" y="0"/>
                  </a:cubicBezTo>
                  <a:cubicBezTo>
                    <a:pt x="30482" y="0"/>
                    <a:pt x="39274" y="8792"/>
                    <a:pt x="39274" y="19637"/>
                  </a:cubicBezTo>
                  <a:close/>
                </a:path>
              </a:pathLst>
            </a:custGeom>
            <a:solidFill>
              <a:srgbClr val="000000"/>
            </a:solidFill>
            <a:ln w="4266" cap="flat">
              <a:noFill/>
              <a:prstDash val="solid"/>
              <a:miter/>
            </a:ln>
          </p:spPr>
          <p:txBody>
            <a:bodyPr rtlCol="0" anchor="ctr"/>
            <a:lstStyle/>
            <a:p>
              <a:endParaRPr lang="en-US" sz="2400"/>
            </a:p>
          </p:txBody>
        </p:sp>
        <p:sp>
          <p:nvSpPr>
            <p:cNvPr id="25" name="Freeform: Shape 24">
              <a:extLst>
                <a:ext uri="{FF2B5EF4-FFF2-40B4-BE49-F238E27FC236}">
                  <a16:creationId xmlns:a16="http://schemas.microsoft.com/office/drawing/2014/main" id="{48CDF361-EB32-45B9-9F36-9454739F3995}"/>
                </a:ext>
              </a:extLst>
            </p:cNvPr>
            <p:cNvSpPr/>
            <p:nvPr/>
          </p:nvSpPr>
          <p:spPr>
            <a:xfrm>
              <a:off x="4125450" y="4710453"/>
              <a:ext cx="77856" cy="39231"/>
            </a:xfrm>
            <a:custGeom>
              <a:avLst/>
              <a:gdLst>
                <a:gd name="connsiteX0" fmla="*/ 77857 w 77856"/>
                <a:gd name="connsiteY0" fmla="*/ 39231 h 39231"/>
                <a:gd name="connsiteX1" fmla="*/ 77857 w 77856"/>
                <a:gd name="connsiteY1" fmla="*/ 19594 h 39231"/>
                <a:gd name="connsiteX2" fmla="*/ 73964 w 77856"/>
                <a:gd name="connsiteY2" fmla="*/ 11765 h 39231"/>
                <a:gd name="connsiteX3" fmla="*/ 54975 w 77856"/>
                <a:gd name="connsiteY3" fmla="*/ 2422 h 39231"/>
                <a:gd name="connsiteX4" fmla="*/ 38928 w 77856"/>
                <a:gd name="connsiteY4" fmla="*/ 0 h 39231"/>
                <a:gd name="connsiteX5" fmla="*/ 22881 w 77856"/>
                <a:gd name="connsiteY5" fmla="*/ 2422 h 39231"/>
                <a:gd name="connsiteX6" fmla="*/ 3893 w 77856"/>
                <a:gd name="connsiteY6" fmla="*/ 11765 h 39231"/>
                <a:gd name="connsiteX7" fmla="*/ 0 w 77856"/>
                <a:gd name="connsiteY7" fmla="*/ 19594 h 39231"/>
                <a:gd name="connsiteX8" fmla="*/ 0 w 77856"/>
                <a:gd name="connsiteY8" fmla="*/ 39231 h 3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56" h="39231">
                  <a:moveTo>
                    <a:pt x="77857" y="39231"/>
                  </a:moveTo>
                  <a:lnTo>
                    <a:pt x="77857" y="19594"/>
                  </a:lnTo>
                  <a:cubicBezTo>
                    <a:pt x="77793" y="16534"/>
                    <a:pt x="76365" y="13663"/>
                    <a:pt x="73964" y="11765"/>
                  </a:cubicBezTo>
                  <a:cubicBezTo>
                    <a:pt x="68321" y="7415"/>
                    <a:pt x="61864" y="4239"/>
                    <a:pt x="54975" y="2422"/>
                  </a:cubicBezTo>
                  <a:cubicBezTo>
                    <a:pt x="49775" y="826"/>
                    <a:pt x="44367" y="10"/>
                    <a:pt x="38928" y="0"/>
                  </a:cubicBezTo>
                  <a:cubicBezTo>
                    <a:pt x="33495" y="84"/>
                    <a:pt x="28097" y="898"/>
                    <a:pt x="22881" y="2422"/>
                  </a:cubicBezTo>
                  <a:cubicBezTo>
                    <a:pt x="16069" y="4439"/>
                    <a:pt x="9648" y="7598"/>
                    <a:pt x="3893" y="11765"/>
                  </a:cubicBezTo>
                  <a:cubicBezTo>
                    <a:pt x="1491" y="13663"/>
                    <a:pt x="64" y="16534"/>
                    <a:pt x="0" y="19594"/>
                  </a:cubicBezTo>
                  <a:lnTo>
                    <a:pt x="0" y="39231"/>
                  </a:lnTo>
                  <a:close/>
                </a:path>
              </a:pathLst>
            </a:custGeom>
            <a:solidFill>
              <a:srgbClr val="000000"/>
            </a:solidFill>
            <a:ln w="4266" cap="flat">
              <a:noFill/>
              <a:prstDash val="solid"/>
              <a:miter/>
            </a:ln>
          </p:spPr>
          <p:txBody>
            <a:bodyPr rtlCol="0" anchor="ctr"/>
            <a:lstStyle/>
            <a:p>
              <a:endParaRPr lang="en-US" sz="2400"/>
            </a:p>
          </p:txBody>
        </p:sp>
        <p:sp>
          <p:nvSpPr>
            <p:cNvPr id="26" name="Freeform: Shape 25">
              <a:extLst>
                <a:ext uri="{FF2B5EF4-FFF2-40B4-BE49-F238E27FC236}">
                  <a16:creationId xmlns:a16="http://schemas.microsoft.com/office/drawing/2014/main" id="{1B06A4AB-329E-46B2-ADB0-EC8D0CDAF10F}"/>
                </a:ext>
              </a:extLst>
            </p:cNvPr>
            <p:cNvSpPr/>
            <p:nvPr/>
          </p:nvSpPr>
          <p:spPr>
            <a:xfrm>
              <a:off x="3881240" y="4478137"/>
              <a:ext cx="51385" cy="51385"/>
            </a:xfrm>
            <a:custGeom>
              <a:avLst/>
              <a:gdLst>
                <a:gd name="connsiteX0" fmla="*/ 51385 w 51385"/>
                <a:gd name="connsiteY0" fmla="*/ 25693 h 51385"/>
                <a:gd name="connsiteX1" fmla="*/ 25693 w 51385"/>
                <a:gd name="connsiteY1" fmla="*/ 51385 h 51385"/>
                <a:gd name="connsiteX2" fmla="*/ 0 w 51385"/>
                <a:gd name="connsiteY2" fmla="*/ 25693 h 51385"/>
                <a:gd name="connsiteX3" fmla="*/ 25693 w 51385"/>
                <a:gd name="connsiteY3" fmla="*/ 0 h 51385"/>
                <a:gd name="connsiteX4" fmla="*/ 51385 w 51385"/>
                <a:gd name="connsiteY4" fmla="*/ 25693 h 51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85" h="51385">
                  <a:moveTo>
                    <a:pt x="51385" y="25693"/>
                  </a:moveTo>
                  <a:cubicBezTo>
                    <a:pt x="51385" y="39882"/>
                    <a:pt x="39882" y="51385"/>
                    <a:pt x="25693" y="51385"/>
                  </a:cubicBezTo>
                  <a:cubicBezTo>
                    <a:pt x="11503" y="51385"/>
                    <a:pt x="0" y="39882"/>
                    <a:pt x="0" y="25693"/>
                  </a:cubicBezTo>
                  <a:cubicBezTo>
                    <a:pt x="0" y="11503"/>
                    <a:pt x="11503" y="0"/>
                    <a:pt x="25693" y="0"/>
                  </a:cubicBezTo>
                  <a:cubicBezTo>
                    <a:pt x="39882" y="0"/>
                    <a:pt x="51385" y="11503"/>
                    <a:pt x="51385" y="25693"/>
                  </a:cubicBezTo>
                  <a:close/>
                </a:path>
              </a:pathLst>
            </a:custGeom>
            <a:solidFill>
              <a:srgbClr val="000000"/>
            </a:solidFill>
            <a:ln w="4266" cap="flat">
              <a:noFill/>
              <a:prstDash val="solid"/>
              <a:miter/>
            </a:ln>
          </p:spPr>
          <p:txBody>
            <a:bodyPr rtlCol="0" anchor="ctr"/>
            <a:lstStyle/>
            <a:p>
              <a:endParaRPr lang="en-US" sz="2400"/>
            </a:p>
          </p:txBody>
        </p:sp>
        <p:sp>
          <p:nvSpPr>
            <p:cNvPr id="27" name="Freeform: Shape 26">
              <a:extLst>
                <a:ext uri="{FF2B5EF4-FFF2-40B4-BE49-F238E27FC236}">
                  <a16:creationId xmlns:a16="http://schemas.microsoft.com/office/drawing/2014/main" id="{5B961C4F-F0F4-4148-8DC4-0B6DC483C83C}"/>
                </a:ext>
              </a:extLst>
            </p:cNvPr>
            <p:cNvSpPr/>
            <p:nvPr/>
          </p:nvSpPr>
          <p:spPr>
            <a:xfrm>
              <a:off x="3836299" y="4492045"/>
              <a:ext cx="224030" cy="274940"/>
            </a:xfrm>
            <a:custGeom>
              <a:avLst/>
              <a:gdLst>
                <a:gd name="connsiteX0" fmla="*/ 222151 w 224030"/>
                <a:gd name="connsiteY0" fmla="*/ 1880 h 274940"/>
                <a:gd name="connsiteX1" fmla="*/ 212981 w 224030"/>
                <a:gd name="connsiteY1" fmla="*/ 1880 h 274940"/>
                <a:gd name="connsiteX2" fmla="*/ 157097 w 224030"/>
                <a:gd name="connsiteY2" fmla="*/ 57764 h 274940"/>
                <a:gd name="connsiteX3" fmla="*/ 144510 w 224030"/>
                <a:gd name="connsiteY3" fmla="*/ 60964 h 274940"/>
                <a:gd name="connsiteX4" fmla="*/ 127468 w 224030"/>
                <a:gd name="connsiteY4" fmla="*/ 88257 h 274940"/>
                <a:gd name="connsiteX5" fmla="*/ 122624 w 224030"/>
                <a:gd name="connsiteY5" fmla="*/ 67625 h 274940"/>
                <a:gd name="connsiteX6" fmla="*/ 118775 w 224030"/>
                <a:gd name="connsiteY6" fmla="*/ 60532 h 274940"/>
                <a:gd name="connsiteX7" fmla="*/ 91784 w 224030"/>
                <a:gd name="connsiteY7" fmla="*/ 46431 h 274940"/>
                <a:gd name="connsiteX8" fmla="*/ 70633 w 224030"/>
                <a:gd name="connsiteY8" fmla="*/ 43879 h 274940"/>
                <a:gd name="connsiteX9" fmla="*/ 49439 w 224030"/>
                <a:gd name="connsiteY9" fmla="*/ 47080 h 274940"/>
                <a:gd name="connsiteX10" fmla="*/ 22492 w 224030"/>
                <a:gd name="connsiteY10" fmla="*/ 61181 h 274940"/>
                <a:gd name="connsiteX11" fmla="*/ 18642 w 224030"/>
                <a:gd name="connsiteY11" fmla="*/ 68274 h 274940"/>
                <a:gd name="connsiteX12" fmla="*/ 0 w 224030"/>
                <a:gd name="connsiteY12" fmla="*/ 147861 h 274940"/>
                <a:gd name="connsiteX13" fmla="*/ 12976 w 224030"/>
                <a:gd name="connsiteY13" fmla="*/ 160837 h 274940"/>
                <a:gd name="connsiteX14" fmla="*/ 25174 w 224030"/>
                <a:gd name="connsiteY14" fmla="*/ 151235 h 274940"/>
                <a:gd name="connsiteX15" fmla="*/ 38669 w 224030"/>
                <a:gd name="connsiteY15" fmla="*/ 95394 h 274940"/>
                <a:gd name="connsiteX16" fmla="*/ 38669 w 224030"/>
                <a:gd name="connsiteY16" fmla="*/ 274940 h 274940"/>
                <a:gd name="connsiteX17" fmla="*/ 64232 w 224030"/>
                <a:gd name="connsiteY17" fmla="*/ 274940 h 274940"/>
                <a:gd name="connsiteX18" fmla="*/ 64232 w 224030"/>
                <a:gd name="connsiteY18" fmla="*/ 159410 h 274940"/>
                <a:gd name="connsiteX19" fmla="*/ 77208 w 224030"/>
                <a:gd name="connsiteY19" fmla="*/ 159410 h 274940"/>
                <a:gd name="connsiteX20" fmla="*/ 77208 w 224030"/>
                <a:gd name="connsiteY20" fmla="*/ 274940 h 274940"/>
                <a:gd name="connsiteX21" fmla="*/ 102727 w 224030"/>
                <a:gd name="connsiteY21" fmla="*/ 274940 h 274940"/>
                <a:gd name="connsiteX22" fmla="*/ 102727 w 224030"/>
                <a:gd name="connsiteY22" fmla="*/ 94572 h 274940"/>
                <a:gd name="connsiteX23" fmla="*/ 107485 w 224030"/>
                <a:gd name="connsiteY23" fmla="*/ 114902 h 274940"/>
                <a:gd name="connsiteX24" fmla="*/ 110037 w 224030"/>
                <a:gd name="connsiteY24" fmla="*/ 118146 h 274940"/>
                <a:gd name="connsiteX25" fmla="*/ 127339 w 224030"/>
                <a:gd name="connsiteY25" fmla="*/ 124244 h 274940"/>
                <a:gd name="connsiteX26" fmla="*/ 137720 w 224030"/>
                <a:gd name="connsiteY26" fmla="*/ 119530 h 274940"/>
                <a:gd name="connsiteX27" fmla="*/ 164104 w 224030"/>
                <a:gd name="connsiteY27" fmla="*/ 76276 h 274940"/>
                <a:gd name="connsiteX28" fmla="*/ 165878 w 224030"/>
                <a:gd name="connsiteY28" fmla="*/ 67323 h 274940"/>
                <a:gd name="connsiteX29" fmla="*/ 222107 w 224030"/>
                <a:gd name="connsiteY29" fmla="*/ 11093 h 274940"/>
                <a:gd name="connsiteX30" fmla="*/ 222151 w 224030"/>
                <a:gd name="connsiteY30" fmla="*/ 1880 h 27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4030" h="274940">
                  <a:moveTo>
                    <a:pt x="222151" y="1880"/>
                  </a:moveTo>
                  <a:cubicBezTo>
                    <a:pt x="219608" y="-627"/>
                    <a:pt x="215524" y="-627"/>
                    <a:pt x="212981" y="1880"/>
                  </a:cubicBezTo>
                  <a:lnTo>
                    <a:pt x="157097" y="57764"/>
                  </a:lnTo>
                  <a:cubicBezTo>
                    <a:pt x="152631" y="56503"/>
                    <a:pt x="147832" y="57723"/>
                    <a:pt x="144510" y="60964"/>
                  </a:cubicBezTo>
                  <a:cubicBezTo>
                    <a:pt x="143602" y="61873"/>
                    <a:pt x="127468" y="88257"/>
                    <a:pt x="127468" y="88257"/>
                  </a:cubicBezTo>
                  <a:lnTo>
                    <a:pt x="122624" y="67625"/>
                  </a:lnTo>
                  <a:cubicBezTo>
                    <a:pt x="121983" y="64965"/>
                    <a:pt x="120656" y="62519"/>
                    <a:pt x="118775" y="60532"/>
                  </a:cubicBezTo>
                  <a:cubicBezTo>
                    <a:pt x="110802" y="54088"/>
                    <a:pt x="101627" y="49294"/>
                    <a:pt x="91784" y="46431"/>
                  </a:cubicBezTo>
                  <a:cubicBezTo>
                    <a:pt x="84826" y="44943"/>
                    <a:pt x="77746" y="44089"/>
                    <a:pt x="70633" y="43879"/>
                  </a:cubicBezTo>
                  <a:cubicBezTo>
                    <a:pt x="63457" y="43990"/>
                    <a:pt x="56328" y="45067"/>
                    <a:pt x="49439" y="47080"/>
                  </a:cubicBezTo>
                  <a:cubicBezTo>
                    <a:pt x="39507" y="49684"/>
                    <a:pt x="30294" y="54505"/>
                    <a:pt x="22492" y="61181"/>
                  </a:cubicBezTo>
                  <a:cubicBezTo>
                    <a:pt x="20594" y="63156"/>
                    <a:pt x="19264" y="65606"/>
                    <a:pt x="18642" y="68274"/>
                  </a:cubicBezTo>
                  <a:cubicBezTo>
                    <a:pt x="18642" y="68274"/>
                    <a:pt x="0" y="146563"/>
                    <a:pt x="0" y="147861"/>
                  </a:cubicBezTo>
                  <a:cubicBezTo>
                    <a:pt x="0" y="155028"/>
                    <a:pt x="5810" y="160837"/>
                    <a:pt x="12976" y="160837"/>
                  </a:cubicBezTo>
                  <a:cubicBezTo>
                    <a:pt x="18719" y="160690"/>
                    <a:pt x="23682" y="156783"/>
                    <a:pt x="25174" y="151235"/>
                  </a:cubicBezTo>
                  <a:lnTo>
                    <a:pt x="38669" y="95394"/>
                  </a:lnTo>
                  <a:lnTo>
                    <a:pt x="38669" y="274940"/>
                  </a:lnTo>
                  <a:lnTo>
                    <a:pt x="64232" y="274940"/>
                  </a:lnTo>
                  <a:lnTo>
                    <a:pt x="64232" y="159410"/>
                  </a:lnTo>
                  <a:lnTo>
                    <a:pt x="77208" y="159410"/>
                  </a:lnTo>
                  <a:lnTo>
                    <a:pt x="77208" y="274940"/>
                  </a:lnTo>
                  <a:lnTo>
                    <a:pt x="102727" y="274940"/>
                  </a:lnTo>
                  <a:lnTo>
                    <a:pt x="102727" y="94572"/>
                  </a:lnTo>
                  <a:lnTo>
                    <a:pt x="107485" y="114902"/>
                  </a:lnTo>
                  <a:cubicBezTo>
                    <a:pt x="107815" y="116307"/>
                    <a:pt x="108749" y="117494"/>
                    <a:pt x="110037" y="118146"/>
                  </a:cubicBezTo>
                  <a:cubicBezTo>
                    <a:pt x="115011" y="121963"/>
                    <a:pt x="121070" y="124099"/>
                    <a:pt x="127339" y="124244"/>
                  </a:cubicBezTo>
                  <a:cubicBezTo>
                    <a:pt x="131420" y="124816"/>
                    <a:pt x="135464" y="122979"/>
                    <a:pt x="137720" y="119530"/>
                  </a:cubicBezTo>
                  <a:lnTo>
                    <a:pt x="164104" y="76276"/>
                  </a:lnTo>
                  <a:cubicBezTo>
                    <a:pt x="165791" y="73617"/>
                    <a:pt x="166424" y="70424"/>
                    <a:pt x="165878" y="67323"/>
                  </a:cubicBezTo>
                  <a:lnTo>
                    <a:pt x="222107" y="11093"/>
                  </a:lnTo>
                  <a:cubicBezTo>
                    <a:pt x="224654" y="8557"/>
                    <a:pt x="224674" y="4440"/>
                    <a:pt x="222151" y="1880"/>
                  </a:cubicBezTo>
                  <a:close/>
                </a:path>
              </a:pathLst>
            </a:custGeom>
            <a:solidFill>
              <a:srgbClr val="000000"/>
            </a:solidFill>
            <a:ln w="4266" cap="flat">
              <a:noFill/>
              <a:prstDash val="solid"/>
              <a:miter/>
            </a:ln>
          </p:spPr>
          <p:txBody>
            <a:bodyPr rtlCol="0" anchor="ctr"/>
            <a:lstStyle/>
            <a:p>
              <a:endParaRPr lang="en-US" sz="2400"/>
            </a:p>
          </p:txBody>
        </p:sp>
        <p:sp>
          <p:nvSpPr>
            <p:cNvPr id="28" name="Freeform: Shape 27">
              <a:extLst>
                <a:ext uri="{FF2B5EF4-FFF2-40B4-BE49-F238E27FC236}">
                  <a16:creationId xmlns:a16="http://schemas.microsoft.com/office/drawing/2014/main" id="{B2A555FD-F6EF-4EB2-9CF4-C262FD5AA11F}"/>
                </a:ext>
              </a:extLst>
            </p:cNvPr>
            <p:cNvSpPr/>
            <p:nvPr/>
          </p:nvSpPr>
          <p:spPr>
            <a:xfrm>
              <a:off x="3917832" y="4433932"/>
              <a:ext cx="246545" cy="177339"/>
            </a:xfrm>
            <a:custGeom>
              <a:avLst/>
              <a:gdLst>
                <a:gd name="connsiteX0" fmla="*/ 229244 w 246545"/>
                <a:gd name="connsiteY0" fmla="*/ 0 h 177339"/>
                <a:gd name="connsiteX1" fmla="*/ 17301 w 246545"/>
                <a:gd name="connsiteY1" fmla="*/ 0 h 177339"/>
                <a:gd name="connsiteX2" fmla="*/ 0 w 246545"/>
                <a:gd name="connsiteY2" fmla="*/ 17301 h 177339"/>
                <a:gd name="connsiteX3" fmla="*/ 0 w 246545"/>
                <a:gd name="connsiteY3" fmla="*/ 32873 h 177339"/>
                <a:gd name="connsiteX4" fmla="*/ 17301 w 246545"/>
                <a:gd name="connsiteY4" fmla="*/ 43254 h 177339"/>
                <a:gd name="connsiteX5" fmla="*/ 17301 w 246545"/>
                <a:gd name="connsiteY5" fmla="*/ 17301 h 177339"/>
                <a:gd name="connsiteX6" fmla="*/ 229244 w 246545"/>
                <a:gd name="connsiteY6" fmla="*/ 17301 h 177339"/>
                <a:gd name="connsiteX7" fmla="*/ 229244 w 246545"/>
                <a:gd name="connsiteY7" fmla="*/ 160038 h 177339"/>
                <a:gd name="connsiteX8" fmla="*/ 81620 w 246545"/>
                <a:gd name="connsiteY8" fmla="*/ 160038 h 177339"/>
                <a:gd name="connsiteX9" fmla="*/ 71066 w 246545"/>
                <a:gd name="connsiteY9" fmla="*/ 177340 h 177339"/>
                <a:gd name="connsiteX10" fmla="*/ 229244 w 246545"/>
                <a:gd name="connsiteY10" fmla="*/ 177340 h 177339"/>
                <a:gd name="connsiteX11" fmla="*/ 246546 w 246545"/>
                <a:gd name="connsiteY11" fmla="*/ 160038 h 177339"/>
                <a:gd name="connsiteX12" fmla="*/ 246546 w 246545"/>
                <a:gd name="connsiteY12" fmla="*/ 17301 h 177339"/>
                <a:gd name="connsiteX13" fmla="*/ 229244 w 246545"/>
                <a:gd name="connsiteY13" fmla="*/ 0 h 177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6545" h="177339">
                  <a:moveTo>
                    <a:pt x="229244" y="0"/>
                  </a:moveTo>
                  <a:lnTo>
                    <a:pt x="17301" y="0"/>
                  </a:lnTo>
                  <a:cubicBezTo>
                    <a:pt x="7746" y="0"/>
                    <a:pt x="0" y="7746"/>
                    <a:pt x="0" y="17301"/>
                  </a:cubicBezTo>
                  <a:lnTo>
                    <a:pt x="0" y="32873"/>
                  </a:lnTo>
                  <a:cubicBezTo>
                    <a:pt x="6613" y="34673"/>
                    <a:pt x="12601" y="38266"/>
                    <a:pt x="17301" y="43254"/>
                  </a:cubicBezTo>
                  <a:lnTo>
                    <a:pt x="17301" y="17301"/>
                  </a:lnTo>
                  <a:lnTo>
                    <a:pt x="229244" y="17301"/>
                  </a:lnTo>
                  <a:lnTo>
                    <a:pt x="229244" y="160038"/>
                  </a:lnTo>
                  <a:lnTo>
                    <a:pt x="81620" y="160038"/>
                  </a:lnTo>
                  <a:lnTo>
                    <a:pt x="71066" y="177340"/>
                  </a:lnTo>
                  <a:lnTo>
                    <a:pt x="229244" y="177340"/>
                  </a:lnTo>
                  <a:cubicBezTo>
                    <a:pt x="238799" y="177340"/>
                    <a:pt x="246546" y="169594"/>
                    <a:pt x="246546" y="160038"/>
                  </a:cubicBezTo>
                  <a:lnTo>
                    <a:pt x="246546" y="17301"/>
                  </a:lnTo>
                  <a:cubicBezTo>
                    <a:pt x="246546" y="7746"/>
                    <a:pt x="238799" y="0"/>
                    <a:pt x="229244" y="0"/>
                  </a:cubicBezTo>
                  <a:close/>
                </a:path>
              </a:pathLst>
            </a:custGeom>
            <a:solidFill>
              <a:srgbClr val="000000"/>
            </a:solidFill>
            <a:ln w="4266" cap="flat">
              <a:noFill/>
              <a:prstDash val="solid"/>
              <a:miter/>
            </a:ln>
          </p:spPr>
          <p:txBody>
            <a:bodyPr rtlCol="0" anchor="ctr"/>
            <a:lstStyle/>
            <a:p>
              <a:endParaRPr lang="en-US" sz="2400"/>
            </a:p>
          </p:txBody>
        </p:sp>
      </p:grpSp>
      <p:grpSp>
        <p:nvGrpSpPr>
          <p:cNvPr id="29" name="Graphic 29" descr="Eye">
            <a:extLst>
              <a:ext uri="{FF2B5EF4-FFF2-40B4-BE49-F238E27FC236}">
                <a16:creationId xmlns:a16="http://schemas.microsoft.com/office/drawing/2014/main" id="{3641CFE3-D60E-46F6-A697-14C58416A556}"/>
              </a:ext>
            </a:extLst>
          </p:cNvPr>
          <p:cNvGrpSpPr/>
          <p:nvPr/>
        </p:nvGrpSpPr>
        <p:grpSpPr>
          <a:xfrm>
            <a:off x="4280380" y="5455774"/>
            <a:ext cx="553647" cy="553647"/>
            <a:chOff x="4359301" y="4390680"/>
            <a:chExt cx="415235" cy="415235"/>
          </a:xfrm>
        </p:grpSpPr>
        <p:sp>
          <p:nvSpPr>
            <p:cNvPr id="30" name="Freeform: Shape 29">
              <a:extLst>
                <a:ext uri="{FF2B5EF4-FFF2-40B4-BE49-F238E27FC236}">
                  <a16:creationId xmlns:a16="http://schemas.microsoft.com/office/drawing/2014/main" id="{3E3A9A10-5983-4CC7-9F2E-40572A3159CB}"/>
                </a:ext>
              </a:extLst>
            </p:cNvPr>
            <p:cNvSpPr/>
            <p:nvPr/>
          </p:nvSpPr>
          <p:spPr>
            <a:xfrm>
              <a:off x="4394054" y="4494488"/>
              <a:ext cx="345776" cy="207617"/>
            </a:xfrm>
            <a:custGeom>
              <a:avLst/>
              <a:gdLst>
                <a:gd name="connsiteX0" fmla="*/ 232987 w 345776"/>
                <a:gd name="connsiteY0" fmla="*/ 166094 h 207617"/>
                <a:gd name="connsiteX1" fmla="*/ 236447 w 345776"/>
                <a:gd name="connsiteY1" fmla="*/ 45416 h 207617"/>
                <a:gd name="connsiteX2" fmla="*/ 315169 w 345776"/>
                <a:gd name="connsiteY2" fmla="*/ 108567 h 207617"/>
                <a:gd name="connsiteX3" fmla="*/ 232987 w 345776"/>
                <a:gd name="connsiteY3" fmla="*/ 166094 h 207617"/>
                <a:gd name="connsiteX4" fmla="*/ 63000 w 345776"/>
                <a:gd name="connsiteY4" fmla="*/ 76991 h 207617"/>
                <a:gd name="connsiteX5" fmla="*/ 108849 w 345776"/>
                <a:gd name="connsiteY5" fmla="*/ 45849 h 207617"/>
                <a:gd name="connsiteX6" fmla="*/ 112742 w 345776"/>
                <a:gd name="connsiteY6" fmla="*/ 166094 h 207617"/>
                <a:gd name="connsiteX7" fmla="*/ 30560 w 345776"/>
                <a:gd name="connsiteY7" fmla="*/ 108567 h 207617"/>
                <a:gd name="connsiteX8" fmla="*/ 63000 w 345776"/>
                <a:gd name="connsiteY8" fmla="*/ 76991 h 207617"/>
                <a:gd name="connsiteX9" fmla="*/ 63000 w 345776"/>
                <a:gd name="connsiteY9" fmla="*/ 76991 h 207617"/>
                <a:gd name="connsiteX10" fmla="*/ 172864 w 345776"/>
                <a:gd name="connsiteY10" fmla="*/ 173015 h 207617"/>
                <a:gd name="connsiteX11" fmla="*/ 103658 w 345776"/>
                <a:gd name="connsiteY11" fmla="*/ 103809 h 207617"/>
                <a:gd name="connsiteX12" fmla="*/ 172864 w 345776"/>
                <a:gd name="connsiteY12" fmla="*/ 34603 h 207617"/>
                <a:gd name="connsiteX13" fmla="*/ 242070 w 345776"/>
                <a:gd name="connsiteY13" fmla="*/ 103809 h 207617"/>
                <a:gd name="connsiteX14" fmla="*/ 172864 w 345776"/>
                <a:gd name="connsiteY14" fmla="*/ 173015 h 207617"/>
                <a:gd name="connsiteX15" fmla="*/ 341121 w 345776"/>
                <a:gd name="connsiteY15" fmla="*/ 96456 h 207617"/>
                <a:gd name="connsiteX16" fmla="*/ 172864 w 345776"/>
                <a:gd name="connsiteY16" fmla="*/ 0 h 207617"/>
                <a:gd name="connsiteX17" fmla="*/ 4607 w 345776"/>
                <a:gd name="connsiteY17" fmla="*/ 96456 h 207617"/>
                <a:gd name="connsiteX18" fmla="*/ 5473 w 345776"/>
                <a:gd name="connsiteY18" fmla="*/ 122408 h 207617"/>
                <a:gd name="connsiteX19" fmla="*/ 172864 w 345776"/>
                <a:gd name="connsiteY19" fmla="*/ 207618 h 207617"/>
                <a:gd name="connsiteX20" fmla="*/ 340688 w 345776"/>
                <a:gd name="connsiteY20" fmla="*/ 122408 h 207617"/>
                <a:gd name="connsiteX21" fmla="*/ 341121 w 345776"/>
                <a:gd name="connsiteY21" fmla="*/ 96456 h 20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5776" h="207617">
                  <a:moveTo>
                    <a:pt x="232987" y="166094"/>
                  </a:moveTo>
                  <a:cubicBezTo>
                    <a:pt x="266725" y="133654"/>
                    <a:pt x="268455" y="80019"/>
                    <a:pt x="236447" y="45416"/>
                  </a:cubicBezTo>
                  <a:cubicBezTo>
                    <a:pt x="270617" y="63150"/>
                    <a:pt x="298732" y="90400"/>
                    <a:pt x="315169" y="108567"/>
                  </a:cubicBezTo>
                  <a:cubicBezTo>
                    <a:pt x="297867" y="125436"/>
                    <a:pt x="268455" y="150523"/>
                    <a:pt x="232987" y="166094"/>
                  </a:cubicBezTo>
                  <a:close/>
                  <a:moveTo>
                    <a:pt x="63000" y="76991"/>
                  </a:moveTo>
                  <a:cubicBezTo>
                    <a:pt x="77274" y="64880"/>
                    <a:pt x="92412" y="54500"/>
                    <a:pt x="108849" y="45849"/>
                  </a:cubicBezTo>
                  <a:cubicBezTo>
                    <a:pt x="77274" y="80452"/>
                    <a:pt x="79004" y="133654"/>
                    <a:pt x="112742" y="166094"/>
                  </a:cubicBezTo>
                  <a:cubicBezTo>
                    <a:pt x="77274" y="150523"/>
                    <a:pt x="47429" y="125436"/>
                    <a:pt x="30560" y="108567"/>
                  </a:cubicBezTo>
                  <a:cubicBezTo>
                    <a:pt x="40508" y="97321"/>
                    <a:pt x="51321" y="86940"/>
                    <a:pt x="63000" y="76991"/>
                  </a:cubicBezTo>
                  <a:lnTo>
                    <a:pt x="63000" y="76991"/>
                  </a:lnTo>
                  <a:close/>
                  <a:moveTo>
                    <a:pt x="172864" y="173015"/>
                  </a:moveTo>
                  <a:cubicBezTo>
                    <a:pt x="134801" y="173015"/>
                    <a:pt x="103658" y="141872"/>
                    <a:pt x="103658" y="103809"/>
                  </a:cubicBezTo>
                  <a:cubicBezTo>
                    <a:pt x="103658" y="65746"/>
                    <a:pt x="134801" y="34603"/>
                    <a:pt x="172864" y="34603"/>
                  </a:cubicBezTo>
                  <a:cubicBezTo>
                    <a:pt x="210927" y="34603"/>
                    <a:pt x="242070" y="65746"/>
                    <a:pt x="242070" y="103809"/>
                  </a:cubicBezTo>
                  <a:cubicBezTo>
                    <a:pt x="242070" y="141872"/>
                    <a:pt x="210927" y="173015"/>
                    <a:pt x="172864" y="173015"/>
                  </a:cubicBezTo>
                  <a:close/>
                  <a:moveTo>
                    <a:pt x="341121" y="96456"/>
                  </a:moveTo>
                  <a:cubicBezTo>
                    <a:pt x="316034" y="67043"/>
                    <a:pt x="250288" y="0"/>
                    <a:pt x="172864" y="0"/>
                  </a:cubicBezTo>
                  <a:cubicBezTo>
                    <a:pt x="95440" y="0"/>
                    <a:pt x="29695" y="67043"/>
                    <a:pt x="4607" y="96456"/>
                  </a:cubicBezTo>
                  <a:cubicBezTo>
                    <a:pt x="-1881" y="104241"/>
                    <a:pt x="-1448" y="115055"/>
                    <a:pt x="5473" y="122408"/>
                  </a:cubicBezTo>
                  <a:cubicBezTo>
                    <a:pt x="30992" y="149225"/>
                    <a:pt x="96305" y="207618"/>
                    <a:pt x="172864" y="207618"/>
                  </a:cubicBezTo>
                  <a:cubicBezTo>
                    <a:pt x="249423" y="207618"/>
                    <a:pt x="314736" y="149225"/>
                    <a:pt x="340688" y="122408"/>
                  </a:cubicBezTo>
                  <a:cubicBezTo>
                    <a:pt x="347176" y="115487"/>
                    <a:pt x="347609" y="104241"/>
                    <a:pt x="341121" y="96456"/>
                  </a:cubicBezTo>
                  <a:close/>
                </a:path>
              </a:pathLst>
            </a:custGeom>
            <a:solidFill>
              <a:srgbClr val="000000"/>
            </a:solidFill>
            <a:ln w="4266" cap="flat">
              <a:noFill/>
              <a:prstDash val="solid"/>
              <a:miter/>
            </a:ln>
          </p:spPr>
          <p:txBody>
            <a:bodyPr rtlCol="0" anchor="ctr"/>
            <a:lstStyle/>
            <a:p>
              <a:endParaRPr lang="en-US" sz="2400"/>
            </a:p>
          </p:txBody>
        </p:sp>
        <p:sp>
          <p:nvSpPr>
            <p:cNvPr id="31" name="Freeform: Shape 30">
              <a:extLst>
                <a:ext uri="{FF2B5EF4-FFF2-40B4-BE49-F238E27FC236}">
                  <a16:creationId xmlns:a16="http://schemas.microsoft.com/office/drawing/2014/main" id="{679E7988-2605-4830-9D77-4E41345C3BA8}"/>
                </a:ext>
              </a:extLst>
            </p:cNvPr>
            <p:cNvSpPr/>
            <p:nvPr/>
          </p:nvSpPr>
          <p:spPr>
            <a:xfrm>
              <a:off x="4523664" y="4555043"/>
              <a:ext cx="86507" cy="86507"/>
            </a:xfrm>
            <a:custGeom>
              <a:avLst/>
              <a:gdLst>
                <a:gd name="connsiteX0" fmla="*/ 86507 w 86507"/>
                <a:gd name="connsiteY0" fmla="*/ 43254 h 86507"/>
                <a:gd name="connsiteX1" fmla="*/ 43254 w 86507"/>
                <a:gd name="connsiteY1" fmla="*/ 86507 h 86507"/>
                <a:gd name="connsiteX2" fmla="*/ 0 w 86507"/>
                <a:gd name="connsiteY2" fmla="*/ 43254 h 86507"/>
                <a:gd name="connsiteX3" fmla="*/ 43254 w 86507"/>
                <a:gd name="connsiteY3" fmla="*/ 0 h 86507"/>
                <a:gd name="connsiteX4" fmla="*/ 86507 w 86507"/>
                <a:gd name="connsiteY4" fmla="*/ 43254 h 86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07" h="86507">
                  <a:moveTo>
                    <a:pt x="86507" y="43254"/>
                  </a:moveTo>
                  <a:cubicBezTo>
                    <a:pt x="86507" y="67142"/>
                    <a:pt x="67142" y="86507"/>
                    <a:pt x="43254" y="86507"/>
                  </a:cubicBezTo>
                  <a:cubicBezTo>
                    <a:pt x="19365" y="86507"/>
                    <a:pt x="0" y="67142"/>
                    <a:pt x="0" y="43254"/>
                  </a:cubicBezTo>
                  <a:cubicBezTo>
                    <a:pt x="0" y="19365"/>
                    <a:pt x="19365" y="0"/>
                    <a:pt x="43254" y="0"/>
                  </a:cubicBezTo>
                  <a:cubicBezTo>
                    <a:pt x="67142" y="0"/>
                    <a:pt x="86507" y="19365"/>
                    <a:pt x="86507" y="43254"/>
                  </a:cubicBezTo>
                  <a:close/>
                </a:path>
              </a:pathLst>
            </a:custGeom>
            <a:solidFill>
              <a:srgbClr val="000000"/>
            </a:solidFill>
            <a:ln w="4266" cap="flat">
              <a:noFill/>
              <a:prstDash val="solid"/>
              <a:miter/>
            </a:ln>
          </p:spPr>
          <p:txBody>
            <a:bodyPr rtlCol="0" anchor="ctr"/>
            <a:lstStyle/>
            <a:p>
              <a:endParaRPr lang="en-US" sz="2400"/>
            </a:p>
          </p:txBody>
        </p:sp>
      </p:grpSp>
      <p:sp>
        <p:nvSpPr>
          <p:cNvPr id="32" name="Graphic 31" descr="Ear">
            <a:extLst>
              <a:ext uri="{FF2B5EF4-FFF2-40B4-BE49-F238E27FC236}">
                <a16:creationId xmlns:a16="http://schemas.microsoft.com/office/drawing/2014/main" id="{69205CAF-C806-4D16-94F0-7F5662900442}"/>
              </a:ext>
            </a:extLst>
          </p:cNvPr>
          <p:cNvSpPr/>
          <p:nvPr/>
        </p:nvSpPr>
        <p:spPr>
          <a:xfrm>
            <a:off x="5298937" y="5554190"/>
            <a:ext cx="310825" cy="409672"/>
          </a:xfrm>
          <a:custGeom>
            <a:avLst/>
            <a:gdLst>
              <a:gd name="connsiteX0" fmla="*/ 188481 w 233119"/>
              <a:gd name="connsiteY0" fmla="*/ 203013 h 307254"/>
              <a:gd name="connsiteX1" fmla="*/ 233119 w 233119"/>
              <a:gd name="connsiteY1" fmla="*/ 116851 h 307254"/>
              <a:gd name="connsiteX2" fmla="*/ 116401 w 233119"/>
              <a:gd name="connsiteY2" fmla="*/ 0 h 307254"/>
              <a:gd name="connsiteX3" fmla="*/ 934 w 233119"/>
              <a:gd name="connsiteY3" fmla="*/ 98858 h 307254"/>
              <a:gd name="connsiteX4" fmla="*/ 17500 w 233119"/>
              <a:gd name="connsiteY4" fmla="*/ 178661 h 307254"/>
              <a:gd name="connsiteX5" fmla="*/ 25761 w 233119"/>
              <a:gd name="connsiteY5" fmla="*/ 201585 h 307254"/>
              <a:gd name="connsiteX6" fmla="*/ 28789 w 233119"/>
              <a:gd name="connsiteY6" fmla="*/ 220184 h 307254"/>
              <a:gd name="connsiteX7" fmla="*/ 52708 w 233119"/>
              <a:gd name="connsiteY7" fmla="*/ 291726 h 307254"/>
              <a:gd name="connsiteX8" fmla="*/ 100287 w 233119"/>
              <a:gd name="connsiteY8" fmla="*/ 307254 h 307254"/>
              <a:gd name="connsiteX9" fmla="*/ 104093 w 233119"/>
              <a:gd name="connsiteY9" fmla="*/ 307254 h 307254"/>
              <a:gd name="connsiteX10" fmla="*/ 180479 w 233119"/>
              <a:gd name="connsiteY10" fmla="*/ 220314 h 307254"/>
              <a:gd name="connsiteX11" fmla="*/ 180479 w 233119"/>
              <a:gd name="connsiteY11" fmla="*/ 212745 h 307254"/>
              <a:gd name="connsiteX12" fmla="*/ 188481 w 233119"/>
              <a:gd name="connsiteY12" fmla="*/ 203013 h 307254"/>
              <a:gd name="connsiteX13" fmla="*/ 61359 w 233119"/>
              <a:gd name="connsiteY13" fmla="*/ 109671 h 307254"/>
              <a:gd name="connsiteX14" fmla="*/ 127191 w 233119"/>
              <a:gd name="connsiteY14" fmla="*/ 88737 h 307254"/>
              <a:gd name="connsiteX15" fmla="*/ 171699 w 233119"/>
              <a:gd name="connsiteY15" fmla="*/ 166593 h 307254"/>
              <a:gd name="connsiteX16" fmla="*/ 136274 w 233119"/>
              <a:gd name="connsiteY16" fmla="*/ 205521 h 307254"/>
              <a:gd name="connsiteX17" fmla="*/ 131343 w 233119"/>
              <a:gd name="connsiteY17" fmla="*/ 208852 h 307254"/>
              <a:gd name="connsiteX18" fmla="*/ 130521 w 233119"/>
              <a:gd name="connsiteY18" fmla="*/ 212053 h 307254"/>
              <a:gd name="connsiteX19" fmla="*/ 91334 w 233119"/>
              <a:gd name="connsiteY19" fmla="*/ 248689 h 307254"/>
              <a:gd name="connsiteX20" fmla="*/ 77406 w 233119"/>
              <a:gd name="connsiteY20" fmla="*/ 246872 h 307254"/>
              <a:gd name="connsiteX21" fmla="*/ 60105 w 233119"/>
              <a:gd name="connsiteY21" fmla="*/ 232988 h 307254"/>
              <a:gd name="connsiteX22" fmla="*/ 58461 w 233119"/>
              <a:gd name="connsiteY22" fmla="*/ 207035 h 307254"/>
              <a:gd name="connsiteX23" fmla="*/ 69287 w 233119"/>
              <a:gd name="connsiteY23" fmla="*/ 201338 h 307254"/>
              <a:gd name="connsiteX24" fmla="*/ 74985 w 233119"/>
              <a:gd name="connsiteY24" fmla="*/ 212163 h 307254"/>
              <a:gd name="connsiteX25" fmla="*/ 74638 w 233119"/>
              <a:gd name="connsiteY25" fmla="*/ 213091 h 307254"/>
              <a:gd name="connsiteX26" fmla="*/ 75330 w 233119"/>
              <a:gd name="connsiteY26" fmla="*/ 224899 h 307254"/>
              <a:gd name="connsiteX27" fmla="*/ 81039 w 233119"/>
              <a:gd name="connsiteY27" fmla="*/ 230176 h 307254"/>
              <a:gd name="connsiteX28" fmla="*/ 113696 w 233119"/>
              <a:gd name="connsiteY28" fmla="*/ 207900 h 307254"/>
              <a:gd name="connsiteX29" fmla="*/ 117762 w 233119"/>
              <a:gd name="connsiteY29" fmla="*/ 197952 h 307254"/>
              <a:gd name="connsiteX30" fmla="*/ 126412 w 233119"/>
              <a:gd name="connsiteY30" fmla="*/ 191161 h 307254"/>
              <a:gd name="connsiteX31" fmla="*/ 154744 w 233119"/>
              <a:gd name="connsiteY31" fmla="*/ 162311 h 307254"/>
              <a:gd name="connsiteX32" fmla="*/ 122390 w 233119"/>
              <a:gd name="connsiteY32" fmla="*/ 105649 h 307254"/>
              <a:gd name="connsiteX33" fmla="*/ 74248 w 233119"/>
              <a:gd name="connsiteY33" fmla="*/ 121177 h 307254"/>
              <a:gd name="connsiteX34" fmla="*/ 60537 w 233119"/>
              <a:gd name="connsiteY34" fmla="*/ 144750 h 307254"/>
              <a:gd name="connsiteX35" fmla="*/ 68582 w 233119"/>
              <a:gd name="connsiteY35" fmla="*/ 157726 h 307254"/>
              <a:gd name="connsiteX36" fmla="*/ 67241 w 233119"/>
              <a:gd name="connsiteY36" fmla="*/ 169880 h 307254"/>
              <a:gd name="connsiteX37" fmla="*/ 61835 w 233119"/>
              <a:gd name="connsiteY37" fmla="*/ 171784 h 307254"/>
              <a:gd name="connsiteX38" fmla="*/ 55044 w 233119"/>
              <a:gd name="connsiteY38" fmla="*/ 168540 h 307254"/>
              <a:gd name="connsiteX39" fmla="*/ 67691 w 233119"/>
              <a:gd name="connsiteY39" fmla="*/ 53561 h 307254"/>
              <a:gd name="connsiteX40" fmla="*/ 182670 w 233119"/>
              <a:gd name="connsiteY40" fmla="*/ 66208 h 307254"/>
              <a:gd name="connsiteX41" fmla="*/ 198213 w 233119"/>
              <a:gd name="connsiteY41" fmla="*/ 97560 h 307254"/>
              <a:gd name="connsiteX42" fmla="*/ 191985 w 233119"/>
              <a:gd name="connsiteY42" fmla="*/ 108114 h 307254"/>
              <a:gd name="connsiteX43" fmla="*/ 181431 w 233119"/>
              <a:gd name="connsiteY43" fmla="*/ 101886 h 307254"/>
              <a:gd name="connsiteX44" fmla="*/ 103339 w 233119"/>
              <a:gd name="connsiteY44" fmla="*/ 54770 h 307254"/>
              <a:gd name="connsiteX45" fmla="*/ 54352 w 233119"/>
              <a:gd name="connsiteY45" fmla="*/ 118798 h 307254"/>
              <a:gd name="connsiteX46" fmla="*/ 61359 w 233119"/>
              <a:gd name="connsiteY46" fmla="*/ 109671 h 30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33119" h="307254">
                <a:moveTo>
                  <a:pt x="188481" y="203013"/>
                </a:moveTo>
                <a:cubicBezTo>
                  <a:pt x="205177" y="183895"/>
                  <a:pt x="233119" y="151930"/>
                  <a:pt x="233119" y="116851"/>
                </a:cubicBezTo>
                <a:cubicBezTo>
                  <a:pt x="233156" y="52353"/>
                  <a:pt x="180899" y="37"/>
                  <a:pt x="116401" y="0"/>
                </a:cubicBezTo>
                <a:cubicBezTo>
                  <a:pt x="58799" y="-33"/>
                  <a:pt x="9775" y="41938"/>
                  <a:pt x="934" y="98858"/>
                </a:cubicBezTo>
                <a:cubicBezTo>
                  <a:pt x="-3392" y="128097"/>
                  <a:pt x="8200" y="156169"/>
                  <a:pt x="17500" y="178661"/>
                </a:cubicBezTo>
                <a:cubicBezTo>
                  <a:pt x="20870" y="186066"/>
                  <a:pt x="23633" y="193733"/>
                  <a:pt x="25761" y="201585"/>
                </a:cubicBezTo>
                <a:cubicBezTo>
                  <a:pt x="26713" y="206343"/>
                  <a:pt x="27708" y="213048"/>
                  <a:pt x="28789" y="220184"/>
                </a:cubicBezTo>
                <a:cubicBezTo>
                  <a:pt x="34412" y="257642"/>
                  <a:pt x="39127" y="282859"/>
                  <a:pt x="52708" y="291726"/>
                </a:cubicBezTo>
                <a:cubicBezTo>
                  <a:pt x="66679" y="301503"/>
                  <a:pt x="83239" y="306908"/>
                  <a:pt x="100287" y="307254"/>
                </a:cubicBezTo>
                <a:lnTo>
                  <a:pt x="104093" y="307254"/>
                </a:lnTo>
                <a:cubicBezTo>
                  <a:pt x="182210" y="302929"/>
                  <a:pt x="180955" y="242936"/>
                  <a:pt x="180479" y="220314"/>
                </a:cubicBezTo>
                <a:cubicBezTo>
                  <a:pt x="180479" y="217805"/>
                  <a:pt x="180479" y="214518"/>
                  <a:pt x="180479" y="212745"/>
                </a:cubicBezTo>
                <a:cubicBezTo>
                  <a:pt x="181907" y="210582"/>
                  <a:pt x="185540" y="206430"/>
                  <a:pt x="188481" y="203013"/>
                </a:cubicBezTo>
                <a:close/>
                <a:moveTo>
                  <a:pt x="61359" y="109671"/>
                </a:moveTo>
                <a:cubicBezTo>
                  <a:pt x="77527" y="90728"/>
                  <a:pt x="103051" y="82611"/>
                  <a:pt x="127191" y="88737"/>
                </a:cubicBezTo>
                <a:cubicBezTo>
                  <a:pt x="160935" y="98005"/>
                  <a:pt x="180834" y="132813"/>
                  <a:pt x="171699" y="166593"/>
                </a:cubicBezTo>
                <a:cubicBezTo>
                  <a:pt x="166638" y="185106"/>
                  <a:pt x="147650" y="197736"/>
                  <a:pt x="136274" y="205521"/>
                </a:cubicBezTo>
                <a:cubicBezTo>
                  <a:pt x="134544" y="206646"/>
                  <a:pt x="132511" y="208030"/>
                  <a:pt x="131343" y="208852"/>
                </a:cubicBezTo>
                <a:cubicBezTo>
                  <a:pt x="131343" y="209760"/>
                  <a:pt x="130781" y="211058"/>
                  <a:pt x="130521" y="212053"/>
                </a:cubicBezTo>
                <a:cubicBezTo>
                  <a:pt x="127883" y="222650"/>
                  <a:pt x="121352" y="248689"/>
                  <a:pt x="91334" y="248689"/>
                </a:cubicBezTo>
                <a:cubicBezTo>
                  <a:pt x="86639" y="248589"/>
                  <a:pt x="81969" y="247980"/>
                  <a:pt x="77406" y="246872"/>
                </a:cubicBezTo>
                <a:cubicBezTo>
                  <a:pt x="69921" y="244927"/>
                  <a:pt x="63624" y="239874"/>
                  <a:pt x="60105" y="232988"/>
                </a:cubicBezTo>
                <a:cubicBezTo>
                  <a:pt x="55793" y="224992"/>
                  <a:pt x="55192" y="215511"/>
                  <a:pt x="58461" y="207035"/>
                </a:cubicBezTo>
                <a:cubicBezTo>
                  <a:pt x="59877" y="202473"/>
                  <a:pt x="64724" y="199921"/>
                  <a:pt x="69287" y="201338"/>
                </a:cubicBezTo>
                <a:cubicBezTo>
                  <a:pt x="73850" y="202754"/>
                  <a:pt x="76401" y="207601"/>
                  <a:pt x="74985" y="212163"/>
                </a:cubicBezTo>
                <a:cubicBezTo>
                  <a:pt x="74887" y="212479"/>
                  <a:pt x="74771" y="212788"/>
                  <a:pt x="74638" y="213091"/>
                </a:cubicBezTo>
                <a:cubicBezTo>
                  <a:pt x="73078" y="216930"/>
                  <a:pt x="73332" y="221268"/>
                  <a:pt x="75330" y="224899"/>
                </a:cubicBezTo>
                <a:cubicBezTo>
                  <a:pt x="76489" y="227323"/>
                  <a:pt x="78531" y="229211"/>
                  <a:pt x="81039" y="230176"/>
                </a:cubicBezTo>
                <a:cubicBezTo>
                  <a:pt x="104829" y="235323"/>
                  <a:pt x="109760" y="223688"/>
                  <a:pt x="113696" y="207900"/>
                </a:cubicBezTo>
                <a:cubicBezTo>
                  <a:pt x="114217" y="204302"/>
                  <a:pt x="115613" y="200886"/>
                  <a:pt x="117762" y="197952"/>
                </a:cubicBezTo>
                <a:cubicBezTo>
                  <a:pt x="120355" y="195342"/>
                  <a:pt x="123260" y="193061"/>
                  <a:pt x="126412" y="191161"/>
                </a:cubicBezTo>
                <a:cubicBezTo>
                  <a:pt x="135755" y="184933"/>
                  <a:pt x="151413" y="174552"/>
                  <a:pt x="154744" y="162311"/>
                </a:cubicBezTo>
                <a:cubicBezTo>
                  <a:pt x="161422" y="137734"/>
                  <a:pt x="146950" y="112389"/>
                  <a:pt x="122390" y="105649"/>
                </a:cubicBezTo>
                <a:cubicBezTo>
                  <a:pt x="104699" y="101340"/>
                  <a:pt x="86087" y="107343"/>
                  <a:pt x="74248" y="121177"/>
                </a:cubicBezTo>
                <a:cubicBezTo>
                  <a:pt x="68014" y="127941"/>
                  <a:pt x="63335" y="135987"/>
                  <a:pt x="60537" y="144750"/>
                </a:cubicBezTo>
                <a:cubicBezTo>
                  <a:pt x="62699" y="149377"/>
                  <a:pt x="65399" y="153733"/>
                  <a:pt x="68582" y="157726"/>
                </a:cubicBezTo>
                <a:cubicBezTo>
                  <a:pt x="71566" y="161453"/>
                  <a:pt x="70966" y="166893"/>
                  <a:pt x="67241" y="169880"/>
                </a:cubicBezTo>
                <a:cubicBezTo>
                  <a:pt x="65708" y="171111"/>
                  <a:pt x="63801" y="171782"/>
                  <a:pt x="61835" y="171784"/>
                </a:cubicBezTo>
                <a:cubicBezTo>
                  <a:pt x="59194" y="171795"/>
                  <a:pt x="56694" y="170601"/>
                  <a:pt x="55044" y="168540"/>
                </a:cubicBezTo>
                <a:cubicBezTo>
                  <a:pt x="26786" y="133297"/>
                  <a:pt x="32448" y="81819"/>
                  <a:pt x="67691" y="53561"/>
                </a:cubicBezTo>
                <a:cubicBezTo>
                  <a:pt x="102934" y="25303"/>
                  <a:pt x="154412" y="30965"/>
                  <a:pt x="182670" y="66208"/>
                </a:cubicBezTo>
                <a:cubicBezTo>
                  <a:pt x="190052" y="75415"/>
                  <a:pt x="195355" y="86111"/>
                  <a:pt x="198213" y="97560"/>
                </a:cubicBezTo>
                <a:cubicBezTo>
                  <a:pt x="199408" y="102195"/>
                  <a:pt x="196619" y="106920"/>
                  <a:pt x="191985" y="108114"/>
                </a:cubicBezTo>
                <a:cubicBezTo>
                  <a:pt x="187351" y="109308"/>
                  <a:pt x="182625" y="106520"/>
                  <a:pt x="181431" y="101886"/>
                </a:cubicBezTo>
                <a:cubicBezTo>
                  <a:pt x="172877" y="67310"/>
                  <a:pt x="137914" y="46216"/>
                  <a:pt x="103339" y="54770"/>
                </a:cubicBezTo>
                <a:cubicBezTo>
                  <a:pt x="74039" y="62019"/>
                  <a:pt x="53685" y="88621"/>
                  <a:pt x="54352" y="118798"/>
                </a:cubicBezTo>
                <a:cubicBezTo>
                  <a:pt x="56496" y="115614"/>
                  <a:pt x="58836" y="112565"/>
                  <a:pt x="61359" y="109671"/>
                </a:cubicBezTo>
                <a:close/>
              </a:path>
            </a:pathLst>
          </a:custGeom>
          <a:solidFill>
            <a:srgbClr val="000000"/>
          </a:solidFill>
          <a:ln w="4266" cap="flat">
            <a:noFill/>
            <a:prstDash val="solid"/>
            <a:miter/>
          </a:ln>
        </p:spPr>
        <p:txBody>
          <a:bodyPr rtlCol="0" anchor="ctr"/>
          <a:lstStyle/>
          <a:p>
            <a:endParaRPr lang="en-US" sz="2400">
              <a:solidFill>
                <a:srgbClr val="FFC000"/>
              </a:solidFill>
            </a:endParaRPr>
          </a:p>
        </p:txBody>
      </p:sp>
      <p:grpSp>
        <p:nvGrpSpPr>
          <p:cNvPr id="33" name="Graphic 33" descr="Speaker Phone">
            <a:extLst>
              <a:ext uri="{FF2B5EF4-FFF2-40B4-BE49-F238E27FC236}">
                <a16:creationId xmlns:a16="http://schemas.microsoft.com/office/drawing/2014/main" id="{7D7FDECE-3776-432E-B2CF-AB6E7EB9D8FB}"/>
              </a:ext>
            </a:extLst>
          </p:cNvPr>
          <p:cNvGrpSpPr/>
          <p:nvPr/>
        </p:nvGrpSpPr>
        <p:grpSpPr>
          <a:xfrm>
            <a:off x="5989483" y="5441082"/>
            <a:ext cx="553647" cy="553647"/>
            <a:chOff x="5432003" y="4390679"/>
            <a:chExt cx="415235" cy="415235"/>
          </a:xfrm>
        </p:grpSpPr>
        <p:sp>
          <p:nvSpPr>
            <p:cNvPr id="34" name="Freeform: Shape 33">
              <a:extLst>
                <a:ext uri="{FF2B5EF4-FFF2-40B4-BE49-F238E27FC236}">
                  <a16:creationId xmlns:a16="http://schemas.microsoft.com/office/drawing/2014/main" id="{122CAE4B-8438-46B6-A4EF-065B47FCBD7A}"/>
                </a:ext>
              </a:extLst>
            </p:cNvPr>
            <p:cNvSpPr/>
            <p:nvPr/>
          </p:nvSpPr>
          <p:spPr>
            <a:xfrm>
              <a:off x="5528155" y="4501105"/>
              <a:ext cx="67519" cy="67432"/>
            </a:xfrm>
            <a:custGeom>
              <a:avLst/>
              <a:gdLst>
                <a:gd name="connsiteX0" fmla="*/ 63886 w 67519"/>
                <a:gd name="connsiteY0" fmla="*/ 62934 h 67432"/>
                <a:gd name="connsiteX1" fmla="*/ 67519 w 67519"/>
                <a:gd name="connsiteY1" fmla="*/ 53937 h 67432"/>
                <a:gd name="connsiteX2" fmla="*/ 63756 w 67519"/>
                <a:gd name="connsiteY2" fmla="*/ 44854 h 67432"/>
                <a:gd name="connsiteX3" fmla="*/ 22751 w 67519"/>
                <a:gd name="connsiteY3" fmla="*/ 3806 h 67432"/>
                <a:gd name="connsiteX4" fmla="*/ 13625 w 67519"/>
                <a:gd name="connsiteY4" fmla="*/ 0 h 67432"/>
                <a:gd name="connsiteX5" fmla="*/ 4542 w 67519"/>
                <a:gd name="connsiteY5" fmla="*/ 3806 h 67432"/>
                <a:gd name="connsiteX6" fmla="*/ 0 w 67519"/>
                <a:gd name="connsiteY6" fmla="*/ 8391 h 67432"/>
                <a:gd name="connsiteX7" fmla="*/ 59171 w 67519"/>
                <a:gd name="connsiteY7" fmla="*/ 67432 h 6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19" h="67432">
                  <a:moveTo>
                    <a:pt x="63886" y="62934"/>
                  </a:moveTo>
                  <a:cubicBezTo>
                    <a:pt x="66214" y="60518"/>
                    <a:pt x="67517" y="57293"/>
                    <a:pt x="67519" y="53937"/>
                  </a:cubicBezTo>
                  <a:cubicBezTo>
                    <a:pt x="67533" y="50528"/>
                    <a:pt x="66177" y="47255"/>
                    <a:pt x="63756" y="44854"/>
                  </a:cubicBezTo>
                  <a:lnTo>
                    <a:pt x="22751" y="3806"/>
                  </a:lnTo>
                  <a:cubicBezTo>
                    <a:pt x="20331" y="1383"/>
                    <a:pt x="17050" y="14"/>
                    <a:pt x="13625" y="0"/>
                  </a:cubicBezTo>
                  <a:cubicBezTo>
                    <a:pt x="10215" y="26"/>
                    <a:pt x="6952" y="1393"/>
                    <a:pt x="4542" y="3806"/>
                  </a:cubicBezTo>
                  <a:lnTo>
                    <a:pt x="0" y="8391"/>
                  </a:lnTo>
                  <a:lnTo>
                    <a:pt x="59171" y="67432"/>
                  </a:lnTo>
                  <a:close/>
                </a:path>
              </a:pathLst>
            </a:custGeom>
            <a:solidFill>
              <a:srgbClr val="000000"/>
            </a:solidFill>
            <a:ln w="4266" cap="flat">
              <a:noFill/>
              <a:prstDash val="solid"/>
              <a:miter/>
            </a:ln>
          </p:spPr>
          <p:txBody>
            <a:bodyPr rtlCol="0" anchor="ctr"/>
            <a:lstStyle/>
            <a:p>
              <a:endParaRPr lang="en-US" sz="2400"/>
            </a:p>
          </p:txBody>
        </p:sp>
        <p:sp>
          <p:nvSpPr>
            <p:cNvPr id="35" name="Freeform: Shape 34">
              <a:extLst>
                <a:ext uri="{FF2B5EF4-FFF2-40B4-BE49-F238E27FC236}">
                  <a16:creationId xmlns:a16="http://schemas.microsoft.com/office/drawing/2014/main" id="{51F27839-76C0-4114-95B0-9B3F123C5146}"/>
                </a:ext>
              </a:extLst>
            </p:cNvPr>
            <p:cNvSpPr/>
            <p:nvPr/>
          </p:nvSpPr>
          <p:spPr>
            <a:xfrm>
              <a:off x="5499144" y="4518536"/>
              <a:ext cx="220451" cy="220433"/>
            </a:xfrm>
            <a:custGeom>
              <a:avLst/>
              <a:gdLst>
                <a:gd name="connsiteX0" fmla="*/ 152370 w 220451"/>
                <a:gd name="connsiteY0" fmla="*/ 150523 h 220433"/>
                <a:gd name="connsiteX1" fmla="*/ 143317 w 220451"/>
                <a:gd name="connsiteY1" fmla="*/ 150596 h 220433"/>
                <a:gd name="connsiteX2" fmla="*/ 143244 w 220451"/>
                <a:gd name="connsiteY2" fmla="*/ 150523 h 220433"/>
                <a:gd name="connsiteX3" fmla="*/ 69713 w 220451"/>
                <a:gd name="connsiteY3" fmla="*/ 76991 h 220433"/>
                <a:gd name="connsiteX4" fmla="*/ 69713 w 220451"/>
                <a:gd name="connsiteY4" fmla="*/ 67822 h 220433"/>
                <a:gd name="connsiteX5" fmla="*/ 78882 w 220451"/>
                <a:gd name="connsiteY5" fmla="*/ 58911 h 220433"/>
                <a:gd name="connsiteX6" fmla="*/ 19928 w 220451"/>
                <a:gd name="connsiteY6" fmla="*/ 0 h 220433"/>
                <a:gd name="connsiteX7" fmla="*/ 9979 w 220451"/>
                <a:gd name="connsiteY7" fmla="*/ 9819 h 220433"/>
                <a:gd name="connsiteX8" fmla="*/ 74 w 220451"/>
                <a:gd name="connsiteY8" fmla="*/ 31099 h 220433"/>
                <a:gd name="connsiteX9" fmla="*/ 6995 w 220451"/>
                <a:gd name="connsiteY9" fmla="*/ 69725 h 220433"/>
                <a:gd name="connsiteX10" fmla="*/ 24859 w 220451"/>
                <a:gd name="connsiteY10" fmla="*/ 100824 h 220433"/>
                <a:gd name="connsiteX11" fmla="*/ 115691 w 220451"/>
                <a:gd name="connsiteY11" fmla="*/ 194598 h 220433"/>
                <a:gd name="connsiteX12" fmla="*/ 134463 w 220451"/>
                <a:gd name="connsiteY12" fmla="*/ 206493 h 220433"/>
                <a:gd name="connsiteX13" fmla="*/ 182042 w 220451"/>
                <a:gd name="connsiteY13" fmla="*/ 220334 h 220433"/>
                <a:gd name="connsiteX14" fmla="*/ 212320 w 220451"/>
                <a:gd name="connsiteY14" fmla="*/ 208439 h 220433"/>
                <a:gd name="connsiteX15" fmla="*/ 220452 w 220451"/>
                <a:gd name="connsiteY15" fmla="*/ 200308 h 220433"/>
                <a:gd name="connsiteX16" fmla="*/ 161281 w 220451"/>
                <a:gd name="connsiteY16" fmla="*/ 141353 h 22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0451" h="220433">
                  <a:moveTo>
                    <a:pt x="152370" y="150523"/>
                  </a:moveTo>
                  <a:cubicBezTo>
                    <a:pt x="149891" y="153043"/>
                    <a:pt x="145838" y="153076"/>
                    <a:pt x="143317" y="150596"/>
                  </a:cubicBezTo>
                  <a:cubicBezTo>
                    <a:pt x="143293" y="150572"/>
                    <a:pt x="143268" y="150547"/>
                    <a:pt x="143244" y="150523"/>
                  </a:cubicBezTo>
                  <a:lnTo>
                    <a:pt x="69713" y="76991"/>
                  </a:lnTo>
                  <a:cubicBezTo>
                    <a:pt x="67183" y="74459"/>
                    <a:pt x="67183" y="70355"/>
                    <a:pt x="69713" y="67822"/>
                  </a:cubicBezTo>
                  <a:lnTo>
                    <a:pt x="78882" y="58911"/>
                  </a:lnTo>
                  <a:lnTo>
                    <a:pt x="19928" y="0"/>
                  </a:lnTo>
                  <a:cubicBezTo>
                    <a:pt x="16121" y="3806"/>
                    <a:pt x="12402" y="7526"/>
                    <a:pt x="9979" y="9819"/>
                  </a:cubicBezTo>
                  <a:cubicBezTo>
                    <a:pt x="4047" y="15362"/>
                    <a:pt x="496" y="22991"/>
                    <a:pt x="74" y="31099"/>
                  </a:cubicBezTo>
                  <a:cubicBezTo>
                    <a:pt x="-461" y="44325"/>
                    <a:pt x="1901" y="57508"/>
                    <a:pt x="6995" y="69725"/>
                  </a:cubicBezTo>
                  <a:cubicBezTo>
                    <a:pt x="11876" y="80672"/>
                    <a:pt x="17861" y="91093"/>
                    <a:pt x="24859" y="100824"/>
                  </a:cubicBezTo>
                  <a:cubicBezTo>
                    <a:pt x="49194" y="137336"/>
                    <a:pt x="79974" y="169111"/>
                    <a:pt x="115691" y="194598"/>
                  </a:cubicBezTo>
                  <a:cubicBezTo>
                    <a:pt x="121655" y="199009"/>
                    <a:pt x="127928" y="202984"/>
                    <a:pt x="134463" y="206493"/>
                  </a:cubicBezTo>
                  <a:cubicBezTo>
                    <a:pt x="149233" y="214255"/>
                    <a:pt x="165414" y="218963"/>
                    <a:pt x="182042" y="220334"/>
                  </a:cubicBezTo>
                  <a:cubicBezTo>
                    <a:pt x="193416" y="221162"/>
                    <a:pt x="204551" y="216787"/>
                    <a:pt x="212320" y="208439"/>
                  </a:cubicBezTo>
                  <a:lnTo>
                    <a:pt x="220452" y="200308"/>
                  </a:lnTo>
                  <a:lnTo>
                    <a:pt x="161281" y="141353"/>
                  </a:lnTo>
                  <a:close/>
                </a:path>
              </a:pathLst>
            </a:custGeom>
            <a:solidFill>
              <a:srgbClr val="000000"/>
            </a:solidFill>
            <a:ln w="4266" cap="flat">
              <a:noFill/>
              <a:prstDash val="solid"/>
              <a:miter/>
            </a:ln>
          </p:spPr>
          <p:txBody>
            <a:bodyPr rtlCol="0" anchor="ctr"/>
            <a:lstStyle/>
            <a:p>
              <a:endParaRPr lang="en-US" sz="2400"/>
            </a:p>
          </p:txBody>
        </p:sp>
        <p:sp>
          <p:nvSpPr>
            <p:cNvPr id="36" name="Freeform: Shape 35">
              <a:extLst>
                <a:ext uri="{FF2B5EF4-FFF2-40B4-BE49-F238E27FC236}">
                  <a16:creationId xmlns:a16="http://schemas.microsoft.com/office/drawing/2014/main" id="{E7FD0548-B4C4-4C21-9C00-2D868B2139E0}"/>
                </a:ext>
              </a:extLst>
            </p:cNvPr>
            <p:cNvSpPr/>
            <p:nvPr/>
          </p:nvSpPr>
          <p:spPr>
            <a:xfrm>
              <a:off x="5669595" y="4642123"/>
              <a:ext cx="67334" cy="67680"/>
            </a:xfrm>
            <a:custGeom>
              <a:avLst/>
              <a:gdLst>
                <a:gd name="connsiteX0" fmla="*/ 63583 w 67334"/>
                <a:gd name="connsiteY0" fmla="*/ 44886 h 67680"/>
                <a:gd name="connsiteX1" fmla="*/ 22578 w 67334"/>
                <a:gd name="connsiteY1" fmla="*/ 3752 h 67680"/>
                <a:gd name="connsiteX2" fmla="*/ 4325 w 67334"/>
                <a:gd name="connsiteY2" fmla="*/ 3752 h 67680"/>
                <a:gd name="connsiteX3" fmla="*/ 0 w 67334"/>
                <a:gd name="connsiteY3" fmla="*/ 8423 h 67680"/>
                <a:gd name="connsiteX4" fmla="*/ 58998 w 67334"/>
                <a:gd name="connsiteY4" fmla="*/ 67681 h 67680"/>
                <a:gd name="connsiteX5" fmla="*/ 63583 w 67334"/>
                <a:gd name="connsiteY5" fmla="*/ 63356 h 67680"/>
                <a:gd name="connsiteX6" fmla="*/ 63583 w 67334"/>
                <a:gd name="connsiteY6" fmla="*/ 45103 h 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34" h="67680">
                  <a:moveTo>
                    <a:pt x="63583" y="44886"/>
                  </a:moveTo>
                  <a:lnTo>
                    <a:pt x="22578" y="3752"/>
                  </a:lnTo>
                  <a:cubicBezTo>
                    <a:pt x="17522" y="-1251"/>
                    <a:pt x="9381" y="-1251"/>
                    <a:pt x="4325" y="3752"/>
                  </a:cubicBezTo>
                  <a:lnTo>
                    <a:pt x="0" y="8423"/>
                  </a:lnTo>
                  <a:lnTo>
                    <a:pt x="58998" y="67681"/>
                  </a:lnTo>
                  <a:lnTo>
                    <a:pt x="63583" y="63356"/>
                  </a:lnTo>
                  <a:cubicBezTo>
                    <a:pt x="68586" y="58300"/>
                    <a:pt x="68586" y="50158"/>
                    <a:pt x="63583" y="45103"/>
                  </a:cubicBezTo>
                  <a:close/>
                </a:path>
              </a:pathLst>
            </a:custGeom>
            <a:solidFill>
              <a:srgbClr val="000000"/>
            </a:solidFill>
            <a:ln w="4266" cap="flat">
              <a:noFill/>
              <a:prstDash val="solid"/>
              <a:miter/>
            </a:ln>
          </p:spPr>
          <p:txBody>
            <a:bodyPr rtlCol="0" anchor="ctr"/>
            <a:lstStyle/>
            <a:p>
              <a:endParaRPr lang="en-US" sz="2400"/>
            </a:p>
          </p:txBody>
        </p:sp>
        <p:sp>
          <p:nvSpPr>
            <p:cNvPr id="37" name="Freeform: Shape 36">
              <a:extLst>
                <a:ext uri="{FF2B5EF4-FFF2-40B4-BE49-F238E27FC236}">
                  <a16:creationId xmlns:a16="http://schemas.microsoft.com/office/drawing/2014/main" id="{3B54A0F0-0D43-41E3-BE5E-70ACD4FE2841}"/>
                </a:ext>
              </a:extLst>
            </p:cNvPr>
            <p:cNvSpPr/>
            <p:nvPr/>
          </p:nvSpPr>
          <p:spPr>
            <a:xfrm>
              <a:off x="5639620" y="4538087"/>
              <a:ext cx="61160" cy="68859"/>
            </a:xfrm>
            <a:custGeom>
              <a:avLst/>
              <a:gdLst>
                <a:gd name="connsiteX0" fmla="*/ 61161 w 61160"/>
                <a:gd name="connsiteY0" fmla="*/ 68860 h 68859"/>
                <a:gd name="connsiteX1" fmla="*/ 43859 w 61160"/>
                <a:gd name="connsiteY1" fmla="*/ 68860 h 68859"/>
                <a:gd name="connsiteX2" fmla="*/ 0 w 61160"/>
                <a:gd name="connsiteY2" fmla="*/ 17647 h 68859"/>
                <a:gd name="connsiteX3" fmla="*/ 0 w 61160"/>
                <a:gd name="connsiteY3" fmla="*/ 0 h 68859"/>
                <a:gd name="connsiteX4" fmla="*/ 61161 w 61160"/>
                <a:gd name="connsiteY4" fmla="*/ 68860 h 68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0" h="68859">
                  <a:moveTo>
                    <a:pt x="61161" y="68860"/>
                  </a:moveTo>
                  <a:lnTo>
                    <a:pt x="43859" y="68860"/>
                  </a:lnTo>
                  <a:cubicBezTo>
                    <a:pt x="41984" y="44046"/>
                    <a:pt x="24230" y="23316"/>
                    <a:pt x="0" y="17647"/>
                  </a:cubicBezTo>
                  <a:lnTo>
                    <a:pt x="0" y="0"/>
                  </a:lnTo>
                  <a:cubicBezTo>
                    <a:pt x="33852" y="6059"/>
                    <a:pt x="59139" y="34529"/>
                    <a:pt x="61161" y="68860"/>
                  </a:cubicBezTo>
                  <a:close/>
                </a:path>
              </a:pathLst>
            </a:custGeom>
            <a:solidFill>
              <a:srgbClr val="000000"/>
            </a:solidFill>
            <a:ln w="4266" cap="flat">
              <a:noFill/>
              <a:prstDash val="solid"/>
              <a:miter/>
            </a:ln>
          </p:spPr>
          <p:txBody>
            <a:bodyPr rtlCol="0" anchor="ctr"/>
            <a:lstStyle/>
            <a:p>
              <a:endParaRPr lang="en-US" sz="2400"/>
            </a:p>
          </p:txBody>
        </p:sp>
        <p:sp>
          <p:nvSpPr>
            <p:cNvPr id="38" name="Freeform: Shape 37">
              <a:extLst>
                <a:ext uri="{FF2B5EF4-FFF2-40B4-BE49-F238E27FC236}">
                  <a16:creationId xmlns:a16="http://schemas.microsoft.com/office/drawing/2014/main" id="{29B27055-A83A-4AFE-A226-CA0113268CDC}"/>
                </a:ext>
              </a:extLst>
            </p:cNvPr>
            <p:cNvSpPr/>
            <p:nvPr/>
          </p:nvSpPr>
          <p:spPr>
            <a:xfrm>
              <a:off x="5639620" y="4495785"/>
              <a:ext cx="102511" cy="111161"/>
            </a:xfrm>
            <a:custGeom>
              <a:avLst/>
              <a:gdLst>
                <a:gd name="connsiteX0" fmla="*/ 102511 w 102511"/>
                <a:gd name="connsiteY0" fmla="*/ 102511 h 111161"/>
                <a:gd name="connsiteX1" fmla="*/ 102122 w 102511"/>
                <a:gd name="connsiteY1" fmla="*/ 111162 h 111161"/>
                <a:gd name="connsiteX2" fmla="*/ 84820 w 102511"/>
                <a:gd name="connsiteY2" fmla="*/ 111162 h 111161"/>
                <a:gd name="connsiteX3" fmla="*/ 85253 w 102511"/>
                <a:gd name="connsiteY3" fmla="*/ 102511 h 111161"/>
                <a:gd name="connsiteX4" fmla="*/ 0 w 102511"/>
                <a:gd name="connsiteY4" fmla="*/ 17301 h 111161"/>
                <a:gd name="connsiteX5" fmla="*/ 0 w 102511"/>
                <a:gd name="connsiteY5" fmla="*/ 0 h 111161"/>
                <a:gd name="connsiteX6" fmla="*/ 102511 w 102511"/>
                <a:gd name="connsiteY6" fmla="*/ 102511 h 11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511" h="111161">
                  <a:moveTo>
                    <a:pt x="102511" y="102511"/>
                  </a:moveTo>
                  <a:cubicBezTo>
                    <a:pt x="102511" y="105409"/>
                    <a:pt x="102511" y="108307"/>
                    <a:pt x="102122" y="111162"/>
                  </a:cubicBezTo>
                  <a:lnTo>
                    <a:pt x="84820" y="111162"/>
                  </a:lnTo>
                  <a:cubicBezTo>
                    <a:pt x="85118" y="108288"/>
                    <a:pt x="85262" y="105400"/>
                    <a:pt x="85253" y="102511"/>
                  </a:cubicBezTo>
                  <a:cubicBezTo>
                    <a:pt x="85182" y="55464"/>
                    <a:pt x="47047" y="17349"/>
                    <a:pt x="0" y="17301"/>
                  </a:cubicBezTo>
                  <a:lnTo>
                    <a:pt x="0" y="0"/>
                  </a:lnTo>
                  <a:cubicBezTo>
                    <a:pt x="56596" y="48"/>
                    <a:pt x="102464" y="45915"/>
                    <a:pt x="102511" y="102511"/>
                  </a:cubicBezTo>
                  <a:close/>
                </a:path>
              </a:pathLst>
            </a:custGeom>
            <a:solidFill>
              <a:srgbClr val="000000"/>
            </a:solidFill>
            <a:ln w="4266" cap="flat">
              <a:noFill/>
              <a:prstDash val="solid"/>
              <a:miter/>
            </a:ln>
          </p:spPr>
          <p:txBody>
            <a:bodyPr rtlCol="0" anchor="ctr"/>
            <a:lstStyle/>
            <a:p>
              <a:endParaRPr lang="en-US" sz="2400"/>
            </a:p>
          </p:txBody>
        </p:sp>
        <p:sp>
          <p:nvSpPr>
            <p:cNvPr id="39" name="Freeform: Shape 38">
              <a:extLst>
                <a:ext uri="{FF2B5EF4-FFF2-40B4-BE49-F238E27FC236}">
                  <a16:creationId xmlns:a16="http://schemas.microsoft.com/office/drawing/2014/main" id="{8C36F6C0-DB6A-4485-9B6A-EF0F3A33DB83}"/>
                </a:ext>
              </a:extLst>
            </p:cNvPr>
            <p:cNvSpPr/>
            <p:nvPr/>
          </p:nvSpPr>
          <p:spPr>
            <a:xfrm>
              <a:off x="5639620" y="4455559"/>
              <a:ext cx="147062" cy="151387"/>
            </a:xfrm>
            <a:custGeom>
              <a:avLst/>
              <a:gdLst>
                <a:gd name="connsiteX0" fmla="*/ 147062 w 147062"/>
                <a:gd name="connsiteY0" fmla="*/ 142737 h 151387"/>
                <a:gd name="connsiteX1" fmla="*/ 146760 w 147062"/>
                <a:gd name="connsiteY1" fmla="*/ 151388 h 151387"/>
                <a:gd name="connsiteX2" fmla="*/ 129458 w 147062"/>
                <a:gd name="connsiteY2" fmla="*/ 151388 h 151387"/>
                <a:gd name="connsiteX3" fmla="*/ 129804 w 147062"/>
                <a:gd name="connsiteY3" fmla="*/ 142737 h 151387"/>
                <a:gd name="connsiteX4" fmla="*/ 4369 w 147062"/>
                <a:gd name="connsiteY4" fmla="*/ 17301 h 151387"/>
                <a:gd name="connsiteX5" fmla="*/ 4325 w 147062"/>
                <a:gd name="connsiteY5" fmla="*/ 17301 h 151387"/>
                <a:gd name="connsiteX6" fmla="*/ 0 w 147062"/>
                <a:gd name="connsiteY6" fmla="*/ 17301 h 151387"/>
                <a:gd name="connsiteX7" fmla="*/ 0 w 147062"/>
                <a:gd name="connsiteY7" fmla="*/ 0 h 151387"/>
                <a:gd name="connsiteX8" fmla="*/ 4325 w 147062"/>
                <a:gd name="connsiteY8" fmla="*/ 0 h 151387"/>
                <a:gd name="connsiteX9" fmla="*/ 147062 w 147062"/>
                <a:gd name="connsiteY9" fmla="*/ 142737 h 15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062" h="151387">
                  <a:moveTo>
                    <a:pt x="147062" y="142737"/>
                  </a:moveTo>
                  <a:cubicBezTo>
                    <a:pt x="147062" y="145635"/>
                    <a:pt x="147062" y="148533"/>
                    <a:pt x="146760" y="151388"/>
                  </a:cubicBezTo>
                  <a:lnTo>
                    <a:pt x="129458" y="151388"/>
                  </a:lnTo>
                  <a:cubicBezTo>
                    <a:pt x="129458" y="148533"/>
                    <a:pt x="129804" y="145635"/>
                    <a:pt x="129804" y="142737"/>
                  </a:cubicBezTo>
                  <a:cubicBezTo>
                    <a:pt x="129804" y="73461"/>
                    <a:pt x="73645" y="17301"/>
                    <a:pt x="4369" y="17301"/>
                  </a:cubicBezTo>
                  <a:cubicBezTo>
                    <a:pt x="4354" y="17301"/>
                    <a:pt x="4340" y="17301"/>
                    <a:pt x="4325" y="17301"/>
                  </a:cubicBezTo>
                  <a:cubicBezTo>
                    <a:pt x="2855" y="17301"/>
                    <a:pt x="1427" y="17301"/>
                    <a:pt x="0" y="17301"/>
                  </a:cubicBezTo>
                  <a:lnTo>
                    <a:pt x="0" y="0"/>
                  </a:lnTo>
                  <a:lnTo>
                    <a:pt x="4325" y="0"/>
                  </a:lnTo>
                  <a:cubicBezTo>
                    <a:pt x="83157" y="0"/>
                    <a:pt x="147062" y="63906"/>
                    <a:pt x="147062" y="142737"/>
                  </a:cubicBezTo>
                  <a:close/>
                </a:path>
              </a:pathLst>
            </a:custGeom>
            <a:solidFill>
              <a:srgbClr val="000000"/>
            </a:solidFill>
            <a:ln w="4266" cap="flat">
              <a:noFill/>
              <a:prstDash val="solid"/>
              <a:miter/>
            </a:ln>
          </p:spPr>
          <p:txBody>
            <a:bodyPr rtlCol="0" anchor="ctr"/>
            <a:lstStyle/>
            <a:p>
              <a:endParaRPr lang="en-US" sz="2400"/>
            </a:p>
          </p:txBody>
        </p:sp>
      </p:grpSp>
      <p:grpSp>
        <p:nvGrpSpPr>
          <p:cNvPr id="40" name="Graphic 35" descr="Handshake">
            <a:extLst>
              <a:ext uri="{FF2B5EF4-FFF2-40B4-BE49-F238E27FC236}">
                <a16:creationId xmlns:a16="http://schemas.microsoft.com/office/drawing/2014/main" id="{142B034E-F760-47D4-84BC-A50FC4DAED11}"/>
              </a:ext>
            </a:extLst>
          </p:cNvPr>
          <p:cNvGrpSpPr/>
          <p:nvPr/>
        </p:nvGrpSpPr>
        <p:grpSpPr>
          <a:xfrm>
            <a:off x="6915851" y="5455754"/>
            <a:ext cx="553647" cy="553647"/>
            <a:chOff x="5985368" y="4392100"/>
            <a:chExt cx="415235" cy="415235"/>
          </a:xfrm>
        </p:grpSpPr>
        <p:sp>
          <p:nvSpPr>
            <p:cNvPr id="41" name="Freeform: Shape 40">
              <a:extLst>
                <a:ext uri="{FF2B5EF4-FFF2-40B4-BE49-F238E27FC236}">
                  <a16:creationId xmlns:a16="http://schemas.microsoft.com/office/drawing/2014/main" id="{F3D645E1-9D95-4237-8EF4-E73534A8F814}"/>
                </a:ext>
              </a:extLst>
            </p:cNvPr>
            <p:cNvSpPr/>
            <p:nvPr/>
          </p:nvSpPr>
          <p:spPr>
            <a:xfrm>
              <a:off x="6170198" y="4668628"/>
              <a:ext cx="33894" cy="36627"/>
            </a:xfrm>
            <a:custGeom>
              <a:avLst/>
              <a:gdLst>
                <a:gd name="connsiteX0" fmla="*/ 9378 w 33894"/>
                <a:gd name="connsiteY0" fmla="*/ 36628 h 36627"/>
                <a:gd name="connsiteX1" fmla="*/ 2890 w 33894"/>
                <a:gd name="connsiteY1" fmla="*/ 34465 h 36627"/>
                <a:gd name="connsiteX2" fmla="*/ 2025 w 33894"/>
                <a:gd name="connsiteY2" fmla="*/ 22354 h 36627"/>
                <a:gd name="connsiteX3" fmla="*/ 18894 w 33894"/>
                <a:gd name="connsiteY3" fmla="*/ 2890 h 36627"/>
                <a:gd name="connsiteX4" fmla="*/ 31005 w 33894"/>
                <a:gd name="connsiteY4" fmla="*/ 2025 h 36627"/>
                <a:gd name="connsiteX5" fmla="*/ 31870 w 33894"/>
                <a:gd name="connsiteY5" fmla="*/ 14136 h 36627"/>
                <a:gd name="connsiteX6" fmla="*/ 15001 w 33894"/>
                <a:gd name="connsiteY6" fmla="*/ 33600 h 36627"/>
                <a:gd name="connsiteX7" fmla="*/ 9378 w 33894"/>
                <a:gd name="connsiteY7" fmla="*/ 36628 h 36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94" h="36627">
                  <a:moveTo>
                    <a:pt x="9378" y="36628"/>
                  </a:moveTo>
                  <a:cubicBezTo>
                    <a:pt x="7215" y="36628"/>
                    <a:pt x="4620" y="36195"/>
                    <a:pt x="2890" y="34465"/>
                  </a:cubicBezTo>
                  <a:cubicBezTo>
                    <a:pt x="-570" y="31437"/>
                    <a:pt x="-1003" y="25814"/>
                    <a:pt x="2025" y="22354"/>
                  </a:cubicBezTo>
                  <a:lnTo>
                    <a:pt x="18894" y="2890"/>
                  </a:lnTo>
                  <a:cubicBezTo>
                    <a:pt x="21921" y="-570"/>
                    <a:pt x="27544" y="-1003"/>
                    <a:pt x="31005" y="2025"/>
                  </a:cubicBezTo>
                  <a:cubicBezTo>
                    <a:pt x="34465" y="5053"/>
                    <a:pt x="34898" y="10675"/>
                    <a:pt x="31870" y="14136"/>
                  </a:cubicBezTo>
                  <a:lnTo>
                    <a:pt x="15001" y="33600"/>
                  </a:lnTo>
                  <a:cubicBezTo>
                    <a:pt x="13703" y="35330"/>
                    <a:pt x="11541" y="36195"/>
                    <a:pt x="9378" y="36628"/>
                  </a:cubicBezTo>
                  <a:close/>
                </a:path>
              </a:pathLst>
            </a:custGeom>
            <a:solidFill>
              <a:srgbClr val="000000"/>
            </a:solidFill>
            <a:ln w="4266" cap="flat">
              <a:noFill/>
              <a:prstDash val="solid"/>
              <a:miter/>
            </a:ln>
          </p:spPr>
          <p:txBody>
            <a:bodyPr rtlCol="0" anchor="ctr"/>
            <a:lstStyle/>
            <a:p>
              <a:endParaRPr lang="en-US" sz="2400"/>
            </a:p>
          </p:txBody>
        </p:sp>
        <p:sp>
          <p:nvSpPr>
            <p:cNvPr id="42" name="Freeform: Shape 41">
              <a:extLst>
                <a:ext uri="{FF2B5EF4-FFF2-40B4-BE49-F238E27FC236}">
                  <a16:creationId xmlns:a16="http://schemas.microsoft.com/office/drawing/2014/main" id="{A220F03F-7AA3-4527-BD67-DF9EAF20B90F}"/>
                </a:ext>
              </a:extLst>
            </p:cNvPr>
            <p:cNvSpPr/>
            <p:nvPr/>
          </p:nvSpPr>
          <p:spPr>
            <a:xfrm>
              <a:off x="6141440" y="4651116"/>
              <a:ext cx="41237" cy="44300"/>
            </a:xfrm>
            <a:custGeom>
              <a:avLst/>
              <a:gdLst>
                <a:gd name="connsiteX0" fmla="*/ 11752 w 41237"/>
                <a:gd name="connsiteY0" fmla="*/ 44192 h 44300"/>
                <a:gd name="connsiteX1" fmla="*/ 3534 w 41237"/>
                <a:gd name="connsiteY1" fmla="*/ 41597 h 44300"/>
                <a:gd name="connsiteX2" fmla="*/ 2668 w 41237"/>
                <a:gd name="connsiteY2" fmla="*/ 26458 h 44300"/>
                <a:gd name="connsiteX3" fmla="*/ 22565 w 41237"/>
                <a:gd name="connsiteY3" fmla="*/ 3534 h 44300"/>
                <a:gd name="connsiteX4" fmla="*/ 37704 w 41237"/>
                <a:gd name="connsiteY4" fmla="*/ 2668 h 44300"/>
                <a:gd name="connsiteX5" fmla="*/ 38569 w 41237"/>
                <a:gd name="connsiteY5" fmla="*/ 17807 h 44300"/>
                <a:gd name="connsiteX6" fmla="*/ 18672 w 41237"/>
                <a:gd name="connsiteY6" fmla="*/ 40732 h 44300"/>
                <a:gd name="connsiteX7" fmla="*/ 11752 w 41237"/>
                <a:gd name="connsiteY7" fmla="*/ 44192 h 4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37" h="44300">
                  <a:moveTo>
                    <a:pt x="11752" y="44192"/>
                  </a:moveTo>
                  <a:cubicBezTo>
                    <a:pt x="8724" y="44624"/>
                    <a:pt x="6129" y="43759"/>
                    <a:pt x="3534" y="41597"/>
                  </a:cubicBezTo>
                  <a:cubicBezTo>
                    <a:pt x="-792" y="37704"/>
                    <a:pt x="-1224" y="30783"/>
                    <a:pt x="2668" y="26458"/>
                  </a:cubicBezTo>
                  <a:lnTo>
                    <a:pt x="22565" y="3534"/>
                  </a:lnTo>
                  <a:cubicBezTo>
                    <a:pt x="26458" y="-792"/>
                    <a:pt x="33379" y="-1224"/>
                    <a:pt x="37704" y="2668"/>
                  </a:cubicBezTo>
                  <a:cubicBezTo>
                    <a:pt x="42029" y="6561"/>
                    <a:pt x="42462" y="13482"/>
                    <a:pt x="38569" y="17807"/>
                  </a:cubicBezTo>
                  <a:lnTo>
                    <a:pt x="18672" y="40732"/>
                  </a:lnTo>
                  <a:cubicBezTo>
                    <a:pt x="16942" y="42894"/>
                    <a:pt x="14347" y="44192"/>
                    <a:pt x="11752" y="44192"/>
                  </a:cubicBezTo>
                  <a:close/>
                </a:path>
              </a:pathLst>
            </a:custGeom>
            <a:solidFill>
              <a:srgbClr val="000000"/>
            </a:solidFill>
            <a:ln w="4266" cap="flat">
              <a:noFill/>
              <a:prstDash val="solid"/>
              <a:miter/>
            </a:ln>
          </p:spPr>
          <p:txBody>
            <a:bodyPr rtlCol="0" anchor="ctr"/>
            <a:lstStyle/>
            <a:p>
              <a:endParaRPr lang="en-US" sz="2400"/>
            </a:p>
          </p:txBody>
        </p:sp>
        <p:sp>
          <p:nvSpPr>
            <p:cNvPr id="43" name="Freeform: Shape 42">
              <a:extLst>
                <a:ext uri="{FF2B5EF4-FFF2-40B4-BE49-F238E27FC236}">
                  <a16:creationId xmlns:a16="http://schemas.microsoft.com/office/drawing/2014/main" id="{C51890A0-8978-48EF-81DE-B583F5C874F7}"/>
                </a:ext>
              </a:extLst>
            </p:cNvPr>
            <p:cNvSpPr/>
            <p:nvPr/>
          </p:nvSpPr>
          <p:spPr>
            <a:xfrm>
              <a:off x="6112003" y="4630762"/>
              <a:ext cx="45612" cy="48624"/>
            </a:xfrm>
            <a:custGeom>
              <a:avLst/>
              <a:gdLst>
                <a:gd name="connsiteX0" fmla="*/ 13939 w 45612"/>
                <a:gd name="connsiteY0" fmla="*/ 48542 h 48624"/>
                <a:gd name="connsiteX1" fmla="*/ 4423 w 45612"/>
                <a:gd name="connsiteY1" fmla="*/ 45514 h 48624"/>
                <a:gd name="connsiteX2" fmla="*/ 3126 w 45612"/>
                <a:gd name="connsiteY2" fmla="*/ 27348 h 48624"/>
                <a:gd name="connsiteX3" fmla="*/ 23022 w 45612"/>
                <a:gd name="connsiteY3" fmla="*/ 4423 h 48624"/>
                <a:gd name="connsiteX4" fmla="*/ 41189 w 45612"/>
                <a:gd name="connsiteY4" fmla="*/ 3126 h 48624"/>
                <a:gd name="connsiteX5" fmla="*/ 42487 w 45612"/>
                <a:gd name="connsiteY5" fmla="*/ 21292 h 48624"/>
                <a:gd name="connsiteX6" fmla="*/ 22590 w 45612"/>
                <a:gd name="connsiteY6" fmla="*/ 44217 h 48624"/>
                <a:gd name="connsiteX7" fmla="*/ 13939 w 45612"/>
                <a:gd name="connsiteY7" fmla="*/ 48542 h 48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612" h="48624">
                  <a:moveTo>
                    <a:pt x="13939" y="48542"/>
                  </a:moveTo>
                  <a:cubicBezTo>
                    <a:pt x="10479" y="48975"/>
                    <a:pt x="7019" y="47677"/>
                    <a:pt x="4423" y="45514"/>
                  </a:cubicBezTo>
                  <a:cubicBezTo>
                    <a:pt x="-767" y="40756"/>
                    <a:pt x="-1632" y="32538"/>
                    <a:pt x="3126" y="27348"/>
                  </a:cubicBezTo>
                  <a:lnTo>
                    <a:pt x="23022" y="4423"/>
                  </a:lnTo>
                  <a:cubicBezTo>
                    <a:pt x="27780" y="-767"/>
                    <a:pt x="35998" y="-1632"/>
                    <a:pt x="41189" y="3126"/>
                  </a:cubicBezTo>
                  <a:cubicBezTo>
                    <a:pt x="46379" y="7884"/>
                    <a:pt x="47244" y="16102"/>
                    <a:pt x="42487" y="21292"/>
                  </a:cubicBezTo>
                  <a:lnTo>
                    <a:pt x="22590" y="44217"/>
                  </a:lnTo>
                  <a:cubicBezTo>
                    <a:pt x="20427" y="46812"/>
                    <a:pt x="16967" y="48542"/>
                    <a:pt x="13939" y="48542"/>
                  </a:cubicBezTo>
                  <a:close/>
                </a:path>
              </a:pathLst>
            </a:custGeom>
            <a:solidFill>
              <a:srgbClr val="000000"/>
            </a:solidFill>
            <a:ln w="4266" cap="flat">
              <a:noFill/>
              <a:prstDash val="solid"/>
              <a:miter/>
            </a:ln>
          </p:spPr>
          <p:txBody>
            <a:bodyPr rtlCol="0" anchor="ctr"/>
            <a:lstStyle/>
            <a:p>
              <a:endParaRPr lang="en-US" sz="2400"/>
            </a:p>
          </p:txBody>
        </p:sp>
        <p:sp>
          <p:nvSpPr>
            <p:cNvPr id="44" name="Freeform: Shape 43">
              <a:extLst>
                <a:ext uri="{FF2B5EF4-FFF2-40B4-BE49-F238E27FC236}">
                  <a16:creationId xmlns:a16="http://schemas.microsoft.com/office/drawing/2014/main" id="{040084B6-4BEB-46AD-A608-D56445F9BCF4}"/>
                </a:ext>
              </a:extLst>
            </p:cNvPr>
            <p:cNvSpPr/>
            <p:nvPr/>
          </p:nvSpPr>
          <p:spPr>
            <a:xfrm>
              <a:off x="6080428" y="4611730"/>
              <a:ext cx="48639" cy="51652"/>
            </a:xfrm>
            <a:custGeom>
              <a:avLst/>
              <a:gdLst>
                <a:gd name="connsiteX0" fmla="*/ 13939 w 48639"/>
                <a:gd name="connsiteY0" fmla="*/ 51570 h 51652"/>
                <a:gd name="connsiteX1" fmla="*/ 4423 w 48639"/>
                <a:gd name="connsiteY1" fmla="*/ 48542 h 51652"/>
                <a:gd name="connsiteX2" fmla="*/ 3126 w 48639"/>
                <a:gd name="connsiteY2" fmla="*/ 30375 h 51652"/>
                <a:gd name="connsiteX3" fmla="*/ 26050 w 48639"/>
                <a:gd name="connsiteY3" fmla="*/ 4423 h 51652"/>
                <a:gd name="connsiteX4" fmla="*/ 44217 w 48639"/>
                <a:gd name="connsiteY4" fmla="*/ 3126 h 51652"/>
                <a:gd name="connsiteX5" fmla="*/ 45514 w 48639"/>
                <a:gd name="connsiteY5" fmla="*/ 21292 h 51652"/>
                <a:gd name="connsiteX6" fmla="*/ 22590 w 48639"/>
                <a:gd name="connsiteY6" fmla="*/ 47244 h 51652"/>
                <a:gd name="connsiteX7" fmla="*/ 13939 w 48639"/>
                <a:gd name="connsiteY7" fmla="*/ 51570 h 5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9" h="51652">
                  <a:moveTo>
                    <a:pt x="13939" y="51570"/>
                  </a:moveTo>
                  <a:cubicBezTo>
                    <a:pt x="10479" y="52002"/>
                    <a:pt x="7019" y="50705"/>
                    <a:pt x="4423" y="48542"/>
                  </a:cubicBezTo>
                  <a:cubicBezTo>
                    <a:pt x="-767" y="43784"/>
                    <a:pt x="-1632" y="35566"/>
                    <a:pt x="3126" y="30375"/>
                  </a:cubicBezTo>
                  <a:lnTo>
                    <a:pt x="26050" y="4423"/>
                  </a:lnTo>
                  <a:cubicBezTo>
                    <a:pt x="30808" y="-767"/>
                    <a:pt x="39026" y="-1632"/>
                    <a:pt x="44217" y="3126"/>
                  </a:cubicBezTo>
                  <a:cubicBezTo>
                    <a:pt x="49407" y="7884"/>
                    <a:pt x="50272" y="16102"/>
                    <a:pt x="45514" y="21292"/>
                  </a:cubicBezTo>
                  <a:lnTo>
                    <a:pt x="22590" y="47244"/>
                  </a:lnTo>
                  <a:cubicBezTo>
                    <a:pt x="19995" y="49840"/>
                    <a:pt x="16967" y="51137"/>
                    <a:pt x="13939" y="51570"/>
                  </a:cubicBezTo>
                  <a:close/>
                </a:path>
              </a:pathLst>
            </a:custGeom>
            <a:solidFill>
              <a:srgbClr val="000000"/>
            </a:solidFill>
            <a:ln w="4266" cap="flat">
              <a:noFill/>
              <a:prstDash val="solid"/>
              <a:miter/>
            </a:ln>
          </p:spPr>
          <p:txBody>
            <a:bodyPr rtlCol="0" anchor="ctr"/>
            <a:lstStyle/>
            <a:p>
              <a:endParaRPr lang="en-US" sz="2400"/>
            </a:p>
          </p:txBody>
        </p:sp>
        <p:sp>
          <p:nvSpPr>
            <p:cNvPr id="45" name="Freeform: Shape 44">
              <a:extLst>
                <a:ext uri="{FF2B5EF4-FFF2-40B4-BE49-F238E27FC236}">
                  <a16:creationId xmlns:a16="http://schemas.microsoft.com/office/drawing/2014/main" id="{03295D3A-BD88-4735-92A0-3F863F23B95F}"/>
                </a:ext>
              </a:extLst>
            </p:cNvPr>
            <p:cNvSpPr/>
            <p:nvPr/>
          </p:nvSpPr>
          <p:spPr>
            <a:xfrm>
              <a:off x="6005264" y="4486825"/>
              <a:ext cx="86541" cy="102977"/>
            </a:xfrm>
            <a:custGeom>
              <a:avLst/>
              <a:gdLst>
                <a:gd name="connsiteX0" fmla="*/ 0 w 86541"/>
                <a:gd name="connsiteY0" fmla="*/ 81317 h 102977"/>
                <a:gd name="connsiteX1" fmla="*/ 33305 w 86541"/>
                <a:gd name="connsiteY1" fmla="*/ 101646 h 102977"/>
                <a:gd name="connsiteX2" fmla="*/ 44984 w 86541"/>
                <a:gd name="connsiteY2" fmla="*/ 98618 h 102977"/>
                <a:gd name="connsiteX3" fmla="*/ 85210 w 86541"/>
                <a:gd name="connsiteY3" fmla="*/ 32008 h 102977"/>
                <a:gd name="connsiteX4" fmla="*/ 82182 w 86541"/>
                <a:gd name="connsiteY4" fmla="*/ 20329 h 102977"/>
                <a:gd name="connsiteX5" fmla="*/ 49309 w 86541"/>
                <a:gd name="connsiteY5" fmla="*/ 0 h 102977"/>
                <a:gd name="connsiteX6" fmla="*/ 0 w 86541"/>
                <a:gd name="connsiteY6" fmla="*/ 81317 h 102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541" h="102977">
                  <a:moveTo>
                    <a:pt x="0" y="81317"/>
                  </a:moveTo>
                  <a:lnTo>
                    <a:pt x="33305" y="101646"/>
                  </a:lnTo>
                  <a:cubicBezTo>
                    <a:pt x="37198" y="104241"/>
                    <a:pt x="42821" y="102944"/>
                    <a:pt x="44984" y="98618"/>
                  </a:cubicBezTo>
                  <a:lnTo>
                    <a:pt x="85210" y="32008"/>
                  </a:lnTo>
                  <a:cubicBezTo>
                    <a:pt x="87805" y="28115"/>
                    <a:pt x="86507" y="22492"/>
                    <a:pt x="82182" y="20329"/>
                  </a:cubicBezTo>
                  <a:lnTo>
                    <a:pt x="49309" y="0"/>
                  </a:lnTo>
                  <a:lnTo>
                    <a:pt x="0" y="81317"/>
                  </a:lnTo>
                  <a:close/>
                </a:path>
              </a:pathLst>
            </a:custGeom>
            <a:solidFill>
              <a:srgbClr val="000000"/>
            </a:solidFill>
            <a:ln w="4266" cap="flat">
              <a:noFill/>
              <a:prstDash val="solid"/>
              <a:miter/>
            </a:ln>
          </p:spPr>
          <p:txBody>
            <a:bodyPr rtlCol="0" anchor="ctr"/>
            <a:lstStyle/>
            <a:p>
              <a:endParaRPr lang="en-US" sz="2400"/>
            </a:p>
          </p:txBody>
        </p:sp>
        <p:sp>
          <p:nvSpPr>
            <p:cNvPr id="46" name="Freeform: Shape 45">
              <a:extLst>
                <a:ext uri="{FF2B5EF4-FFF2-40B4-BE49-F238E27FC236}">
                  <a16:creationId xmlns:a16="http://schemas.microsoft.com/office/drawing/2014/main" id="{AD7E4498-FCA1-48EE-9252-30FAF3699566}"/>
                </a:ext>
              </a:extLst>
            </p:cNvPr>
            <p:cNvSpPr/>
            <p:nvPr/>
          </p:nvSpPr>
          <p:spPr>
            <a:xfrm>
              <a:off x="6058466" y="4525753"/>
              <a:ext cx="231912" cy="186074"/>
            </a:xfrm>
            <a:custGeom>
              <a:avLst/>
              <a:gdLst>
                <a:gd name="connsiteX0" fmla="*/ 227082 w 231912"/>
                <a:gd name="connsiteY0" fmla="*/ 99051 h 186074"/>
                <a:gd name="connsiteX1" fmla="*/ 157443 w 231912"/>
                <a:gd name="connsiteY1" fmla="*/ 39361 h 186074"/>
                <a:gd name="connsiteX2" fmla="*/ 152685 w 231912"/>
                <a:gd name="connsiteY2" fmla="*/ 35035 h 186074"/>
                <a:gd name="connsiteX3" fmla="*/ 122840 w 231912"/>
                <a:gd name="connsiteY3" fmla="*/ 69206 h 186074"/>
                <a:gd name="connsiteX4" fmla="*/ 105539 w 231912"/>
                <a:gd name="connsiteY4" fmla="*/ 77857 h 186074"/>
                <a:gd name="connsiteX5" fmla="*/ 103376 w 231912"/>
                <a:gd name="connsiteY5" fmla="*/ 77857 h 186074"/>
                <a:gd name="connsiteX6" fmla="*/ 86507 w 231912"/>
                <a:gd name="connsiteY6" fmla="*/ 71369 h 186074"/>
                <a:gd name="connsiteX7" fmla="*/ 83912 w 231912"/>
                <a:gd name="connsiteY7" fmla="*/ 34603 h 186074"/>
                <a:gd name="connsiteX8" fmla="*/ 109432 w 231912"/>
                <a:gd name="connsiteY8" fmla="*/ 5190 h 186074"/>
                <a:gd name="connsiteX9" fmla="*/ 37631 w 231912"/>
                <a:gd name="connsiteY9" fmla="*/ 0 h 186074"/>
                <a:gd name="connsiteX10" fmla="*/ 0 w 231912"/>
                <a:gd name="connsiteY10" fmla="*/ 62285 h 186074"/>
                <a:gd name="connsiteX11" fmla="*/ 29412 w 231912"/>
                <a:gd name="connsiteY11" fmla="*/ 96456 h 186074"/>
                <a:gd name="connsiteX12" fmla="*/ 40658 w 231912"/>
                <a:gd name="connsiteY12" fmla="*/ 83480 h 186074"/>
                <a:gd name="connsiteX13" fmla="*/ 57095 w 231912"/>
                <a:gd name="connsiteY13" fmla="*/ 76126 h 186074"/>
                <a:gd name="connsiteX14" fmla="*/ 57095 w 231912"/>
                <a:gd name="connsiteY14" fmla="*/ 76126 h 186074"/>
                <a:gd name="connsiteX15" fmla="*/ 71369 w 231912"/>
                <a:gd name="connsiteY15" fmla="*/ 81317 h 186074"/>
                <a:gd name="connsiteX16" fmla="*/ 78722 w 231912"/>
                <a:gd name="connsiteY16" fmla="*/ 96888 h 186074"/>
                <a:gd name="connsiteX17" fmla="*/ 86075 w 231912"/>
                <a:gd name="connsiteY17" fmla="*/ 95591 h 186074"/>
                <a:gd name="connsiteX18" fmla="*/ 100348 w 231912"/>
                <a:gd name="connsiteY18" fmla="*/ 100781 h 186074"/>
                <a:gd name="connsiteX19" fmla="*/ 107702 w 231912"/>
                <a:gd name="connsiteY19" fmla="*/ 116785 h 186074"/>
                <a:gd name="connsiteX20" fmla="*/ 113325 w 231912"/>
                <a:gd name="connsiteY20" fmla="*/ 115920 h 186074"/>
                <a:gd name="connsiteX21" fmla="*/ 113325 w 231912"/>
                <a:gd name="connsiteY21" fmla="*/ 115920 h 186074"/>
                <a:gd name="connsiteX22" fmla="*/ 126301 w 231912"/>
                <a:gd name="connsiteY22" fmla="*/ 120678 h 186074"/>
                <a:gd name="connsiteX23" fmla="*/ 132789 w 231912"/>
                <a:gd name="connsiteY23" fmla="*/ 134086 h 186074"/>
                <a:gd name="connsiteX24" fmla="*/ 137547 w 231912"/>
                <a:gd name="connsiteY24" fmla="*/ 133221 h 186074"/>
                <a:gd name="connsiteX25" fmla="*/ 137547 w 231912"/>
                <a:gd name="connsiteY25" fmla="*/ 133221 h 186074"/>
                <a:gd name="connsiteX26" fmla="*/ 148793 w 231912"/>
                <a:gd name="connsiteY26" fmla="*/ 137547 h 186074"/>
                <a:gd name="connsiteX27" fmla="*/ 154848 w 231912"/>
                <a:gd name="connsiteY27" fmla="*/ 149225 h 186074"/>
                <a:gd name="connsiteX28" fmla="*/ 150523 w 231912"/>
                <a:gd name="connsiteY28" fmla="*/ 161769 h 186074"/>
                <a:gd name="connsiteX29" fmla="*/ 135816 w 231912"/>
                <a:gd name="connsiteY29" fmla="*/ 178638 h 186074"/>
                <a:gd name="connsiteX30" fmla="*/ 141872 w 231912"/>
                <a:gd name="connsiteY30" fmla="*/ 183395 h 186074"/>
                <a:gd name="connsiteX31" fmla="*/ 152253 w 231912"/>
                <a:gd name="connsiteY31" fmla="*/ 185991 h 186074"/>
                <a:gd name="connsiteX32" fmla="*/ 167824 w 231912"/>
                <a:gd name="connsiteY32" fmla="*/ 167392 h 186074"/>
                <a:gd name="connsiteX33" fmla="*/ 167824 w 231912"/>
                <a:gd name="connsiteY33" fmla="*/ 166959 h 186074"/>
                <a:gd name="connsiteX34" fmla="*/ 172150 w 231912"/>
                <a:gd name="connsiteY34" fmla="*/ 167392 h 186074"/>
                <a:gd name="connsiteX35" fmla="*/ 187721 w 231912"/>
                <a:gd name="connsiteY35" fmla="*/ 148793 h 186074"/>
                <a:gd name="connsiteX36" fmla="*/ 187721 w 231912"/>
                <a:gd name="connsiteY36" fmla="*/ 148360 h 186074"/>
                <a:gd name="connsiteX37" fmla="*/ 192046 w 231912"/>
                <a:gd name="connsiteY37" fmla="*/ 148793 h 186074"/>
                <a:gd name="connsiteX38" fmla="*/ 207618 w 231912"/>
                <a:gd name="connsiteY38" fmla="*/ 130193 h 186074"/>
                <a:gd name="connsiteX39" fmla="*/ 207185 w 231912"/>
                <a:gd name="connsiteY39" fmla="*/ 127598 h 186074"/>
                <a:gd name="connsiteX40" fmla="*/ 216268 w 231912"/>
                <a:gd name="connsiteY40" fmla="*/ 129328 h 186074"/>
                <a:gd name="connsiteX41" fmla="*/ 231840 w 231912"/>
                <a:gd name="connsiteY41" fmla="*/ 110729 h 186074"/>
                <a:gd name="connsiteX42" fmla="*/ 227082 w 231912"/>
                <a:gd name="connsiteY42" fmla="*/ 99051 h 186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31912" h="186074">
                  <a:moveTo>
                    <a:pt x="227082" y="99051"/>
                  </a:moveTo>
                  <a:lnTo>
                    <a:pt x="157443" y="39361"/>
                  </a:lnTo>
                  <a:lnTo>
                    <a:pt x="152685" y="35035"/>
                  </a:lnTo>
                  <a:lnTo>
                    <a:pt x="122840" y="69206"/>
                  </a:lnTo>
                  <a:cubicBezTo>
                    <a:pt x="118515" y="74396"/>
                    <a:pt x="112459" y="77424"/>
                    <a:pt x="105539" y="77857"/>
                  </a:cubicBezTo>
                  <a:cubicBezTo>
                    <a:pt x="104674" y="77857"/>
                    <a:pt x="103809" y="77857"/>
                    <a:pt x="103376" y="77857"/>
                  </a:cubicBezTo>
                  <a:cubicBezTo>
                    <a:pt x="96888" y="77857"/>
                    <a:pt x="90833" y="75694"/>
                    <a:pt x="86507" y="71369"/>
                  </a:cubicBezTo>
                  <a:cubicBezTo>
                    <a:pt x="75694" y="61853"/>
                    <a:pt x="74829" y="45416"/>
                    <a:pt x="83912" y="34603"/>
                  </a:cubicBezTo>
                  <a:lnTo>
                    <a:pt x="109432" y="5190"/>
                  </a:lnTo>
                  <a:cubicBezTo>
                    <a:pt x="89535" y="2595"/>
                    <a:pt x="64015" y="12976"/>
                    <a:pt x="37631" y="0"/>
                  </a:cubicBezTo>
                  <a:lnTo>
                    <a:pt x="0" y="62285"/>
                  </a:lnTo>
                  <a:lnTo>
                    <a:pt x="29412" y="96456"/>
                  </a:lnTo>
                  <a:lnTo>
                    <a:pt x="40658" y="83480"/>
                  </a:lnTo>
                  <a:cubicBezTo>
                    <a:pt x="44551" y="78722"/>
                    <a:pt x="50607" y="76126"/>
                    <a:pt x="57095" y="76126"/>
                  </a:cubicBezTo>
                  <a:lnTo>
                    <a:pt x="57095" y="76126"/>
                  </a:lnTo>
                  <a:cubicBezTo>
                    <a:pt x="62285" y="76126"/>
                    <a:pt x="67476" y="77857"/>
                    <a:pt x="71369" y="81317"/>
                  </a:cubicBezTo>
                  <a:cubicBezTo>
                    <a:pt x="76126" y="85210"/>
                    <a:pt x="78289" y="90833"/>
                    <a:pt x="78722" y="96888"/>
                  </a:cubicBezTo>
                  <a:cubicBezTo>
                    <a:pt x="80884" y="96023"/>
                    <a:pt x="83480" y="95591"/>
                    <a:pt x="86075" y="95591"/>
                  </a:cubicBezTo>
                  <a:cubicBezTo>
                    <a:pt x="91265" y="95591"/>
                    <a:pt x="96456" y="97321"/>
                    <a:pt x="100348" y="100781"/>
                  </a:cubicBezTo>
                  <a:cubicBezTo>
                    <a:pt x="105106" y="105106"/>
                    <a:pt x="107702" y="110729"/>
                    <a:pt x="107702" y="116785"/>
                  </a:cubicBezTo>
                  <a:cubicBezTo>
                    <a:pt x="109432" y="116352"/>
                    <a:pt x="111594" y="115920"/>
                    <a:pt x="113325" y="115920"/>
                  </a:cubicBezTo>
                  <a:lnTo>
                    <a:pt x="113325" y="115920"/>
                  </a:lnTo>
                  <a:cubicBezTo>
                    <a:pt x="118082" y="115920"/>
                    <a:pt x="122408" y="117650"/>
                    <a:pt x="126301" y="120678"/>
                  </a:cubicBezTo>
                  <a:cubicBezTo>
                    <a:pt x="130193" y="124138"/>
                    <a:pt x="132356" y="128896"/>
                    <a:pt x="132789" y="134086"/>
                  </a:cubicBezTo>
                  <a:cubicBezTo>
                    <a:pt x="134086" y="133654"/>
                    <a:pt x="135816" y="133221"/>
                    <a:pt x="137547" y="133221"/>
                  </a:cubicBezTo>
                  <a:lnTo>
                    <a:pt x="137547" y="133221"/>
                  </a:lnTo>
                  <a:cubicBezTo>
                    <a:pt x="141872" y="133221"/>
                    <a:pt x="145765" y="134519"/>
                    <a:pt x="148793" y="137547"/>
                  </a:cubicBezTo>
                  <a:cubicBezTo>
                    <a:pt x="152253" y="140574"/>
                    <a:pt x="154416" y="144900"/>
                    <a:pt x="154848" y="149225"/>
                  </a:cubicBezTo>
                  <a:cubicBezTo>
                    <a:pt x="155281" y="153983"/>
                    <a:pt x="153550" y="158308"/>
                    <a:pt x="150523" y="161769"/>
                  </a:cubicBezTo>
                  <a:lnTo>
                    <a:pt x="135816" y="178638"/>
                  </a:lnTo>
                  <a:lnTo>
                    <a:pt x="141872" y="183395"/>
                  </a:lnTo>
                  <a:cubicBezTo>
                    <a:pt x="144900" y="185126"/>
                    <a:pt x="148360" y="186423"/>
                    <a:pt x="152253" y="185991"/>
                  </a:cubicBezTo>
                  <a:cubicBezTo>
                    <a:pt x="161769" y="185126"/>
                    <a:pt x="168689" y="176907"/>
                    <a:pt x="167824" y="167392"/>
                  </a:cubicBezTo>
                  <a:cubicBezTo>
                    <a:pt x="167824" y="167392"/>
                    <a:pt x="167824" y="166959"/>
                    <a:pt x="167824" y="166959"/>
                  </a:cubicBezTo>
                  <a:cubicBezTo>
                    <a:pt x="169122" y="167392"/>
                    <a:pt x="170852" y="167392"/>
                    <a:pt x="172150" y="167392"/>
                  </a:cubicBezTo>
                  <a:cubicBezTo>
                    <a:pt x="181665" y="166527"/>
                    <a:pt x="188586" y="158308"/>
                    <a:pt x="187721" y="148793"/>
                  </a:cubicBezTo>
                  <a:cubicBezTo>
                    <a:pt x="187721" y="148793"/>
                    <a:pt x="187721" y="148360"/>
                    <a:pt x="187721" y="148360"/>
                  </a:cubicBezTo>
                  <a:cubicBezTo>
                    <a:pt x="189018" y="148793"/>
                    <a:pt x="190749" y="148793"/>
                    <a:pt x="192046" y="148793"/>
                  </a:cubicBezTo>
                  <a:cubicBezTo>
                    <a:pt x="201562" y="147927"/>
                    <a:pt x="208483" y="139709"/>
                    <a:pt x="207618" y="130193"/>
                  </a:cubicBezTo>
                  <a:cubicBezTo>
                    <a:pt x="207618" y="129328"/>
                    <a:pt x="207185" y="128463"/>
                    <a:pt x="207185" y="127598"/>
                  </a:cubicBezTo>
                  <a:cubicBezTo>
                    <a:pt x="209780" y="128896"/>
                    <a:pt x="212808" y="129761"/>
                    <a:pt x="216268" y="129328"/>
                  </a:cubicBezTo>
                  <a:cubicBezTo>
                    <a:pt x="225784" y="128463"/>
                    <a:pt x="232705" y="120245"/>
                    <a:pt x="231840" y="110729"/>
                  </a:cubicBezTo>
                  <a:cubicBezTo>
                    <a:pt x="232272" y="105971"/>
                    <a:pt x="230109" y="102079"/>
                    <a:pt x="227082" y="99051"/>
                  </a:cubicBezTo>
                  <a:close/>
                </a:path>
              </a:pathLst>
            </a:custGeom>
            <a:solidFill>
              <a:srgbClr val="000000"/>
            </a:solidFill>
            <a:ln w="4266" cap="flat">
              <a:noFill/>
              <a:prstDash val="solid"/>
              <a:miter/>
            </a:ln>
          </p:spPr>
          <p:txBody>
            <a:bodyPr rtlCol="0" anchor="ctr"/>
            <a:lstStyle/>
            <a:p>
              <a:endParaRPr lang="en-US" sz="2400"/>
            </a:p>
          </p:txBody>
        </p:sp>
        <p:sp>
          <p:nvSpPr>
            <p:cNvPr id="47" name="Freeform: Shape 46">
              <a:extLst>
                <a:ext uri="{FF2B5EF4-FFF2-40B4-BE49-F238E27FC236}">
                  <a16:creationId xmlns:a16="http://schemas.microsoft.com/office/drawing/2014/main" id="{5DB75CD6-5EB2-42BB-A376-49706FB201CA}"/>
                </a:ext>
              </a:extLst>
            </p:cNvPr>
            <p:cNvSpPr/>
            <p:nvPr/>
          </p:nvSpPr>
          <p:spPr>
            <a:xfrm>
              <a:off x="6294165" y="4486825"/>
              <a:ext cx="86541" cy="102977"/>
            </a:xfrm>
            <a:custGeom>
              <a:avLst/>
              <a:gdLst>
                <a:gd name="connsiteX0" fmla="*/ 86541 w 86541"/>
                <a:gd name="connsiteY0" fmla="*/ 81317 h 102977"/>
                <a:gd name="connsiteX1" fmla="*/ 53236 w 86541"/>
                <a:gd name="connsiteY1" fmla="*/ 101646 h 102977"/>
                <a:gd name="connsiteX2" fmla="*/ 41557 w 86541"/>
                <a:gd name="connsiteY2" fmla="*/ 98618 h 102977"/>
                <a:gd name="connsiteX3" fmla="*/ 1332 w 86541"/>
                <a:gd name="connsiteY3" fmla="*/ 32008 h 102977"/>
                <a:gd name="connsiteX4" fmla="*/ 4359 w 86541"/>
                <a:gd name="connsiteY4" fmla="*/ 20329 h 102977"/>
                <a:gd name="connsiteX5" fmla="*/ 37665 w 86541"/>
                <a:gd name="connsiteY5" fmla="*/ 0 h 102977"/>
                <a:gd name="connsiteX6" fmla="*/ 86541 w 86541"/>
                <a:gd name="connsiteY6" fmla="*/ 81317 h 102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541" h="102977">
                  <a:moveTo>
                    <a:pt x="86541" y="81317"/>
                  </a:moveTo>
                  <a:lnTo>
                    <a:pt x="53236" y="101646"/>
                  </a:lnTo>
                  <a:cubicBezTo>
                    <a:pt x="49343" y="104241"/>
                    <a:pt x="43720" y="102944"/>
                    <a:pt x="41557" y="98618"/>
                  </a:cubicBezTo>
                  <a:lnTo>
                    <a:pt x="1332" y="32008"/>
                  </a:lnTo>
                  <a:cubicBezTo>
                    <a:pt x="-1264" y="28115"/>
                    <a:pt x="34" y="22492"/>
                    <a:pt x="4359" y="20329"/>
                  </a:cubicBezTo>
                  <a:lnTo>
                    <a:pt x="37665" y="0"/>
                  </a:lnTo>
                  <a:lnTo>
                    <a:pt x="86541" y="81317"/>
                  </a:lnTo>
                  <a:close/>
                </a:path>
              </a:pathLst>
            </a:custGeom>
            <a:solidFill>
              <a:srgbClr val="000000"/>
            </a:solidFill>
            <a:ln w="4266" cap="flat">
              <a:noFill/>
              <a:prstDash val="solid"/>
              <a:miter/>
            </a:ln>
          </p:spPr>
          <p:txBody>
            <a:bodyPr rtlCol="0" anchor="ctr"/>
            <a:lstStyle/>
            <a:p>
              <a:endParaRPr lang="en-US" sz="2400"/>
            </a:p>
          </p:txBody>
        </p:sp>
        <p:sp>
          <p:nvSpPr>
            <p:cNvPr id="48" name="Freeform: Shape 47">
              <a:extLst>
                <a:ext uri="{FF2B5EF4-FFF2-40B4-BE49-F238E27FC236}">
                  <a16:creationId xmlns:a16="http://schemas.microsoft.com/office/drawing/2014/main" id="{FA5C6AC8-6A48-4E23-9A62-C09A12A70A7A}"/>
                </a:ext>
              </a:extLst>
            </p:cNvPr>
            <p:cNvSpPr/>
            <p:nvPr/>
          </p:nvSpPr>
          <p:spPr>
            <a:xfrm>
              <a:off x="6144063" y="4521796"/>
              <a:ext cx="183008" cy="101710"/>
            </a:xfrm>
            <a:custGeom>
              <a:avLst/>
              <a:gdLst>
                <a:gd name="connsiteX0" fmla="*/ 146243 w 183008"/>
                <a:gd name="connsiteY0" fmla="*/ 5687 h 101710"/>
                <a:gd name="connsiteX1" fmla="*/ 55410 w 183008"/>
                <a:gd name="connsiteY1" fmla="*/ 497 h 101710"/>
                <a:gd name="connsiteX2" fmla="*/ 53248 w 183008"/>
                <a:gd name="connsiteY2" fmla="*/ 64 h 101710"/>
                <a:gd name="connsiteX3" fmla="*/ 38541 w 183008"/>
                <a:gd name="connsiteY3" fmla="*/ 5687 h 101710"/>
                <a:gd name="connsiteX4" fmla="*/ 4371 w 183008"/>
                <a:gd name="connsiteY4" fmla="*/ 44616 h 101710"/>
                <a:gd name="connsiteX5" fmla="*/ 6101 w 183008"/>
                <a:gd name="connsiteY5" fmla="*/ 68838 h 101710"/>
                <a:gd name="connsiteX6" fmla="*/ 19077 w 183008"/>
                <a:gd name="connsiteY6" fmla="*/ 73163 h 101710"/>
                <a:gd name="connsiteX7" fmla="*/ 30756 w 183008"/>
                <a:gd name="connsiteY7" fmla="*/ 67108 h 101710"/>
                <a:gd name="connsiteX8" fmla="*/ 66224 w 183008"/>
                <a:gd name="connsiteY8" fmla="*/ 26449 h 101710"/>
                <a:gd name="connsiteX9" fmla="*/ 147108 w 183008"/>
                <a:gd name="connsiteY9" fmla="*/ 96088 h 101710"/>
                <a:gd name="connsiteX10" fmla="*/ 147108 w 183008"/>
                <a:gd name="connsiteY10" fmla="*/ 96088 h 101710"/>
                <a:gd name="connsiteX11" fmla="*/ 147108 w 183008"/>
                <a:gd name="connsiteY11" fmla="*/ 96088 h 101710"/>
                <a:gd name="connsiteX12" fmla="*/ 151866 w 183008"/>
                <a:gd name="connsiteY12" fmla="*/ 101711 h 101710"/>
                <a:gd name="connsiteX13" fmla="*/ 183008 w 183008"/>
                <a:gd name="connsiteY13" fmla="*/ 65810 h 101710"/>
                <a:gd name="connsiteX14" fmla="*/ 146243 w 183008"/>
                <a:gd name="connsiteY14" fmla="*/ 5687 h 10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008" h="101710">
                  <a:moveTo>
                    <a:pt x="146243" y="5687"/>
                  </a:moveTo>
                  <a:cubicBezTo>
                    <a:pt x="110342" y="18664"/>
                    <a:pt x="84390" y="6120"/>
                    <a:pt x="55410" y="497"/>
                  </a:cubicBezTo>
                  <a:cubicBezTo>
                    <a:pt x="54978" y="497"/>
                    <a:pt x="53248" y="64"/>
                    <a:pt x="53248" y="64"/>
                  </a:cubicBezTo>
                  <a:cubicBezTo>
                    <a:pt x="48057" y="-368"/>
                    <a:pt x="42434" y="1362"/>
                    <a:pt x="38541" y="5687"/>
                  </a:cubicBezTo>
                  <a:lnTo>
                    <a:pt x="4371" y="44616"/>
                  </a:lnTo>
                  <a:cubicBezTo>
                    <a:pt x="-2117" y="51969"/>
                    <a:pt x="-1252" y="62782"/>
                    <a:pt x="6101" y="68838"/>
                  </a:cubicBezTo>
                  <a:cubicBezTo>
                    <a:pt x="9994" y="71866"/>
                    <a:pt x="14319" y="73596"/>
                    <a:pt x="19077" y="73163"/>
                  </a:cubicBezTo>
                  <a:cubicBezTo>
                    <a:pt x="23402" y="72731"/>
                    <a:pt x="27728" y="71000"/>
                    <a:pt x="30756" y="67108"/>
                  </a:cubicBezTo>
                  <a:cubicBezTo>
                    <a:pt x="30756" y="67108"/>
                    <a:pt x="66224" y="26449"/>
                    <a:pt x="66224" y="26449"/>
                  </a:cubicBezTo>
                  <a:lnTo>
                    <a:pt x="147108" y="96088"/>
                  </a:lnTo>
                  <a:lnTo>
                    <a:pt x="147108" y="96088"/>
                  </a:lnTo>
                  <a:lnTo>
                    <a:pt x="147108" y="96088"/>
                  </a:lnTo>
                  <a:cubicBezTo>
                    <a:pt x="149271" y="98250"/>
                    <a:pt x="150136" y="99115"/>
                    <a:pt x="151866" y="101711"/>
                  </a:cubicBezTo>
                  <a:lnTo>
                    <a:pt x="183008" y="65810"/>
                  </a:lnTo>
                  <a:lnTo>
                    <a:pt x="146243" y="5687"/>
                  </a:lnTo>
                  <a:close/>
                </a:path>
              </a:pathLst>
            </a:custGeom>
            <a:solidFill>
              <a:srgbClr val="000000"/>
            </a:solidFill>
            <a:ln w="4266" cap="flat">
              <a:noFill/>
              <a:prstDash val="solid"/>
              <a:miter/>
            </a:ln>
          </p:spPr>
          <p:txBody>
            <a:bodyPr rtlCol="0" anchor="ctr"/>
            <a:lstStyle/>
            <a:p>
              <a:endParaRPr lang="en-US" sz="2400"/>
            </a:p>
          </p:txBody>
        </p:sp>
      </p:grpSp>
      <p:sp>
        <p:nvSpPr>
          <p:cNvPr id="49" name="Rectangle 48">
            <a:extLst>
              <a:ext uri="{FF2B5EF4-FFF2-40B4-BE49-F238E27FC236}">
                <a16:creationId xmlns:a16="http://schemas.microsoft.com/office/drawing/2014/main" id="{3BCF1B2B-2AD0-4AE2-BC22-D32CD36344BA}"/>
              </a:ext>
            </a:extLst>
          </p:cNvPr>
          <p:cNvSpPr/>
          <p:nvPr/>
        </p:nvSpPr>
        <p:spPr>
          <a:xfrm>
            <a:off x="5938494" y="3704045"/>
            <a:ext cx="4561892" cy="11546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nSpc>
                <a:spcPct val="150000"/>
              </a:lnSpc>
            </a:pPr>
            <a:r>
              <a:rPr lang="en-US" sz="2400" b="1" dirty="0">
                <a:solidFill>
                  <a:srgbClr val="383536"/>
                </a:solidFill>
              </a:rPr>
              <a:t>MENTOR</a:t>
            </a:r>
          </a:p>
          <a:p>
            <a:r>
              <a:rPr lang="en-US" sz="2400" dirty="0" err="1">
                <a:solidFill>
                  <a:srgbClr val="383536"/>
                </a:solidFill>
              </a:rPr>
              <a:t>Quoc</a:t>
            </a:r>
            <a:r>
              <a:rPr lang="en-US" sz="2400" dirty="0">
                <a:solidFill>
                  <a:srgbClr val="383536"/>
                </a:solidFill>
              </a:rPr>
              <a:t> Phan </a:t>
            </a:r>
            <a:r>
              <a:rPr lang="en-US" sz="2400" dirty="0" err="1">
                <a:solidFill>
                  <a:srgbClr val="383536"/>
                </a:solidFill>
              </a:rPr>
              <a:t>Hoai</a:t>
            </a:r>
            <a:endParaRPr lang="en-US" sz="2400" dirty="0">
              <a:solidFill>
                <a:srgbClr val="383536"/>
              </a:solidFill>
            </a:endParaRPr>
          </a:p>
        </p:txBody>
      </p:sp>
      <p:grpSp>
        <p:nvGrpSpPr>
          <p:cNvPr id="50" name="Group 49">
            <a:extLst>
              <a:ext uri="{FF2B5EF4-FFF2-40B4-BE49-F238E27FC236}">
                <a16:creationId xmlns:a16="http://schemas.microsoft.com/office/drawing/2014/main" id="{04112A46-83E9-4E28-AA88-4A8DFCB1D12D}"/>
              </a:ext>
            </a:extLst>
          </p:cNvPr>
          <p:cNvGrpSpPr/>
          <p:nvPr/>
        </p:nvGrpSpPr>
        <p:grpSpPr>
          <a:xfrm flipV="1">
            <a:off x="3390949" y="6307563"/>
            <a:ext cx="4021908" cy="90043"/>
            <a:chOff x="4397829" y="2573053"/>
            <a:chExt cx="4750700" cy="136029"/>
          </a:xfrm>
        </p:grpSpPr>
        <p:sp>
          <p:nvSpPr>
            <p:cNvPr id="51" name="Rectangle 50">
              <a:extLst>
                <a:ext uri="{FF2B5EF4-FFF2-40B4-BE49-F238E27FC236}">
                  <a16:creationId xmlns:a16="http://schemas.microsoft.com/office/drawing/2014/main" id="{91D12149-AFCB-42DD-9363-19DAFBAC0745}"/>
                </a:ext>
              </a:extLst>
            </p:cNvPr>
            <p:cNvSpPr/>
            <p:nvPr/>
          </p:nvSpPr>
          <p:spPr>
            <a:xfrm>
              <a:off x="4397829" y="2573154"/>
              <a:ext cx="953095" cy="134843"/>
            </a:xfrm>
            <a:prstGeom prst="rect">
              <a:avLst/>
            </a:prstGeom>
            <a:solidFill>
              <a:srgbClr val="3835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52" name="Rectangle 51">
              <a:extLst>
                <a:ext uri="{FF2B5EF4-FFF2-40B4-BE49-F238E27FC236}">
                  <a16:creationId xmlns:a16="http://schemas.microsoft.com/office/drawing/2014/main" id="{7B05AAAC-D967-4195-BAF9-9B1199275398}"/>
                </a:ext>
              </a:extLst>
            </p:cNvPr>
            <p:cNvSpPr/>
            <p:nvPr/>
          </p:nvSpPr>
          <p:spPr>
            <a:xfrm>
              <a:off x="5339425" y="2576813"/>
              <a:ext cx="953095" cy="130787"/>
            </a:xfrm>
            <a:prstGeom prst="rect">
              <a:avLst/>
            </a:prstGeom>
            <a:solidFill>
              <a:srgbClr val="38353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53" name="Rectangle 52">
              <a:extLst>
                <a:ext uri="{FF2B5EF4-FFF2-40B4-BE49-F238E27FC236}">
                  <a16:creationId xmlns:a16="http://schemas.microsoft.com/office/drawing/2014/main" id="{94F8DA4C-67AD-4759-9C10-182DE8E24110}"/>
                </a:ext>
              </a:extLst>
            </p:cNvPr>
            <p:cNvSpPr/>
            <p:nvPr/>
          </p:nvSpPr>
          <p:spPr>
            <a:xfrm>
              <a:off x="6291706" y="2573053"/>
              <a:ext cx="953095" cy="134843"/>
            </a:xfrm>
            <a:prstGeom prst="rect">
              <a:avLst/>
            </a:prstGeom>
            <a:solidFill>
              <a:srgbClr val="3835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54" name="Rectangle 53">
              <a:extLst>
                <a:ext uri="{FF2B5EF4-FFF2-40B4-BE49-F238E27FC236}">
                  <a16:creationId xmlns:a16="http://schemas.microsoft.com/office/drawing/2014/main" id="{EBEA95FE-1076-46FA-8387-57B19C47470A}"/>
                </a:ext>
              </a:extLst>
            </p:cNvPr>
            <p:cNvSpPr/>
            <p:nvPr/>
          </p:nvSpPr>
          <p:spPr>
            <a:xfrm>
              <a:off x="7242853" y="2576811"/>
              <a:ext cx="953095" cy="132271"/>
            </a:xfrm>
            <a:prstGeom prst="rect">
              <a:avLst/>
            </a:prstGeom>
            <a:solidFill>
              <a:srgbClr val="3835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55" name="Rectangle 54">
              <a:extLst>
                <a:ext uri="{FF2B5EF4-FFF2-40B4-BE49-F238E27FC236}">
                  <a16:creationId xmlns:a16="http://schemas.microsoft.com/office/drawing/2014/main" id="{F030E081-5322-407F-ABDD-54AED7FF127C}"/>
                </a:ext>
              </a:extLst>
            </p:cNvPr>
            <p:cNvSpPr/>
            <p:nvPr/>
          </p:nvSpPr>
          <p:spPr>
            <a:xfrm>
              <a:off x="8195433" y="2575329"/>
              <a:ext cx="953096" cy="132270"/>
            </a:xfrm>
            <a:prstGeom prst="rect">
              <a:avLst/>
            </a:prstGeom>
            <a:solidFill>
              <a:srgbClr val="38353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grpSp>
      <p:cxnSp>
        <p:nvCxnSpPr>
          <p:cNvPr id="3" name="Straight Connector 2">
            <a:extLst>
              <a:ext uri="{FF2B5EF4-FFF2-40B4-BE49-F238E27FC236}">
                <a16:creationId xmlns:a16="http://schemas.microsoft.com/office/drawing/2014/main" id="{FEB5712F-4105-42A0-AEC3-D69F9E38EDC0}"/>
              </a:ext>
            </a:extLst>
          </p:cNvPr>
          <p:cNvCxnSpPr>
            <a:cxnSpLocks/>
          </p:cNvCxnSpPr>
          <p:nvPr/>
        </p:nvCxnSpPr>
        <p:spPr>
          <a:xfrm flipV="1">
            <a:off x="6100534" y="5562916"/>
            <a:ext cx="346320" cy="3072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757417" y="535991"/>
            <a:ext cx="1463932" cy="672259"/>
          </a:xfrm>
          <a:prstGeom prst="rect">
            <a:avLst/>
          </a:prstGeom>
        </p:spPr>
      </p:pic>
    </p:spTree>
    <p:extLst>
      <p:ext uri="{BB962C8B-B14F-4D97-AF65-F5344CB8AC3E}">
        <p14:creationId xmlns:p14="http://schemas.microsoft.com/office/powerpoint/2010/main" val="3610289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dirty="0">
                <a:solidFill>
                  <a:schemeClr val="accent1"/>
                </a:solidFill>
              </a:rPr>
              <a:t>8</a:t>
            </a:r>
          </a:p>
        </p:txBody>
      </p:sp>
      <p:grpSp>
        <p:nvGrpSpPr>
          <p:cNvPr id="12" name="Group 11">
            <a:extLst>
              <a:ext uri="{FF2B5EF4-FFF2-40B4-BE49-F238E27FC236}">
                <a16:creationId xmlns:a16="http://schemas.microsoft.com/office/drawing/2014/main" id="{2FAB71E7-C294-4DA0-9CAF-206E36FA8134}"/>
              </a:ext>
            </a:extLst>
          </p:cNvPr>
          <p:cNvGrpSpPr/>
          <p:nvPr/>
        </p:nvGrpSpPr>
        <p:grpSpPr>
          <a:xfrm>
            <a:off x="3051172" y="1059099"/>
            <a:ext cx="5512615" cy="815608"/>
            <a:chOff x="4306111" y="1208246"/>
            <a:chExt cx="5512615" cy="815608"/>
          </a:xfrm>
        </p:grpSpPr>
        <p:sp>
          <p:nvSpPr>
            <p:cNvPr id="17" name="TextBox 16">
              <a:extLst>
                <a:ext uri="{FF2B5EF4-FFF2-40B4-BE49-F238E27FC236}">
                  <a16:creationId xmlns:a16="http://schemas.microsoft.com/office/drawing/2014/main" id="{9CD80CD1-A167-4B58-B233-757B98549191}"/>
                </a:ext>
              </a:extLst>
            </p:cNvPr>
            <p:cNvSpPr txBox="1"/>
            <p:nvPr/>
          </p:nvSpPr>
          <p:spPr>
            <a:xfrm>
              <a:off x="4306111" y="1208246"/>
              <a:ext cx="5512615"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Implementation process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18" name="Straight Connector 17">
              <a:extLst>
                <a:ext uri="{FF2B5EF4-FFF2-40B4-BE49-F238E27FC236}">
                  <a16:creationId xmlns:a16="http://schemas.microsoft.com/office/drawing/2014/main" id="{E760032C-06D0-4897-AB37-DA56419C686D}"/>
                </a:ext>
              </a:extLst>
            </p:cNvPr>
            <p:cNvCxnSpPr/>
            <p:nvPr/>
          </p:nvCxnSpPr>
          <p:spPr>
            <a:xfrm>
              <a:off x="5966153"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618462" y="5067360"/>
            <a:ext cx="4024923"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Arial" panose="020B0604020202020204" pitchFamily="34" charset="0"/>
                <a:cs typeface="Arial" panose="020B0604020202020204" pitchFamily="34" charset="0"/>
              </a:rPr>
              <a:t>Add modal</a:t>
            </a:r>
            <a:endParaRPr lang="en-US" sz="1300" dirty="0">
              <a:solidFill>
                <a:schemeClr val="tx1"/>
              </a:solidFill>
              <a:latin typeface="Arial" panose="020B0604020202020204" pitchFamily="34" charset="0"/>
              <a:cs typeface="Arial" panose="020B0604020202020204" pitchFamily="34" charset="0"/>
            </a:endParaRPr>
          </a:p>
        </p:txBody>
      </p:sp>
      <p:sp>
        <p:nvSpPr>
          <p:cNvPr id="43" name="Rectangle 42"/>
          <p:cNvSpPr/>
          <p:nvPr/>
        </p:nvSpPr>
        <p:spPr>
          <a:xfrm>
            <a:off x="289168" y="5405640"/>
            <a:ext cx="5916246" cy="981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a:solidFill>
                  <a:schemeClr val="tx1"/>
                </a:solidFill>
                <a:latin typeface="Arial" panose="020B0604020202020204" pitchFamily="34" charset="0"/>
                <a:cs typeface="Arial" panose="020B0604020202020204" pitchFamily="34" charset="0"/>
              </a:rPr>
              <a:t>With the add form we will enter a value in the input, the form only submits when the data is valid, if the data is required then it must be filled in the input. With the delete form, just confirm the deletion or cancel.</a:t>
            </a:r>
            <a:endParaRPr lang="en-US" sz="1300"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5BD1FF0-E426-446B-B899-CE28304FCF46}"/>
              </a:ext>
            </a:extLst>
          </p:cNvPr>
          <p:cNvPicPr>
            <a:picLocks noChangeAspect="1"/>
          </p:cNvPicPr>
          <p:nvPr/>
        </p:nvPicPr>
        <p:blipFill>
          <a:blip r:embed="rId3"/>
          <a:stretch>
            <a:fillRect/>
          </a:stretch>
        </p:blipFill>
        <p:spPr>
          <a:xfrm>
            <a:off x="995648" y="1914494"/>
            <a:ext cx="3424739" cy="3029012"/>
          </a:xfrm>
          <a:prstGeom prst="rect">
            <a:avLst/>
          </a:prstGeom>
        </p:spPr>
      </p:pic>
      <p:pic>
        <p:nvPicPr>
          <p:cNvPr id="9" name="Picture 8">
            <a:extLst>
              <a:ext uri="{FF2B5EF4-FFF2-40B4-BE49-F238E27FC236}">
                <a16:creationId xmlns:a16="http://schemas.microsoft.com/office/drawing/2014/main" id="{33D3AF15-D6CF-4DEC-8C99-11E2C82B33FD}"/>
              </a:ext>
            </a:extLst>
          </p:cNvPr>
          <p:cNvPicPr>
            <a:picLocks noChangeAspect="1"/>
          </p:cNvPicPr>
          <p:nvPr/>
        </p:nvPicPr>
        <p:blipFill>
          <a:blip r:embed="rId4"/>
          <a:stretch>
            <a:fillRect/>
          </a:stretch>
        </p:blipFill>
        <p:spPr>
          <a:xfrm>
            <a:off x="4643385" y="3175351"/>
            <a:ext cx="5319221" cy="1783235"/>
          </a:xfrm>
          <a:prstGeom prst="rect">
            <a:avLst/>
          </a:prstGeom>
        </p:spPr>
      </p:pic>
      <p:sp>
        <p:nvSpPr>
          <p:cNvPr id="31" name="Rectangle 30">
            <a:extLst>
              <a:ext uri="{FF2B5EF4-FFF2-40B4-BE49-F238E27FC236}">
                <a16:creationId xmlns:a16="http://schemas.microsoft.com/office/drawing/2014/main" id="{9C964A6C-A91B-4A47-AF55-54192E41737F}"/>
              </a:ext>
            </a:extLst>
          </p:cNvPr>
          <p:cNvSpPr/>
          <p:nvPr/>
        </p:nvSpPr>
        <p:spPr>
          <a:xfrm>
            <a:off x="5200098" y="5041082"/>
            <a:ext cx="4024923"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Arial" panose="020B0604020202020204" pitchFamily="34" charset="0"/>
                <a:cs typeface="Arial" panose="020B0604020202020204" pitchFamily="34" charset="0"/>
              </a:rPr>
              <a:t>Delete modal</a:t>
            </a:r>
            <a:endParaRPr lang="en-US" sz="13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668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dirty="0">
                <a:solidFill>
                  <a:schemeClr val="accent1"/>
                </a:solidFill>
              </a:rPr>
              <a:t>9</a:t>
            </a:r>
          </a:p>
        </p:txBody>
      </p:sp>
      <p:grpSp>
        <p:nvGrpSpPr>
          <p:cNvPr id="12" name="Group 11">
            <a:extLst>
              <a:ext uri="{FF2B5EF4-FFF2-40B4-BE49-F238E27FC236}">
                <a16:creationId xmlns:a16="http://schemas.microsoft.com/office/drawing/2014/main" id="{2FAB71E7-C294-4DA0-9CAF-206E36FA8134}"/>
              </a:ext>
            </a:extLst>
          </p:cNvPr>
          <p:cNvGrpSpPr/>
          <p:nvPr/>
        </p:nvGrpSpPr>
        <p:grpSpPr>
          <a:xfrm>
            <a:off x="3051172" y="1059099"/>
            <a:ext cx="5512615" cy="815608"/>
            <a:chOff x="4306111" y="1208246"/>
            <a:chExt cx="5512615" cy="815608"/>
          </a:xfrm>
        </p:grpSpPr>
        <p:sp>
          <p:nvSpPr>
            <p:cNvPr id="17" name="TextBox 16">
              <a:extLst>
                <a:ext uri="{FF2B5EF4-FFF2-40B4-BE49-F238E27FC236}">
                  <a16:creationId xmlns:a16="http://schemas.microsoft.com/office/drawing/2014/main" id="{9CD80CD1-A167-4B58-B233-757B98549191}"/>
                </a:ext>
              </a:extLst>
            </p:cNvPr>
            <p:cNvSpPr txBox="1"/>
            <p:nvPr/>
          </p:nvSpPr>
          <p:spPr>
            <a:xfrm>
              <a:off x="4306111" y="1208246"/>
              <a:ext cx="5512615"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Implementation process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18" name="Straight Connector 17">
              <a:extLst>
                <a:ext uri="{FF2B5EF4-FFF2-40B4-BE49-F238E27FC236}">
                  <a16:creationId xmlns:a16="http://schemas.microsoft.com/office/drawing/2014/main" id="{E760032C-06D0-4897-AB37-DA56419C686D}"/>
                </a:ext>
              </a:extLst>
            </p:cNvPr>
            <p:cNvCxnSpPr/>
            <p:nvPr/>
          </p:nvCxnSpPr>
          <p:spPr>
            <a:xfrm>
              <a:off x="5966153"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522668" y="5644944"/>
            <a:ext cx="2229242"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Arial" panose="020B0604020202020204" pitchFamily="34" charset="0"/>
                <a:cs typeface="Arial" panose="020B0604020202020204" pitchFamily="34" charset="0"/>
              </a:rPr>
              <a:t>Mobile</a:t>
            </a:r>
            <a:endParaRPr lang="en-US" sz="13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9C964A6C-A91B-4A47-AF55-54192E41737F}"/>
              </a:ext>
            </a:extLst>
          </p:cNvPr>
          <p:cNvSpPr/>
          <p:nvPr/>
        </p:nvSpPr>
        <p:spPr>
          <a:xfrm>
            <a:off x="4046540" y="5669947"/>
            <a:ext cx="4024923"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Arial" panose="020B0604020202020204" pitchFamily="34" charset="0"/>
                <a:cs typeface="Arial" panose="020B0604020202020204" pitchFamily="34" charset="0"/>
              </a:rPr>
              <a:t>Tablet and desktop</a:t>
            </a:r>
            <a:endParaRPr lang="en-US" sz="13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5ABADD0-6B55-4CBB-A99D-6512E5F5F3FC}"/>
              </a:ext>
            </a:extLst>
          </p:cNvPr>
          <p:cNvPicPr>
            <a:picLocks noChangeAspect="1"/>
          </p:cNvPicPr>
          <p:nvPr/>
        </p:nvPicPr>
        <p:blipFill>
          <a:blip r:embed="rId3"/>
          <a:stretch>
            <a:fillRect/>
          </a:stretch>
        </p:blipFill>
        <p:spPr>
          <a:xfrm>
            <a:off x="3709298" y="1942012"/>
            <a:ext cx="4699408" cy="3439314"/>
          </a:xfrm>
          <a:prstGeom prst="rect">
            <a:avLst/>
          </a:prstGeom>
        </p:spPr>
      </p:pic>
      <p:sp>
        <p:nvSpPr>
          <p:cNvPr id="16" name="Rectangle 15">
            <a:extLst>
              <a:ext uri="{FF2B5EF4-FFF2-40B4-BE49-F238E27FC236}">
                <a16:creationId xmlns:a16="http://schemas.microsoft.com/office/drawing/2014/main" id="{065F5C57-ADBD-4B5E-921C-63C698E89EDF}"/>
              </a:ext>
            </a:extLst>
          </p:cNvPr>
          <p:cNvSpPr/>
          <p:nvPr/>
        </p:nvSpPr>
        <p:spPr>
          <a:xfrm>
            <a:off x="2698752" y="6246514"/>
            <a:ext cx="4024923"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Arial" panose="020B0604020202020204" pitchFamily="34" charset="0"/>
                <a:cs typeface="Arial" panose="020B0604020202020204" pitchFamily="34" charset="0"/>
              </a:rPr>
              <a:t>Responsive on multiple devices</a:t>
            </a:r>
            <a:endParaRPr lang="en-US" sz="1300" dirty="0">
              <a:solidFill>
                <a:schemeClr val="tx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3B665A83-9046-4285-966E-8349AEE35351}"/>
              </a:ext>
            </a:extLst>
          </p:cNvPr>
          <p:cNvPicPr>
            <a:picLocks noChangeAspect="1"/>
          </p:cNvPicPr>
          <p:nvPr/>
        </p:nvPicPr>
        <p:blipFill>
          <a:blip r:embed="rId4"/>
          <a:stretch>
            <a:fillRect/>
          </a:stretch>
        </p:blipFill>
        <p:spPr>
          <a:xfrm>
            <a:off x="778179" y="1942012"/>
            <a:ext cx="2147798" cy="3439315"/>
          </a:xfrm>
          <a:prstGeom prst="rect">
            <a:avLst/>
          </a:prstGeom>
        </p:spPr>
      </p:pic>
    </p:spTree>
    <p:extLst>
      <p:ext uri="{BB962C8B-B14F-4D97-AF65-F5344CB8AC3E}">
        <p14:creationId xmlns:p14="http://schemas.microsoft.com/office/powerpoint/2010/main" val="4116074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a:solidFill>
                  <a:schemeClr val="accent1"/>
                </a:solidFill>
              </a:rPr>
              <a:t>1</a:t>
            </a:r>
            <a:r>
              <a:rPr lang="en-US" b="1" dirty="0">
                <a:solidFill>
                  <a:schemeClr val="accent1"/>
                </a:solidFill>
              </a:rPr>
              <a:t>0</a:t>
            </a:r>
          </a:p>
        </p:txBody>
      </p:sp>
      <p:grpSp>
        <p:nvGrpSpPr>
          <p:cNvPr id="12" name="Group 11">
            <a:extLst>
              <a:ext uri="{FF2B5EF4-FFF2-40B4-BE49-F238E27FC236}">
                <a16:creationId xmlns:a16="http://schemas.microsoft.com/office/drawing/2014/main" id="{2FAB71E7-C294-4DA0-9CAF-206E36FA8134}"/>
              </a:ext>
            </a:extLst>
          </p:cNvPr>
          <p:cNvGrpSpPr/>
          <p:nvPr/>
        </p:nvGrpSpPr>
        <p:grpSpPr>
          <a:xfrm>
            <a:off x="3051172" y="1059099"/>
            <a:ext cx="5512615" cy="646331"/>
            <a:chOff x="4306111" y="1208246"/>
            <a:chExt cx="5512615" cy="646331"/>
          </a:xfrm>
        </p:grpSpPr>
        <p:sp>
          <p:nvSpPr>
            <p:cNvPr id="17" name="TextBox 16">
              <a:extLst>
                <a:ext uri="{FF2B5EF4-FFF2-40B4-BE49-F238E27FC236}">
                  <a16:creationId xmlns:a16="http://schemas.microsoft.com/office/drawing/2014/main" id="{9CD80CD1-A167-4B58-B233-757B98549191}"/>
                </a:ext>
              </a:extLst>
            </p:cNvPr>
            <p:cNvSpPr txBox="1"/>
            <p:nvPr/>
          </p:nvSpPr>
          <p:spPr>
            <a:xfrm>
              <a:off x="4306111" y="1208246"/>
              <a:ext cx="5512615" cy="646331"/>
            </a:xfrm>
            <a:prstGeom prst="rect">
              <a:avLst/>
            </a:prstGeom>
            <a:noFill/>
          </p:spPr>
          <p:txBody>
            <a:bodyPr wrap="square" rtlCol="0">
              <a:spAutoFit/>
            </a:bodyPr>
            <a:lstStyle/>
            <a:p>
              <a:pPr algn="ctr"/>
              <a:r>
                <a:rPr lang="en-US" sz="3600" b="1">
                  <a:solidFill>
                    <a:srgbClr val="0070C0"/>
                  </a:solidFill>
                  <a:latin typeface="Arial" panose="020B0604020202020204" pitchFamily="34" charset="0"/>
                  <a:cs typeface="Arial" panose="020B0604020202020204" pitchFamily="34" charset="0"/>
                </a:rPr>
                <a:t>CONCLUSION</a:t>
              </a:r>
              <a:endParaRPr lang="en-US" sz="1100" b="1" dirty="0">
                <a:solidFill>
                  <a:srgbClr val="0070C0"/>
                </a:solidFill>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E760032C-06D0-4897-AB37-DA56419C686D}"/>
                </a:ext>
              </a:extLst>
            </p:cNvPr>
            <p:cNvCxnSpPr/>
            <p:nvPr/>
          </p:nvCxnSpPr>
          <p:spPr>
            <a:xfrm>
              <a:off x="5966153"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79C6C868-BB5C-493D-89EC-29B695745C96}"/>
              </a:ext>
            </a:extLst>
          </p:cNvPr>
          <p:cNvSpPr/>
          <p:nvPr/>
        </p:nvSpPr>
        <p:spPr>
          <a:xfrm>
            <a:off x="1878976" y="2159297"/>
            <a:ext cx="8434047" cy="3179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tx1"/>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400" b="1">
                <a:solidFill>
                  <a:schemeClr val="tx1"/>
                </a:solidFill>
                <a:latin typeface="Arial" panose="020B0604020202020204" pitchFamily="34" charset="0"/>
                <a:cs typeface="Arial" panose="020B0604020202020204" pitchFamily="34" charset="0"/>
              </a:rPr>
              <a:t>Build a website using ReactJS library</a:t>
            </a:r>
          </a:p>
          <a:p>
            <a:pPr marL="342900" indent="-342900">
              <a:lnSpc>
                <a:spcPct val="150000"/>
              </a:lnSpc>
              <a:buFont typeface="Wingdings" panose="05000000000000000000" pitchFamily="2" charset="2"/>
              <a:buChar char="q"/>
            </a:pPr>
            <a:r>
              <a:rPr lang="en-US" sz="2400" b="1">
                <a:solidFill>
                  <a:schemeClr val="tx1"/>
                </a:solidFill>
                <a:latin typeface="Arial" panose="020B0604020202020204" pitchFamily="34" charset="0"/>
                <a:cs typeface="Arial" panose="020B0604020202020204" pitchFamily="34" charset="0"/>
              </a:rPr>
              <a:t>Use the react-query to fetch and cache data efficiently</a:t>
            </a:r>
          </a:p>
          <a:p>
            <a:pPr marL="342900" indent="-342900">
              <a:lnSpc>
                <a:spcPct val="150000"/>
              </a:lnSpc>
              <a:buFont typeface="Wingdings" panose="05000000000000000000" pitchFamily="2" charset="2"/>
              <a:buChar char="q"/>
            </a:pPr>
            <a:r>
              <a:rPr lang="en-US" sz="2400" b="1">
                <a:solidFill>
                  <a:schemeClr val="tx1"/>
                </a:solidFill>
                <a:latin typeface="Arial" panose="020B0604020202020204" pitchFamily="34" charset="0"/>
                <a:cs typeface="Arial" panose="020B0604020202020204" pitchFamily="34" charset="0"/>
              </a:rPr>
              <a:t>Use the valtio to manage global states </a:t>
            </a:r>
          </a:p>
          <a:p>
            <a:pPr marL="342900" indent="-342900">
              <a:lnSpc>
                <a:spcPct val="150000"/>
              </a:lnSpc>
              <a:buFont typeface="Wingdings" panose="05000000000000000000" pitchFamily="2" charset="2"/>
              <a:buChar char="q"/>
            </a:pPr>
            <a:r>
              <a:rPr lang="en-US" sz="2400" b="1">
                <a:solidFill>
                  <a:schemeClr val="tx1"/>
                </a:solidFill>
                <a:latin typeface="Arial" panose="020B0604020202020204" pitchFamily="34" charset="0"/>
                <a:cs typeface="Arial" panose="020B0604020202020204" pitchFamily="34" charset="0"/>
              </a:rPr>
              <a:t>The website display good with many devices</a:t>
            </a:r>
          </a:p>
          <a:p>
            <a:pPr marL="342900" indent="-342900">
              <a:lnSpc>
                <a:spcPct val="150000"/>
              </a:lnSpc>
              <a:buFont typeface="Wingdings" panose="05000000000000000000" pitchFamily="2" charset="2"/>
              <a:buChar char="q"/>
            </a:pPr>
            <a:r>
              <a:rPr lang="en-US" sz="2400" b="1">
                <a:solidFill>
                  <a:schemeClr val="tx1"/>
                </a:solidFill>
                <a:latin typeface="Arial" panose="020B0604020202020204" pitchFamily="34" charset="0"/>
                <a:cs typeface="Arial" panose="020B0604020202020204" pitchFamily="34" charset="0"/>
              </a:rPr>
              <a:t>Beautiful interface, easy to use</a:t>
            </a:r>
          </a:p>
          <a:p>
            <a:pPr marL="342900" indent="-342900">
              <a:lnSpc>
                <a:spcPct val="150000"/>
              </a:lnSpc>
              <a:buFont typeface="Wingdings" panose="05000000000000000000" pitchFamily="2" charset="2"/>
              <a:buChar char="q"/>
            </a:pPr>
            <a:endParaRPr lang="en-US"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305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pic>
        <p:nvPicPr>
          <p:cNvPr id="1026" name="Picture 2" descr="Download Thank You For Listening Clipart - Powerpoint Presentation  Animation Thank You PNG Image with No Background - PNGkey.com">
            <a:extLst>
              <a:ext uri="{FF2B5EF4-FFF2-40B4-BE49-F238E27FC236}">
                <a16:creationId xmlns:a16="http://schemas.microsoft.com/office/drawing/2014/main" id="{ED17C01C-7CF9-415F-84D3-E93C58DE8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056" y="1022060"/>
            <a:ext cx="7524750" cy="4619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ye photos, royalty-free images, graphics, vectors &amp; videos | Adobe Stock">
            <a:extLst>
              <a:ext uri="{FF2B5EF4-FFF2-40B4-BE49-F238E27FC236}">
                <a16:creationId xmlns:a16="http://schemas.microsoft.com/office/drawing/2014/main" id="{9D6B52BA-FD53-473C-9564-2415A46D3122}"/>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059368" y="5199245"/>
            <a:ext cx="952220" cy="883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32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E84B35-D64D-4E09-87FA-593F2142D778}"/>
              </a:ext>
            </a:extLst>
          </p:cNvPr>
          <p:cNvSpPr txBox="1"/>
          <p:nvPr/>
        </p:nvSpPr>
        <p:spPr>
          <a:xfrm>
            <a:off x="630054" y="3021196"/>
            <a:ext cx="3486284"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AGENDA</a:t>
            </a:r>
          </a:p>
          <a:p>
            <a:pPr algn="ctr"/>
            <a:r>
              <a:rPr lang="en-US" sz="1100" b="1" u="sng" dirty="0">
                <a:solidFill>
                  <a:srgbClr val="0070C0"/>
                </a:solidFill>
                <a:latin typeface="Arial" panose="020B0604020202020204" pitchFamily="34" charset="0"/>
                <a:cs typeface="Arial" panose="020B0604020202020204" pitchFamily="34" charset="0"/>
              </a:rPr>
              <a:t>       </a:t>
            </a:r>
          </a:p>
        </p:txBody>
      </p:sp>
      <p:sp>
        <p:nvSpPr>
          <p:cNvPr id="7" name="Rectangle 6">
            <a:extLst>
              <a:ext uri="{FF2B5EF4-FFF2-40B4-BE49-F238E27FC236}">
                <a16:creationId xmlns:a16="http://schemas.microsoft.com/office/drawing/2014/main" id="{938DD306-C323-4558-9954-0F802D5469D2}"/>
              </a:ext>
            </a:extLst>
          </p:cNvPr>
          <p:cNvSpPr/>
          <p:nvPr/>
        </p:nvSpPr>
        <p:spPr>
          <a:xfrm>
            <a:off x="4854867" y="1234520"/>
            <a:ext cx="5917636" cy="43889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Requirements</a:t>
            </a:r>
          </a:p>
          <a:p>
            <a:endParaRPr lang="en-US" sz="2400" b="1"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Technologies</a:t>
            </a:r>
          </a:p>
          <a:p>
            <a:endParaRPr lang="en-US" sz="2400" b="1"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Implementation process</a:t>
            </a:r>
          </a:p>
          <a:p>
            <a:pPr marL="285750" indent="-285750">
              <a:buFont typeface="Wingdings" panose="05000000000000000000" pitchFamily="2" charset="2"/>
              <a:buChar char="q"/>
            </a:pPr>
            <a:endParaRPr lang="en-US" sz="2400" b="1"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Conclusion</a:t>
            </a:r>
          </a:p>
        </p:txBody>
      </p:sp>
      <p:pic>
        <p:nvPicPr>
          <p:cNvPr id="5" name="Picture 4"/>
          <p:cNvPicPr>
            <a:picLocks noChangeAspect="1"/>
          </p:cNvPicPr>
          <p:nvPr/>
        </p:nvPicPr>
        <p:blipFill>
          <a:blip r:embed="rId3"/>
          <a:stretch>
            <a:fillRect/>
          </a:stretch>
        </p:blipFill>
        <p:spPr>
          <a:xfrm>
            <a:off x="757417" y="535991"/>
            <a:ext cx="1463932" cy="672259"/>
          </a:xfrm>
          <a:prstGeom prst="rect">
            <a:avLst/>
          </a:prstGeom>
        </p:spPr>
      </p:pic>
    </p:spTree>
    <p:extLst>
      <p:ext uri="{BB962C8B-B14F-4D97-AF65-F5344CB8AC3E}">
        <p14:creationId xmlns:p14="http://schemas.microsoft.com/office/powerpoint/2010/main" val="1016180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2FAB71E7-C294-4DA0-9CAF-206E36FA8134}"/>
              </a:ext>
            </a:extLst>
          </p:cNvPr>
          <p:cNvGrpSpPr/>
          <p:nvPr/>
        </p:nvGrpSpPr>
        <p:grpSpPr>
          <a:xfrm>
            <a:off x="3459447" y="1074729"/>
            <a:ext cx="3486284" cy="815608"/>
            <a:chOff x="4306112" y="1208246"/>
            <a:chExt cx="3486284" cy="815608"/>
          </a:xfrm>
        </p:grpSpPr>
        <p:sp>
          <p:nvSpPr>
            <p:cNvPr id="8" name="TextBox 7">
              <a:extLst>
                <a:ext uri="{FF2B5EF4-FFF2-40B4-BE49-F238E27FC236}">
                  <a16:creationId xmlns:a16="http://schemas.microsoft.com/office/drawing/2014/main" id="{9CD80CD1-A167-4B58-B233-757B98549191}"/>
                </a:ext>
              </a:extLst>
            </p:cNvPr>
            <p:cNvSpPr txBox="1"/>
            <p:nvPr/>
          </p:nvSpPr>
          <p:spPr>
            <a:xfrm>
              <a:off x="4306112" y="1208246"/>
              <a:ext cx="3486284"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Requirements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9" name="Straight Connector 8">
              <a:extLst>
                <a:ext uri="{FF2B5EF4-FFF2-40B4-BE49-F238E27FC236}">
                  <a16:creationId xmlns:a16="http://schemas.microsoft.com/office/drawing/2014/main" id="{E760032C-06D0-4897-AB37-DA56419C686D}"/>
                </a:ext>
              </a:extLst>
            </p:cNvPr>
            <p:cNvCxnSpPr/>
            <p:nvPr/>
          </p:nvCxnSpPr>
          <p:spPr>
            <a:xfrm>
              <a:off x="4918896"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B6250E83-4192-4307-8E63-7E6C2EF15503}"/>
              </a:ext>
            </a:extLst>
          </p:cNvPr>
          <p:cNvSpPr/>
          <p:nvPr/>
        </p:nvSpPr>
        <p:spPr>
          <a:xfrm>
            <a:off x="1824284" y="1940460"/>
            <a:ext cx="8138322" cy="2932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tx1"/>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Build an employee manager web UI with </a:t>
            </a:r>
            <a:r>
              <a:rPr lang="en-US" sz="2400" b="1" dirty="0" err="1">
                <a:solidFill>
                  <a:schemeClr val="tx1"/>
                </a:solidFill>
                <a:latin typeface="Arial" panose="020B0604020202020204" pitchFamily="34" charset="0"/>
                <a:cs typeface="Arial" panose="020B0604020202020204" pitchFamily="34" charset="0"/>
              </a:rPr>
              <a:t>ReactJS</a:t>
            </a:r>
            <a:endParaRPr lang="en-US" sz="2400" b="1" dirty="0">
              <a:solidFill>
                <a:schemeClr val="tx1"/>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Responsive with multiple devices</a:t>
            </a: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Fetch and cache data by react-query</a:t>
            </a: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Manage the global state with </a:t>
            </a:r>
            <a:r>
              <a:rPr lang="en-US" sz="2400" b="1" dirty="0" err="1">
                <a:solidFill>
                  <a:schemeClr val="tx1"/>
                </a:solidFill>
                <a:latin typeface="Arial" panose="020B0604020202020204" pitchFamily="34" charset="0"/>
                <a:cs typeface="Arial" panose="020B0604020202020204" pitchFamily="34" charset="0"/>
              </a:rPr>
              <a:t>Valtio</a:t>
            </a:r>
            <a:endParaRPr lang="en-US" sz="2400" b="1" dirty="0">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a:solidFill>
                  <a:schemeClr val="accent1"/>
                </a:solidFill>
              </a:rPr>
              <a:t>1</a:t>
            </a:r>
          </a:p>
        </p:txBody>
      </p:sp>
    </p:spTree>
    <p:extLst>
      <p:ext uri="{BB962C8B-B14F-4D97-AF65-F5344CB8AC3E}">
        <p14:creationId xmlns:p14="http://schemas.microsoft.com/office/powerpoint/2010/main" val="4014065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2FAB71E7-C294-4DA0-9CAF-206E36FA8134}"/>
              </a:ext>
            </a:extLst>
          </p:cNvPr>
          <p:cNvGrpSpPr/>
          <p:nvPr/>
        </p:nvGrpSpPr>
        <p:grpSpPr>
          <a:xfrm>
            <a:off x="3459447" y="1074729"/>
            <a:ext cx="3486284" cy="815608"/>
            <a:chOff x="4306112" y="1208246"/>
            <a:chExt cx="3486284" cy="815608"/>
          </a:xfrm>
        </p:grpSpPr>
        <p:sp>
          <p:nvSpPr>
            <p:cNvPr id="8" name="TextBox 7">
              <a:extLst>
                <a:ext uri="{FF2B5EF4-FFF2-40B4-BE49-F238E27FC236}">
                  <a16:creationId xmlns:a16="http://schemas.microsoft.com/office/drawing/2014/main" id="{9CD80CD1-A167-4B58-B233-757B98549191}"/>
                </a:ext>
              </a:extLst>
            </p:cNvPr>
            <p:cNvSpPr txBox="1"/>
            <p:nvPr/>
          </p:nvSpPr>
          <p:spPr>
            <a:xfrm>
              <a:off x="4306112" y="1208246"/>
              <a:ext cx="3486284"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Technologies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9" name="Straight Connector 8">
              <a:extLst>
                <a:ext uri="{FF2B5EF4-FFF2-40B4-BE49-F238E27FC236}">
                  <a16:creationId xmlns:a16="http://schemas.microsoft.com/office/drawing/2014/main" id="{E760032C-06D0-4897-AB37-DA56419C686D}"/>
                </a:ext>
              </a:extLst>
            </p:cNvPr>
            <p:cNvCxnSpPr/>
            <p:nvPr/>
          </p:nvCxnSpPr>
          <p:spPr>
            <a:xfrm>
              <a:off x="4918896"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B6250E83-4192-4307-8E63-7E6C2EF15503}"/>
              </a:ext>
            </a:extLst>
          </p:cNvPr>
          <p:cNvSpPr/>
          <p:nvPr/>
        </p:nvSpPr>
        <p:spPr>
          <a:xfrm>
            <a:off x="401883" y="1890337"/>
            <a:ext cx="6631963" cy="4468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tx1"/>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ReactJS</a:t>
            </a:r>
            <a:r>
              <a:rPr lang="en-US" sz="2400" b="1" dirty="0">
                <a:solidFill>
                  <a:schemeClr val="tx1"/>
                </a:solidFill>
                <a:latin typeface="Arial" panose="020B0604020202020204" pitchFamily="34" charset="0"/>
                <a:cs typeface="Arial" panose="020B0604020202020204" pitchFamily="34" charset="0"/>
              </a:rPr>
              <a:t> build a web UI</a:t>
            </a: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React-router-</a:t>
            </a:r>
            <a:r>
              <a:rPr lang="en-US" sz="2400" b="1" dirty="0" err="1">
                <a:solidFill>
                  <a:schemeClr val="tx1"/>
                </a:solidFill>
                <a:latin typeface="Arial" panose="020B0604020202020204" pitchFamily="34" charset="0"/>
                <a:cs typeface="Arial" panose="020B0604020202020204" pitchFamily="34" charset="0"/>
              </a:rPr>
              <a:t>dom</a:t>
            </a:r>
            <a:r>
              <a:rPr lang="en-US" sz="2400" b="1" dirty="0">
                <a:solidFill>
                  <a:schemeClr val="tx1"/>
                </a:solidFill>
                <a:latin typeface="Arial" panose="020B0604020202020204" pitchFamily="34" charset="0"/>
                <a:cs typeface="Arial" panose="020B0604020202020204" pitchFamily="34" charset="0"/>
              </a:rPr>
              <a:t> redirects the page</a:t>
            </a: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Styled-component style the components</a:t>
            </a: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Formik</a:t>
            </a:r>
            <a:r>
              <a:rPr lang="en-US" sz="2400" b="1" dirty="0">
                <a:solidFill>
                  <a:schemeClr val="tx1"/>
                </a:solidFill>
                <a:latin typeface="Arial" panose="020B0604020202020204" pitchFamily="34" charset="0"/>
                <a:cs typeface="Arial" panose="020B0604020202020204" pitchFamily="34" charset="0"/>
              </a:rPr>
              <a:t> manages and validates the form</a:t>
            </a: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React-query fetches and caches the data</a:t>
            </a:r>
          </a:p>
          <a:p>
            <a:pPr marL="342900" indent="-342900">
              <a:lnSpc>
                <a:spcPct val="150000"/>
              </a:lnSpc>
              <a:buFont typeface="Wingdings" panose="05000000000000000000" pitchFamily="2" charset="2"/>
              <a:buChar char="q"/>
            </a:pPr>
            <a:r>
              <a:rPr lang="en-US" sz="2400" b="1" dirty="0" err="1">
                <a:solidFill>
                  <a:schemeClr val="tx1"/>
                </a:solidFill>
                <a:latin typeface="Arial" panose="020B0604020202020204" pitchFamily="34" charset="0"/>
                <a:cs typeface="Arial" panose="020B0604020202020204" pitchFamily="34" charset="0"/>
              </a:rPr>
              <a:t>Valtio</a:t>
            </a:r>
            <a:r>
              <a:rPr lang="en-US" sz="2400" b="1" dirty="0">
                <a:solidFill>
                  <a:schemeClr val="tx1"/>
                </a:solidFill>
                <a:latin typeface="Arial" panose="020B0604020202020204" pitchFamily="34" charset="0"/>
                <a:cs typeface="Arial" panose="020B0604020202020204" pitchFamily="34" charset="0"/>
              </a:rPr>
              <a:t> manages the global state</a:t>
            </a:r>
          </a:p>
          <a:p>
            <a:pPr marL="342900" indent="-342900">
              <a:lnSpc>
                <a:spcPct val="150000"/>
              </a:lnSpc>
              <a:buFont typeface="Wingdings" panose="05000000000000000000" pitchFamily="2" charset="2"/>
              <a:buChar char="q"/>
            </a:pPr>
            <a:r>
              <a:rPr lang="en-US" sz="2400" b="1" dirty="0" err="1">
                <a:solidFill>
                  <a:schemeClr val="tx1"/>
                </a:solidFill>
                <a:latin typeface="Arial" panose="020B0604020202020204" pitchFamily="34" charset="0"/>
                <a:cs typeface="Arial" panose="020B0604020202020204" pitchFamily="34" charset="0"/>
              </a:rPr>
              <a:t>Json</a:t>
            </a:r>
            <a:r>
              <a:rPr lang="en-US" sz="2400" b="1" dirty="0">
                <a:solidFill>
                  <a:schemeClr val="tx1"/>
                </a:solidFill>
                <a:latin typeface="Arial" panose="020B0604020202020204" pitchFamily="34" charset="0"/>
                <a:cs typeface="Arial" panose="020B0604020202020204" pitchFamily="34" charset="0"/>
              </a:rPr>
              <a:t>-server fake APIs</a:t>
            </a: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React-icons create icons</a:t>
            </a: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dirty="0">
                <a:solidFill>
                  <a:schemeClr val="accent1"/>
                </a:solidFill>
              </a:rPr>
              <a:t>2</a:t>
            </a:r>
          </a:p>
        </p:txBody>
      </p:sp>
      <p:pic>
        <p:nvPicPr>
          <p:cNvPr id="4" name="Picture 3"/>
          <p:cNvPicPr>
            <a:picLocks noChangeAspect="1"/>
          </p:cNvPicPr>
          <p:nvPr/>
        </p:nvPicPr>
        <p:blipFill>
          <a:blip r:embed="rId3"/>
          <a:stretch>
            <a:fillRect/>
          </a:stretch>
        </p:blipFill>
        <p:spPr>
          <a:xfrm>
            <a:off x="6341390" y="1890337"/>
            <a:ext cx="667633" cy="578984"/>
          </a:xfrm>
          <a:prstGeom prst="rect">
            <a:avLst/>
          </a:prstGeom>
        </p:spPr>
      </p:pic>
      <p:pic>
        <p:nvPicPr>
          <p:cNvPr id="6" name="Picture 5"/>
          <p:cNvPicPr>
            <a:picLocks noChangeAspect="1"/>
          </p:cNvPicPr>
          <p:nvPr/>
        </p:nvPicPr>
        <p:blipFill>
          <a:blip r:embed="rId4"/>
          <a:stretch>
            <a:fillRect/>
          </a:stretch>
        </p:blipFill>
        <p:spPr>
          <a:xfrm>
            <a:off x="7318160" y="2328985"/>
            <a:ext cx="813520" cy="609355"/>
          </a:xfrm>
          <a:prstGeom prst="rect">
            <a:avLst/>
          </a:prstGeom>
        </p:spPr>
      </p:pic>
      <p:pic>
        <p:nvPicPr>
          <p:cNvPr id="18" name="Picture 17"/>
          <p:cNvPicPr>
            <a:picLocks noChangeAspect="1"/>
          </p:cNvPicPr>
          <p:nvPr/>
        </p:nvPicPr>
        <p:blipFill>
          <a:blip r:embed="rId5"/>
          <a:stretch>
            <a:fillRect/>
          </a:stretch>
        </p:blipFill>
        <p:spPr>
          <a:xfrm>
            <a:off x="8415994" y="2841258"/>
            <a:ext cx="571012" cy="571012"/>
          </a:xfrm>
          <a:prstGeom prst="rect">
            <a:avLst/>
          </a:prstGeom>
        </p:spPr>
      </p:pic>
      <p:pic>
        <p:nvPicPr>
          <p:cNvPr id="20" name="Picture 19"/>
          <p:cNvPicPr>
            <a:picLocks noChangeAspect="1"/>
          </p:cNvPicPr>
          <p:nvPr/>
        </p:nvPicPr>
        <p:blipFill>
          <a:blip r:embed="rId6"/>
          <a:stretch>
            <a:fillRect/>
          </a:stretch>
        </p:blipFill>
        <p:spPr>
          <a:xfrm>
            <a:off x="7724920" y="3579840"/>
            <a:ext cx="645354" cy="645354"/>
          </a:xfrm>
          <a:prstGeom prst="rect">
            <a:avLst/>
          </a:prstGeom>
        </p:spPr>
      </p:pic>
      <p:pic>
        <p:nvPicPr>
          <p:cNvPr id="22" name="Picture 21"/>
          <p:cNvPicPr>
            <a:picLocks noChangeAspect="1"/>
          </p:cNvPicPr>
          <p:nvPr/>
        </p:nvPicPr>
        <p:blipFill>
          <a:blip r:embed="rId7"/>
          <a:stretch>
            <a:fillRect/>
          </a:stretch>
        </p:blipFill>
        <p:spPr>
          <a:xfrm>
            <a:off x="6958847" y="4138333"/>
            <a:ext cx="639152" cy="639152"/>
          </a:xfrm>
          <a:prstGeom prst="rect">
            <a:avLst/>
          </a:prstGeom>
        </p:spPr>
      </p:pic>
      <p:pic>
        <p:nvPicPr>
          <p:cNvPr id="25" name="Picture 24"/>
          <p:cNvPicPr>
            <a:picLocks noChangeAspect="1"/>
          </p:cNvPicPr>
          <p:nvPr/>
        </p:nvPicPr>
        <p:blipFill>
          <a:blip r:embed="rId8"/>
          <a:stretch>
            <a:fillRect/>
          </a:stretch>
        </p:blipFill>
        <p:spPr>
          <a:xfrm>
            <a:off x="5994934" y="4777485"/>
            <a:ext cx="680273" cy="525162"/>
          </a:xfrm>
          <a:prstGeom prst="rect">
            <a:avLst/>
          </a:prstGeom>
        </p:spPr>
      </p:pic>
      <p:pic>
        <p:nvPicPr>
          <p:cNvPr id="26" name="Picture 25"/>
          <p:cNvPicPr>
            <a:picLocks noChangeAspect="1"/>
          </p:cNvPicPr>
          <p:nvPr/>
        </p:nvPicPr>
        <p:blipFill>
          <a:blip r:embed="rId9"/>
          <a:stretch>
            <a:fillRect/>
          </a:stretch>
        </p:blipFill>
        <p:spPr>
          <a:xfrm>
            <a:off x="4872181" y="5242819"/>
            <a:ext cx="1126493" cy="586791"/>
          </a:xfrm>
          <a:prstGeom prst="rect">
            <a:avLst/>
          </a:prstGeom>
        </p:spPr>
      </p:pic>
      <p:pic>
        <p:nvPicPr>
          <p:cNvPr id="27" name="Picture 26"/>
          <p:cNvPicPr>
            <a:picLocks noChangeAspect="1"/>
          </p:cNvPicPr>
          <p:nvPr/>
        </p:nvPicPr>
        <p:blipFill>
          <a:blip r:embed="rId10"/>
          <a:stretch>
            <a:fillRect/>
          </a:stretch>
        </p:blipFill>
        <p:spPr>
          <a:xfrm>
            <a:off x="4570587" y="5775975"/>
            <a:ext cx="564639" cy="564639"/>
          </a:xfrm>
          <a:prstGeom prst="rect">
            <a:avLst/>
          </a:prstGeom>
        </p:spPr>
      </p:pic>
    </p:spTree>
    <p:extLst>
      <p:ext uri="{BB962C8B-B14F-4D97-AF65-F5344CB8AC3E}">
        <p14:creationId xmlns:p14="http://schemas.microsoft.com/office/powerpoint/2010/main" val="54644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2FAB71E7-C294-4DA0-9CAF-206E36FA8134}"/>
              </a:ext>
            </a:extLst>
          </p:cNvPr>
          <p:cNvGrpSpPr/>
          <p:nvPr/>
        </p:nvGrpSpPr>
        <p:grpSpPr>
          <a:xfrm>
            <a:off x="3137137" y="1059099"/>
            <a:ext cx="5512615" cy="815608"/>
            <a:chOff x="4306111" y="1208246"/>
            <a:chExt cx="5512615" cy="815608"/>
          </a:xfrm>
        </p:grpSpPr>
        <p:sp>
          <p:nvSpPr>
            <p:cNvPr id="8" name="TextBox 7">
              <a:extLst>
                <a:ext uri="{FF2B5EF4-FFF2-40B4-BE49-F238E27FC236}">
                  <a16:creationId xmlns:a16="http://schemas.microsoft.com/office/drawing/2014/main" id="{9CD80CD1-A167-4B58-B233-757B98549191}"/>
                </a:ext>
              </a:extLst>
            </p:cNvPr>
            <p:cNvSpPr txBox="1"/>
            <p:nvPr/>
          </p:nvSpPr>
          <p:spPr>
            <a:xfrm>
              <a:off x="4306111" y="1208246"/>
              <a:ext cx="5512615"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Implementation process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9" name="Straight Connector 8">
              <a:extLst>
                <a:ext uri="{FF2B5EF4-FFF2-40B4-BE49-F238E27FC236}">
                  <a16:creationId xmlns:a16="http://schemas.microsoft.com/office/drawing/2014/main" id="{E760032C-06D0-4897-AB37-DA56419C686D}"/>
                </a:ext>
              </a:extLst>
            </p:cNvPr>
            <p:cNvCxnSpPr/>
            <p:nvPr/>
          </p:nvCxnSpPr>
          <p:spPr>
            <a:xfrm>
              <a:off x="5966153"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dirty="0">
                <a:solidFill>
                  <a:schemeClr val="accent1"/>
                </a:solidFill>
              </a:rPr>
              <a:t>3</a:t>
            </a:r>
          </a:p>
        </p:txBody>
      </p:sp>
      <p:grpSp>
        <p:nvGrpSpPr>
          <p:cNvPr id="12" name="Group 11">
            <a:extLst>
              <a:ext uri="{FF2B5EF4-FFF2-40B4-BE49-F238E27FC236}">
                <a16:creationId xmlns:a16="http://schemas.microsoft.com/office/drawing/2014/main" id="{47EC5731-4DE7-45E5-9201-9CD6D246D9A2}"/>
              </a:ext>
            </a:extLst>
          </p:cNvPr>
          <p:cNvGrpSpPr/>
          <p:nvPr/>
        </p:nvGrpSpPr>
        <p:grpSpPr>
          <a:xfrm flipV="1">
            <a:off x="8608824" y="2901116"/>
            <a:ext cx="2066991" cy="2066991"/>
            <a:chOff x="6876256" y="3063517"/>
            <a:chExt cx="1944216" cy="1944216"/>
          </a:xfrm>
          <a:scene3d>
            <a:camera prst="perspectiveLeft">
              <a:rot lat="0" lon="3900000" rev="0"/>
            </a:camera>
            <a:lightRig rig="glow" dir="t"/>
          </a:scene3d>
        </p:grpSpPr>
        <p:sp>
          <p:nvSpPr>
            <p:cNvPr id="17" name="Oval 16">
              <a:extLst>
                <a:ext uri="{FF2B5EF4-FFF2-40B4-BE49-F238E27FC236}">
                  <a16:creationId xmlns:a16="http://schemas.microsoft.com/office/drawing/2014/main" id="{5A8F5C16-78AE-4E7F-A56C-B817106F8AEB}"/>
                </a:ext>
              </a:extLst>
            </p:cNvPr>
            <p:cNvSpPr/>
            <p:nvPr/>
          </p:nvSpPr>
          <p:spPr>
            <a:xfrm>
              <a:off x="6876256" y="3063517"/>
              <a:ext cx="1944216" cy="1944216"/>
            </a:xfrm>
            <a:prstGeom prst="ellipse">
              <a:avLst/>
            </a:prstGeom>
            <a:solidFill>
              <a:schemeClr val="bg1"/>
            </a:solidFill>
            <a:ln w="165100">
              <a:solidFill>
                <a:schemeClr val="accent4"/>
              </a:solidFill>
            </a:ln>
            <a:sp3d extrusionH="171450" contourW="12700" prstMaterial="plastic">
              <a:extrusionClr>
                <a:schemeClr val="accent4">
                  <a:lumMod val="50000"/>
                </a:schemeClr>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Oval 17">
              <a:extLst>
                <a:ext uri="{FF2B5EF4-FFF2-40B4-BE49-F238E27FC236}">
                  <a16:creationId xmlns:a16="http://schemas.microsoft.com/office/drawing/2014/main" id="{A62887BF-9D28-4029-8F52-CB23EC4A7DAF}"/>
                </a:ext>
              </a:extLst>
            </p:cNvPr>
            <p:cNvSpPr/>
            <p:nvPr/>
          </p:nvSpPr>
          <p:spPr>
            <a:xfrm>
              <a:off x="7165759" y="3353020"/>
              <a:ext cx="1365211" cy="1365211"/>
            </a:xfrm>
            <a:prstGeom prst="ellipse">
              <a:avLst/>
            </a:prstGeom>
            <a:solidFill>
              <a:schemeClr val="bg1"/>
            </a:solidFill>
            <a:ln w="165100">
              <a:solidFill>
                <a:schemeClr val="accent4"/>
              </a:solidFill>
            </a:ln>
            <a:sp3d extrusionH="171450" contourW="12700">
              <a:extrusionClr>
                <a:schemeClr val="bg1"/>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Oval 18">
              <a:extLst>
                <a:ext uri="{FF2B5EF4-FFF2-40B4-BE49-F238E27FC236}">
                  <a16:creationId xmlns:a16="http://schemas.microsoft.com/office/drawing/2014/main" id="{5DC0A9FF-55B5-406C-AA6E-23EA7B6C7A64}"/>
                </a:ext>
              </a:extLst>
            </p:cNvPr>
            <p:cNvSpPr/>
            <p:nvPr/>
          </p:nvSpPr>
          <p:spPr>
            <a:xfrm>
              <a:off x="7487073" y="3674334"/>
              <a:ext cx="722583" cy="722583"/>
            </a:xfrm>
            <a:prstGeom prst="ellipse">
              <a:avLst/>
            </a:prstGeom>
            <a:solidFill>
              <a:schemeClr val="accent4"/>
            </a:solidFill>
            <a:ln w="165100">
              <a:solidFill>
                <a:schemeClr val="accent4"/>
              </a:solidFill>
            </a:ln>
            <a:sp3d extrusionH="171450" contourW="12700">
              <a:extrusionClr>
                <a:schemeClr val="bg1"/>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2" name="TextBox 21">
            <a:extLst>
              <a:ext uri="{FF2B5EF4-FFF2-40B4-BE49-F238E27FC236}">
                <a16:creationId xmlns:a16="http://schemas.microsoft.com/office/drawing/2014/main" id="{6FDACE4E-140B-467C-9E5F-A45D2C1A290D}"/>
              </a:ext>
            </a:extLst>
          </p:cNvPr>
          <p:cNvSpPr txBox="1"/>
          <p:nvPr/>
        </p:nvSpPr>
        <p:spPr>
          <a:xfrm>
            <a:off x="2334291" y="4629063"/>
            <a:ext cx="1611920" cy="646331"/>
          </a:xfrm>
          <a:prstGeom prst="rect">
            <a:avLst/>
          </a:prstGeom>
          <a:noFill/>
          <a:ln>
            <a:noFill/>
          </a:ln>
        </p:spPr>
        <p:txBody>
          <a:bodyPr wrap="square" rtlCol="0">
            <a:spAutoFit/>
          </a:bodyPr>
          <a:lstStyle/>
          <a:p>
            <a:pPr algn="ctr"/>
            <a:r>
              <a:rPr lang="en-US" altLang="ko-KR" sz="1200" dirty="0">
                <a:solidFill>
                  <a:schemeClr val="tx1">
                    <a:lumMod val="85000"/>
                    <a:lumOff val="15000"/>
                  </a:schemeClr>
                </a:solidFill>
                <a:latin typeface="Arial" panose="020B0604020202020204" pitchFamily="34" charset="0"/>
                <a:cs typeface="Arial" panose="020B0604020202020204" pitchFamily="34" charset="0"/>
              </a:rPr>
              <a:t>Create a project with the </a:t>
            </a:r>
            <a:r>
              <a:rPr lang="en-US" altLang="ko-KR" sz="1200" dirty="0" err="1">
                <a:solidFill>
                  <a:schemeClr val="tx1">
                    <a:lumMod val="85000"/>
                    <a:lumOff val="15000"/>
                  </a:schemeClr>
                </a:solidFill>
                <a:latin typeface="Arial" panose="020B0604020202020204" pitchFamily="34" charset="0"/>
                <a:cs typeface="Arial" panose="020B0604020202020204" pitchFamily="34" charset="0"/>
              </a:rPr>
              <a:t>npx</a:t>
            </a:r>
            <a:r>
              <a:rPr lang="en-US" altLang="ko-KR" sz="1200" dirty="0">
                <a:solidFill>
                  <a:schemeClr val="tx1">
                    <a:lumMod val="85000"/>
                    <a:lumOff val="15000"/>
                  </a:schemeClr>
                </a:solidFill>
                <a:latin typeface="Arial" panose="020B0604020202020204" pitchFamily="34" charset="0"/>
                <a:cs typeface="Arial" panose="020B0604020202020204" pitchFamily="34" charset="0"/>
              </a:rPr>
              <a:t> and install frameworks related</a:t>
            </a:r>
            <a:endParaRPr lang="ko-KR" altLang="en-US" sz="12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45088EC2-3A02-47F7-87EB-D7879AE2FB76}"/>
              </a:ext>
            </a:extLst>
          </p:cNvPr>
          <p:cNvSpPr txBox="1"/>
          <p:nvPr/>
        </p:nvSpPr>
        <p:spPr>
          <a:xfrm>
            <a:off x="4209727" y="4619927"/>
            <a:ext cx="1531019" cy="830997"/>
          </a:xfrm>
          <a:prstGeom prst="rect">
            <a:avLst/>
          </a:prstGeom>
          <a:noFill/>
          <a:ln>
            <a:noFill/>
          </a:ln>
        </p:spPr>
        <p:txBody>
          <a:bodyPr wrap="square" rtlCol="0">
            <a:spAutoFit/>
          </a:bodyPr>
          <a:lstStyle/>
          <a:p>
            <a:pPr algn="ctr"/>
            <a:r>
              <a:rPr lang="en-US" altLang="ko-KR" sz="1200" dirty="0">
                <a:solidFill>
                  <a:schemeClr val="tx1">
                    <a:lumMod val="85000"/>
                    <a:lumOff val="15000"/>
                  </a:schemeClr>
                </a:solidFill>
                <a:latin typeface="Arial" panose="020B0604020202020204" pitchFamily="34" charset="0"/>
                <a:cs typeface="Arial" panose="020B0604020202020204" pitchFamily="34" charset="0"/>
              </a:rPr>
              <a:t>Create components for UI. Use the styled-components to style</a:t>
            </a:r>
            <a:endParaRPr lang="ko-KR" altLang="en-US" sz="12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108D829E-5E66-44AE-8AB2-ABF312058AD3}"/>
              </a:ext>
            </a:extLst>
          </p:cNvPr>
          <p:cNvSpPr txBox="1"/>
          <p:nvPr/>
        </p:nvSpPr>
        <p:spPr>
          <a:xfrm>
            <a:off x="5900038" y="4619718"/>
            <a:ext cx="1611920" cy="830997"/>
          </a:xfrm>
          <a:prstGeom prst="rect">
            <a:avLst/>
          </a:prstGeom>
          <a:noFill/>
          <a:ln>
            <a:noFill/>
          </a:ln>
        </p:spPr>
        <p:txBody>
          <a:bodyPr wrap="square" rtlCol="0">
            <a:spAutoFit/>
          </a:bodyPr>
          <a:lstStyle/>
          <a:p>
            <a:pPr algn="ctr"/>
            <a:r>
              <a:rPr lang="en-US" altLang="ko-KR" sz="1200" dirty="0">
                <a:solidFill>
                  <a:schemeClr val="tx1">
                    <a:lumMod val="85000"/>
                    <a:lumOff val="15000"/>
                  </a:schemeClr>
                </a:solidFill>
                <a:latin typeface="Arial" panose="020B0604020202020204" pitchFamily="34" charset="0"/>
                <a:cs typeface="Arial" panose="020B0604020202020204" pitchFamily="34" charset="0"/>
              </a:rPr>
              <a:t>Use the react-query to fetch and cache data. Use </a:t>
            </a:r>
            <a:r>
              <a:rPr lang="en-US" altLang="ko-KR" sz="1200" dirty="0" err="1">
                <a:solidFill>
                  <a:schemeClr val="tx1">
                    <a:lumMod val="85000"/>
                    <a:lumOff val="15000"/>
                  </a:schemeClr>
                </a:solidFill>
                <a:latin typeface="Arial" panose="020B0604020202020204" pitchFamily="34" charset="0"/>
                <a:cs typeface="Arial" panose="020B0604020202020204" pitchFamily="34" charset="0"/>
              </a:rPr>
              <a:t>valtio</a:t>
            </a:r>
            <a:r>
              <a:rPr lang="en-US" altLang="ko-KR" sz="1200" dirty="0">
                <a:solidFill>
                  <a:schemeClr val="tx1">
                    <a:lumMod val="85000"/>
                    <a:lumOff val="15000"/>
                  </a:schemeClr>
                </a:solidFill>
                <a:latin typeface="Arial" panose="020B0604020202020204" pitchFamily="34" charset="0"/>
                <a:cs typeface="Arial" panose="020B0604020202020204" pitchFamily="34" charset="0"/>
              </a:rPr>
              <a:t> to create a global state</a:t>
            </a:r>
            <a:endParaRPr lang="ko-KR" altLang="en-US" sz="12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3EB3D390-5408-410C-8AEE-55FA01EA9039}"/>
              </a:ext>
            </a:extLst>
          </p:cNvPr>
          <p:cNvSpPr txBox="1"/>
          <p:nvPr/>
        </p:nvSpPr>
        <p:spPr>
          <a:xfrm>
            <a:off x="7893538" y="4627713"/>
            <a:ext cx="1209596" cy="646331"/>
          </a:xfrm>
          <a:prstGeom prst="rect">
            <a:avLst/>
          </a:prstGeom>
          <a:noFill/>
          <a:ln>
            <a:noFill/>
          </a:ln>
        </p:spPr>
        <p:txBody>
          <a:bodyPr wrap="square" rtlCol="0">
            <a:spAutoFit/>
          </a:bodyPr>
          <a:lstStyle/>
          <a:p>
            <a:pPr algn="ctr"/>
            <a:r>
              <a:rPr lang="en-US" altLang="ko-KR" sz="1200" dirty="0">
                <a:solidFill>
                  <a:schemeClr val="tx1">
                    <a:lumMod val="85000"/>
                    <a:lumOff val="15000"/>
                  </a:schemeClr>
                </a:solidFill>
                <a:latin typeface="Arial" panose="020B0604020202020204" pitchFamily="34" charset="0"/>
                <a:cs typeface="Arial" panose="020B0604020202020204" pitchFamily="34" charset="0"/>
              </a:rPr>
              <a:t>Refactor, clean code, and fix bugs</a:t>
            </a:r>
            <a:endParaRPr lang="ko-KR" altLang="en-US" sz="12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2" name="Oval 21">
            <a:extLst>
              <a:ext uri="{FF2B5EF4-FFF2-40B4-BE49-F238E27FC236}">
                <a16:creationId xmlns:a16="http://schemas.microsoft.com/office/drawing/2014/main" id="{15DE5CA6-4BA9-4F57-827F-C7F52A48B3A9}"/>
              </a:ext>
            </a:extLst>
          </p:cNvPr>
          <p:cNvSpPr>
            <a:spLocks noChangeAspect="1"/>
          </p:cNvSpPr>
          <p:nvPr/>
        </p:nvSpPr>
        <p:spPr>
          <a:xfrm rot="20700000">
            <a:off x="6327327" y="3232777"/>
            <a:ext cx="475248" cy="386046"/>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3" name="Rounded Rectangle 4">
            <a:extLst>
              <a:ext uri="{FF2B5EF4-FFF2-40B4-BE49-F238E27FC236}">
                <a16:creationId xmlns:a16="http://schemas.microsoft.com/office/drawing/2014/main" id="{ACDE8AC9-5DFA-49CD-B1EA-26F3B932C6C8}"/>
              </a:ext>
            </a:extLst>
          </p:cNvPr>
          <p:cNvSpPr>
            <a:spLocks noChangeAspect="1"/>
          </p:cNvSpPr>
          <p:nvPr/>
        </p:nvSpPr>
        <p:spPr>
          <a:xfrm>
            <a:off x="4587519" y="3240840"/>
            <a:ext cx="521681" cy="369920"/>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4" name="Rectangle 5">
            <a:extLst>
              <a:ext uri="{FF2B5EF4-FFF2-40B4-BE49-F238E27FC236}">
                <a16:creationId xmlns:a16="http://schemas.microsoft.com/office/drawing/2014/main" id="{821E247C-1FA6-4FED-8B58-DDB0EA02651B}"/>
              </a:ext>
            </a:extLst>
          </p:cNvPr>
          <p:cNvSpPr>
            <a:spLocks noChangeAspect="1"/>
          </p:cNvSpPr>
          <p:nvPr/>
        </p:nvSpPr>
        <p:spPr>
          <a:xfrm>
            <a:off x="2853538" y="3202446"/>
            <a:ext cx="447042" cy="446709"/>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5" name="Pie 2">
            <a:extLst>
              <a:ext uri="{FF2B5EF4-FFF2-40B4-BE49-F238E27FC236}">
                <a16:creationId xmlns:a16="http://schemas.microsoft.com/office/drawing/2014/main" id="{8FB81AD4-8AE1-45F0-AA3F-CB6CF6B70E37}"/>
              </a:ext>
            </a:extLst>
          </p:cNvPr>
          <p:cNvSpPr/>
          <p:nvPr/>
        </p:nvSpPr>
        <p:spPr>
          <a:xfrm>
            <a:off x="8160087" y="3183425"/>
            <a:ext cx="493006" cy="484750"/>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36" name="TextBox 35">
            <a:extLst>
              <a:ext uri="{FF2B5EF4-FFF2-40B4-BE49-F238E27FC236}">
                <a16:creationId xmlns:a16="http://schemas.microsoft.com/office/drawing/2014/main" id="{CC3173B9-8FA7-412F-B737-68CA81255DAB}"/>
              </a:ext>
            </a:extLst>
          </p:cNvPr>
          <p:cNvSpPr txBox="1"/>
          <p:nvPr/>
        </p:nvSpPr>
        <p:spPr>
          <a:xfrm>
            <a:off x="2102389" y="2279854"/>
            <a:ext cx="2025064" cy="738664"/>
          </a:xfrm>
          <a:prstGeom prst="rect">
            <a:avLst/>
          </a:prstGeom>
          <a:noFill/>
        </p:spPr>
        <p:txBody>
          <a:bodyPr wrap="square" rtlCol="0">
            <a:spAutoFit/>
          </a:bodyPr>
          <a:lstStyle/>
          <a:p>
            <a:pPr algn="ctr"/>
            <a:r>
              <a:rPr lang="en-US" altLang="ko-KR" sz="1400" b="1" dirty="0">
                <a:solidFill>
                  <a:schemeClr val="tx1">
                    <a:lumMod val="85000"/>
                    <a:lumOff val="15000"/>
                  </a:schemeClr>
                </a:solidFill>
                <a:latin typeface="Arial" panose="020B0604020202020204" pitchFamily="34" charset="0"/>
                <a:cs typeface="Arial" panose="020B0604020202020204" pitchFamily="34" charset="0"/>
              </a:rPr>
              <a:t>Initial project</a:t>
            </a:r>
          </a:p>
          <a:p>
            <a:pPr algn="ctr"/>
            <a:r>
              <a:rPr lang="en-US" altLang="ko-KR" sz="1400" b="1" dirty="0">
                <a:solidFill>
                  <a:schemeClr val="tx1">
                    <a:lumMod val="85000"/>
                    <a:lumOff val="15000"/>
                  </a:schemeClr>
                </a:solidFill>
                <a:latin typeface="Arial" panose="020B0604020202020204" pitchFamily="34" charset="0"/>
                <a:cs typeface="Arial" panose="020B0604020202020204" pitchFamily="34" charset="0"/>
              </a:rPr>
              <a:t>and install frameworks</a:t>
            </a:r>
            <a:endParaRPr lang="ko-KR" altLang="en-US" sz="14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382F34E8-C74F-474F-B00A-658EF9457AB5}"/>
              </a:ext>
            </a:extLst>
          </p:cNvPr>
          <p:cNvSpPr txBox="1"/>
          <p:nvPr/>
        </p:nvSpPr>
        <p:spPr>
          <a:xfrm>
            <a:off x="4109649" y="2489795"/>
            <a:ext cx="1510860" cy="523220"/>
          </a:xfrm>
          <a:prstGeom prst="rect">
            <a:avLst/>
          </a:prstGeom>
          <a:noFill/>
        </p:spPr>
        <p:txBody>
          <a:bodyPr wrap="square" rtlCol="0">
            <a:spAutoFit/>
          </a:bodyPr>
          <a:lstStyle/>
          <a:p>
            <a:pPr algn="ctr"/>
            <a:r>
              <a:rPr lang="en-US" altLang="ko-KR" sz="1400" b="1" dirty="0">
                <a:solidFill>
                  <a:schemeClr val="tx1">
                    <a:lumMod val="85000"/>
                    <a:lumOff val="15000"/>
                  </a:schemeClr>
                </a:solidFill>
                <a:latin typeface="Arial" panose="020B0604020202020204" pitchFamily="34" charset="0"/>
                <a:cs typeface="Arial" panose="020B0604020202020204" pitchFamily="34" charset="0"/>
              </a:rPr>
              <a:t>Build UI </a:t>
            </a:r>
          </a:p>
          <a:p>
            <a:pPr algn="ctr"/>
            <a:r>
              <a:rPr lang="en-US" altLang="ko-KR" sz="1400" b="1" dirty="0">
                <a:solidFill>
                  <a:schemeClr val="tx1">
                    <a:lumMod val="85000"/>
                    <a:lumOff val="15000"/>
                  </a:schemeClr>
                </a:solidFill>
                <a:latin typeface="Arial" panose="020B0604020202020204" pitchFamily="34" charset="0"/>
                <a:cs typeface="Arial" panose="020B0604020202020204" pitchFamily="34" charset="0"/>
              </a:rPr>
              <a:t>and responsive</a:t>
            </a:r>
            <a:endParaRPr lang="ko-KR" altLang="en-US" sz="14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92A48170-9E39-4E18-8DFB-734F4573B083}"/>
              </a:ext>
            </a:extLst>
          </p:cNvPr>
          <p:cNvSpPr txBox="1"/>
          <p:nvPr/>
        </p:nvSpPr>
        <p:spPr>
          <a:xfrm>
            <a:off x="5869654" y="2313426"/>
            <a:ext cx="1413643" cy="692497"/>
          </a:xfrm>
          <a:prstGeom prst="rect">
            <a:avLst/>
          </a:prstGeom>
          <a:noFill/>
        </p:spPr>
        <p:txBody>
          <a:bodyPr wrap="square" rtlCol="0">
            <a:spAutoFit/>
          </a:bodyPr>
          <a:lstStyle/>
          <a:p>
            <a:pPr algn="ctr"/>
            <a:r>
              <a:rPr lang="en-US" altLang="ko-KR" sz="1300" b="1" dirty="0">
                <a:solidFill>
                  <a:schemeClr val="tx1">
                    <a:lumMod val="85000"/>
                    <a:lumOff val="15000"/>
                  </a:schemeClr>
                </a:solidFill>
                <a:latin typeface="Arial" panose="020B0604020202020204" pitchFamily="34" charset="0"/>
                <a:cs typeface="Arial" panose="020B0604020202020204" pitchFamily="34" charset="0"/>
              </a:rPr>
              <a:t>Apply real data and create global state</a:t>
            </a:r>
            <a:endParaRPr lang="ko-KR" altLang="en-US" sz="13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057E2431-5958-4394-8660-639D3953C688}"/>
              </a:ext>
            </a:extLst>
          </p:cNvPr>
          <p:cNvSpPr txBox="1"/>
          <p:nvPr/>
        </p:nvSpPr>
        <p:spPr>
          <a:xfrm>
            <a:off x="7739410" y="2497610"/>
            <a:ext cx="1320146" cy="523220"/>
          </a:xfrm>
          <a:prstGeom prst="rect">
            <a:avLst/>
          </a:prstGeom>
          <a:noFill/>
        </p:spPr>
        <p:txBody>
          <a:bodyPr wrap="square" rtlCol="0">
            <a:spAutoFit/>
          </a:bodyPr>
          <a:lstStyle/>
          <a:p>
            <a:pPr algn="ctr"/>
            <a:r>
              <a:rPr lang="en-US" altLang="ko-KR" sz="1400" b="1" dirty="0">
                <a:solidFill>
                  <a:schemeClr val="tx1">
                    <a:lumMod val="85000"/>
                    <a:lumOff val="15000"/>
                  </a:schemeClr>
                </a:solidFill>
                <a:latin typeface="Arial" panose="020B0604020202020204" pitchFamily="34" charset="0"/>
                <a:cs typeface="Arial" panose="020B0604020202020204" pitchFamily="34" charset="0"/>
              </a:rPr>
              <a:t>Refactor </a:t>
            </a:r>
          </a:p>
          <a:p>
            <a:pPr algn="ctr"/>
            <a:r>
              <a:rPr lang="en-US" altLang="ko-KR" sz="1400" b="1" dirty="0">
                <a:solidFill>
                  <a:schemeClr val="tx1">
                    <a:lumMod val="85000"/>
                    <a:lumOff val="15000"/>
                  </a:schemeClr>
                </a:solidFill>
                <a:latin typeface="Arial" panose="020B0604020202020204" pitchFamily="34" charset="0"/>
                <a:cs typeface="Arial" panose="020B0604020202020204" pitchFamily="34" charset="0"/>
              </a:rPr>
              <a:t>and fix bug</a:t>
            </a:r>
            <a:endParaRPr lang="ko-KR" altLang="en-US" sz="1400" b="1" dirty="0">
              <a:solidFill>
                <a:schemeClr val="tx1">
                  <a:lumMod val="85000"/>
                  <a:lumOff val="15000"/>
                </a:schemeClr>
              </a:solidFill>
              <a:latin typeface="Arial" panose="020B0604020202020204" pitchFamily="34" charset="0"/>
              <a:cs typeface="Arial" panose="020B0604020202020204" pitchFamily="34" charset="0"/>
            </a:endParaRPr>
          </a:p>
        </p:txBody>
      </p:sp>
      <p:grpSp>
        <p:nvGrpSpPr>
          <p:cNvPr id="40" name="Group 39">
            <a:extLst>
              <a:ext uri="{FF2B5EF4-FFF2-40B4-BE49-F238E27FC236}">
                <a16:creationId xmlns:a16="http://schemas.microsoft.com/office/drawing/2014/main" id="{53683DFE-00F7-4B73-BA67-56F45FF7724F}"/>
              </a:ext>
            </a:extLst>
          </p:cNvPr>
          <p:cNvGrpSpPr/>
          <p:nvPr/>
        </p:nvGrpSpPr>
        <p:grpSpPr>
          <a:xfrm>
            <a:off x="860322" y="2558268"/>
            <a:ext cx="8588475" cy="3203739"/>
            <a:chOff x="977554" y="2525984"/>
            <a:chExt cx="9396931" cy="3505315"/>
          </a:xfrm>
          <a:gradFill flip="none" rotWithShape="1">
            <a:gsLst>
              <a:gs pos="0">
                <a:schemeClr val="accent1"/>
              </a:gs>
              <a:gs pos="54000">
                <a:schemeClr val="accent2"/>
              </a:gs>
              <a:gs pos="63000">
                <a:schemeClr val="accent3"/>
              </a:gs>
              <a:gs pos="27000">
                <a:schemeClr val="accent1"/>
              </a:gs>
              <a:gs pos="79000">
                <a:schemeClr val="accent4"/>
              </a:gs>
            </a:gsLst>
            <a:lin ang="0" scaled="1"/>
            <a:tileRect/>
          </a:gradFill>
        </p:grpSpPr>
        <p:sp>
          <p:nvSpPr>
            <p:cNvPr id="41" name="Freeform: Shape 518">
              <a:extLst>
                <a:ext uri="{FF2B5EF4-FFF2-40B4-BE49-F238E27FC236}">
                  <a16:creationId xmlns:a16="http://schemas.microsoft.com/office/drawing/2014/main" id="{5A24EE4D-D1C6-431A-9F4F-DCDB91E59ADD}"/>
                </a:ext>
              </a:extLst>
            </p:cNvPr>
            <p:cNvSpPr/>
            <p:nvPr/>
          </p:nvSpPr>
          <p:spPr>
            <a:xfrm rot="11813448">
              <a:off x="977554" y="2525984"/>
              <a:ext cx="9396931" cy="3505315"/>
            </a:xfrm>
            <a:custGeom>
              <a:avLst/>
              <a:gdLst>
                <a:gd name="connsiteX0" fmla="*/ 8745750 w 9396931"/>
                <a:gd name="connsiteY0" fmla="*/ 1489826 h 3505315"/>
                <a:gd name="connsiteX1" fmla="*/ 8933927 w 9396931"/>
                <a:gd name="connsiteY1" fmla="*/ 1289103 h 3505315"/>
                <a:gd name="connsiteX2" fmla="*/ 8835657 w 9396931"/>
                <a:gd name="connsiteY2" fmla="*/ 1019381 h 3505315"/>
                <a:gd name="connsiteX3" fmla="*/ 8794884 w 9396931"/>
                <a:gd name="connsiteY3" fmla="*/ 988017 h 3505315"/>
                <a:gd name="connsiteX4" fmla="*/ 8844020 w 9396931"/>
                <a:gd name="connsiteY4" fmla="*/ 906474 h 3505315"/>
                <a:gd name="connsiteX5" fmla="*/ 8895246 w 9396931"/>
                <a:gd name="connsiteY5" fmla="*/ 831202 h 3505315"/>
                <a:gd name="connsiteX6" fmla="*/ 9197377 w 9396931"/>
                <a:gd name="connsiteY6" fmla="*/ 799839 h 3505315"/>
                <a:gd name="connsiteX7" fmla="*/ 9146151 w 9396931"/>
                <a:gd name="connsiteY7" fmla="*/ 510253 h 3505315"/>
                <a:gd name="connsiteX8" fmla="*/ 8831475 w 9396931"/>
                <a:gd name="connsiteY8" fmla="*/ 631524 h 3505315"/>
                <a:gd name="connsiteX9" fmla="*/ 8747840 w 9396931"/>
                <a:gd name="connsiteY9" fmla="*/ 593889 h 3505315"/>
                <a:gd name="connsiteX10" fmla="*/ 8661069 w 9396931"/>
                <a:gd name="connsiteY10" fmla="*/ 554161 h 3505315"/>
                <a:gd name="connsiteX11" fmla="*/ 8681978 w 9396931"/>
                <a:gd name="connsiteY11" fmla="*/ 337757 h 3505315"/>
                <a:gd name="connsiteX12" fmla="*/ 8433962 w 9396931"/>
                <a:gd name="connsiteY12" fmla="*/ 154162 h 3505315"/>
                <a:gd name="connsiteX13" fmla="*/ 8250213 w 9396931"/>
                <a:gd name="connsiteY13" fmla="*/ 220668 h 3505315"/>
                <a:gd name="connsiteX14" fmla="*/ 8174941 w 9396931"/>
                <a:gd name="connsiteY14" fmla="*/ 517572 h 3505315"/>
                <a:gd name="connsiteX15" fmla="*/ 8442573 w 9396931"/>
                <a:gd name="connsiteY15" fmla="*/ 691114 h 3505315"/>
                <a:gd name="connsiteX16" fmla="*/ 8484390 w 9396931"/>
                <a:gd name="connsiteY16" fmla="*/ 718295 h 3505315"/>
                <a:gd name="connsiteX17" fmla="*/ 8503208 w 9396931"/>
                <a:gd name="connsiteY17" fmla="*/ 748613 h 3505315"/>
                <a:gd name="connsiteX18" fmla="*/ 8525162 w 9396931"/>
                <a:gd name="connsiteY18" fmla="*/ 721432 h 3505315"/>
                <a:gd name="connsiteX19" fmla="*/ 8685114 w 9396931"/>
                <a:gd name="connsiteY19" fmla="*/ 692159 h 3505315"/>
                <a:gd name="connsiteX20" fmla="*/ 8733203 w 9396931"/>
                <a:gd name="connsiteY20" fmla="*/ 873020 h 3505315"/>
                <a:gd name="connsiteX21" fmla="*/ 8587888 w 9396931"/>
                <a:gd name="connsiteY21" fmla="*/ 928427 h 3505315"/>
                <a:gd name="connsiteX22" fmla="*/ 8545025 w 9396931"/>
                <a:gd name="connsiteY22" fmla="*/ 909610 h 3505315"/>
                <a:gd name="connsiteX23" fmla="*/ 8557570 w 9396931"/>
                <a:gd name="connsiteY23" fmla="*/ 953518 h 3505315"/>
                <a:gd name="connsiteX24" fmla="*/ 8539799 w 9396931"/>
                <a:gd name="connsiteY24" fmla="*/ 999517 h 3505315"/>
                <a:gd name="connsiteX25" fmla="*/ 8422709 w 9396931"/>
                <a:gd name="connsiteY25" fmla="*/ 1331966 h 3505315"/>
                <a:gd name="connsiteX26" fmla="*/ 8745750 w 9396931"/>
                <a:gd name="connsiteY26" fmla="*/ 1489826 h 3505315"/>
                <a:gd name="connsiteX27" fmla="*/ 8817326 w 9396931"/>
                <a:gd name="connsiteY27" fmla="*/ 1631155 h 3505315"/>
                <a:gd name="connsiteX28" fmla="*/ 8415392 w 9396931"/>
                <a:gd name="connsiteY28" fmla="*/ 1569280 h 3505315"/>
                <a:gd name="connsiteX29" fmla="*/ 8289939 w 9396931"/>
                <a:gd name="connsiteY29" fmla="*/ 1038199 h 3505315"/>
                <a:gd name="connsiteX30" fmla="*/ 8278440 w 9396931"/>
                <a:gd name="connsiteY30" fmla="*/ 1026699 h 3505315"/>
                <a:gd name="connsiteX31" fmla="*/ 8194804 w 9396931"/>
                <a:gd name="connsiteY31" fmla="*/ 1124970 h 3505315"/>
                <a:gd name="connsiteX32" fmla="*/ 8139396 w 9396931"/>
                <a:gd name="connsiteY32" fmla="*/ 1136469 h 3505315"/>
                <a:gd name="connsiteX33" fmla="*/ 8065171 w 9396931"/>
                <a:gd name="connsiteY33" fmla="*/ 1105106 h 3505315"/>
                <a:gd name="connsiteX34" fmla="*/ 8035898 w 9396931"/>
                <a:gd name="connsiteY34" fmla="*/ 1199195 h 3505315"/>
                <a:gd name="connsiteX35" fmla="*/ 7975263 w 9396931"/>
                <a:gd name="connsiteY35" fmla="*/ 1238922 h 3505315"/>
                <a:gd name="connsiteX36" fmla="*/ 7839357 w 9396931"/>
                <a:gd name="connsiteY36" fmla="*/ 1157378 h 3505315"/>
                <a:gd name="connsiteX37" fmla="*/ 4866352 w 9396931"/>
                <a:gd name="connsiteY37" fmla="*/ 2071760 h 3505315"/>
                <a:gd name="connsiteX38" fmla="*/ 4866357 w 9396931"/>
                <a:gd name="connsiteY38" fmla="*/ 2071774 h 3505315"/>
                <a:gd name="connsiteX39" fmla="*/ 4862264 w 9396931"/>
                <a:gd name="connsiteY39" fmla="*/ 2073017 h 3505315"/>
                <a:gd name="connsiteX40" fmla="*/ 4819939 w 9396931"/>
                <a:gd name="connsiteY40" fmla="*/ 2086035 h 3505315"/>
                <a:gd name="connsiteX41" fmla="*/ 4819893 w 9396931"/>
                <a:gd name="connsiteY41" fmla="*/ 2085883 h 3505315"/>
                <a:gd name="connsiteX42" fmla="*/ 145293 w 9396931"/>
                <a:gd name="connsiteY42" fmla="*/ 3505315 h 3505315"/>
                <a:gd name="connsiteX43" fmla="*/ 0 w 9396931"/>
                <a:gd name="connsiteY43" fmla="*/ 3427706 h 3505315"/>
                <a:gd name="connsiteX44" fmla="*/ 77610 w 9396931"/>
                <a:gd name="connsiteY44" fmla="*/ 3282413 h 3505315"/>
                <a:gd name="connsiteX45" fmla="*/ 4798673 w 9396931"/>
                <a:gd name="connsiteY45" fmla="*/ 1848872 h 3505315"/>
                <a:gd name="connsiteX46" fmla="*/ 4798743 w 9396931"/>
                <a:gd name="connsiteY46" fmla="*/ 1849105 h 3505315"/>
                <a:gd name="connsiteX47" fmla="*/ 7775584 w 9396931"/>
                <a:gd name="connsiteY47" fmla="*/ 947246 h 3505315"/>
                <a:gd name="connsiteX48" fmla="*/ 7841447 w 9396931"/>
                <a:gd name="connsiteY48" fmla="*/ 801930 h 3505315"/>
                <a:gd name="connsiteX49" fmla="*/ 7986763 w 9396931"/>
                <a:gd name="connsiteY49" fmla="*/ 867792 h 3505315"/>
                <a:gd name="connsiteX50" fmla="*/ 8042171 w 9396931"/>
                <a:gd name="connsiteY50" fmla="*/ 795658 h 3505315"/>
                <a:gd name="connsiteX51" fmla="*/ 8081897 w 9396931"/>
                <a:gd name="connsiteY51" fmla="*/ 776840 h 3505315"/>
                <a:gd name="connsiteX52" fmla="*/ 8220940 w 9396931"/>
                <a:gd name="connsiteY52" fmla="*/ 796702 h 3505315"/>
                <a:gd name="connsiteX53" fmla="*/ 8027535 w 9396931"/>
                <a:gd name="connsiteY53" fmla="*/ 557298 h 3505315"/>
                <a:gd name="connsiteX54" fmla="*/ 8040080 w 9396931"/>
                <a:gd name="connsiteY54" fmla="*/ 252031 h 3505315"/>
                <a:gd name="connsiteX55" fmla="*/ 8421664 w 9396931"/>
                <a:gd name="connsiteY55" fmla="*/ 81 h 3505315"/>
                <a:gd name="connsiteX56" fmla="*/ 8702887 w 9396931"/>
                <a:gd name="connsiteY56" fmla="*/ 105669 h 3505315"/>
                <a:gd name="connsiteX57" fmla="*/ 8842975 w 9396931"/>
                <a:gd name="connsiteY57" fmla="*/ 364938 h 3505315"/>
                <a:gd name="connsiteX58" fmla="*/ 9272648 w 9396931"/>
                <a:gd name="connsiteY58" fmla="*/ 407801 h 3505315"/>
                <a:gd name="connsiteX59" fmla="*/ 9380328 w 9396931"/>
                <a:gd name="connsiteY59" fmla="*/ 777886 h 3505315"/>
                <a:gd name="connsiteX60" fmla="*/ 9048925 w 9396931"/>
                <a:gd name="connsiteY60" fmla="*/ 1045517 h 3505315"/>
                <a:gd name="connsiteX61" fmla="*/ 9043698 w 9396931"/>
                <a:gd name="connsiteY61" fmla="*/ 1430237 h 3505315"/>
                <a:gd name="connsiteX62" fmla="*/ 8869111 w 9396931"/>
                <a:gd name="connsiteY62" fmla="*/ 1606916 h 3505315"/>
                <a:gd name="connsiteX63" fmla="*/ 8817326 w 9396931"/>
                <a:gd name="connsiteY63" fmla="*/ 1631155 h 3505315"/>
                <a:gd name="connsiteX0" fmla="*/ 8745750 w 9396931"/>
                <a:gd name="connsiteY0" fmla="*/ 1489826 h 3505315"/>
                <a:gd name="connsiteX1" fmla="*/ 8933927 w 9396931"/>
                <a:gd name="connsiteY1" fmla="*/ 1289103 h 3505315"/>
                <a:gd name="connsiteX2" fmla="*/ 8835657 w 9396931"/>
                <a:gd name="connsiteY2" fmla="*/ 1019381 h 3505315"/>
                <a:gd name="connsiteX3" fmla="*/ 8794884 w 9396931"/>
                <a:gd name="connsiteY3" fmla="*/ 988017 h 3505315"/>
                <a:gd name="connsiteX4" fmla="*/ 8844020 w 9396931"/>
                <a:gd name="connsiteY4" fmla="*/ 906474 h 3505315"/>
                <a:gd name="connsiteX5" fmla="*/ 8895246 w 9396931"/>
                <a:gd name="connsiteY5" fmla="*/ 831202 h 3505315"/>
                <a:gd name="connsiteX6" fmla="*/ 9197377 w 9396931"/>
                <a:gd name="connsiteY6" fmla="*/ 799839 h 3505315"/>
                <a:gd name="connsiteX7" fmla="*/ 9146151 w 9396931"/>
                <a:gd name="connsiteY7" fmla="*/ 510253 h 3505315"/>
                <a:gd name="connsiteX8" fmla="*/ 8831475 w 9396931"/>
                <a:gd name="connsiteY8" fmla="*/ 631524 h 3505315"/>
                <a:gd name="connsiteX9" fmla="*/ 8747840 w 9396931"/>
                <a:gd name="connsiteY9" fmla="*/ 593889 h 3505315"/>
                <a:gd name="connsiteX10" fmla="*/ 8661069 w 9396931"/>
                <a:gd name="connsiteY10" fmla="*/ 554161 h 3505315"/>
                <a:gd name="connsiteX11" fmla="*/ 8681978 w 9396931"/>
                <a:gd name="connsiteY11" fmla="*/ 337757 h 3505315"/>
                <a:gd name="connsiteX12" fmla="*/ 8433962 w 9396931"/>
                <a:gd name="connsiteY12" fmla="*/ 154162 h 3505315"/>
                <a:gd name="connsiteX13" fmla="*/ 8250213 w 9396931"/>
                <a:gd name="connsiteY13" fmla="*/ 220668 h 3505315"/>
                <a:gd name="connsiteX14" fmla="*/ 8174941 w 9396931"/>
                <a:gd name="connsiteY14" fmla="*/ 517572 h 3505315"/>
                <a:gd name="connsiteX15" fmla="*/ 8442573 w 9396931"/>
                <a:gd name="connsiteY15" fmla="*/ 691114 h 3505315"/>
                <a:gd name="connsiteX16" fmla="*/ 8484390 w 9396931"/>
                <a:gd name="connsiteY16" fmla="*/ 718295 h 3505315"/>
                <a:gd name="connsiteX17" fmla="*/ 8503208 w 9396931"/>
                <a:gd name="connsiteY17" fmla="*/ 748613 h 3505315"/>
                <a:gd name="connsiteX18" fmla="*/ 8525162 w 9396931"/>
                <a:gd name="connsiteY18" fmla="*/ 721432 h 3505315"/>
                <a:gd name="connsiteX19" fmla="*/ 8685114 w 9396931"/>
                <a:gd name="connsiteY19" fmla="*/ 692159 h 3505315"/>
                <a:gd name="connsiteX20" fmla="*/ 8733203 w 9396931"/>
                <a:gd name="connsiteY20" fmla="*/ 873020 h 3505315"/>
                <a:gd name="connsiteX21" fmla="*/ 8587888 w 9396931"/>
                <a:gd name="connsiteY21" fmla="*/ 928427 h 3505315"/>
                <a:gd name="connsiteX22" fmla="*/ 8545025 w 9396931"/>
                <a:gd name="connsiteY22" fmla="*/ 909610 h 3505315"/>
                <a:gd name="connsiteX23" fmla="*/ 8557570 w 9396931"/>
                <a:gd name="connsiteY23" fmla="*/ 953518 h 3505315"/>
                <a:gd name="connsiteX24" fmla="*/ 8539799 w 9396931"/>
                <a:gd name="connsiteY24" fmla="*/ 999517 h 3505315"/>
                <a:gd name="connsiteX25" fmla="*/ 8422709 w 9396931"/>
                <a:gd name="connsiteY25" fmla="*/ 1331966 h 3505315"/>
                <a:gd name="connsiteX26" fmla="*/ 8745750 w 9396931"/>
                <a:gd name="connsiteY26" fmla="*/ 1489826 h 3505315"/>
                <a:gd name="connsiteX27" fmla="*/ 8817326 w 9396931"/>
                <a:gd name="connsiteY27" fmla="*/ 1631155 h 3505315"/>
                <a:gd name="connsiteX28" fmla="*/ 8415392 w 9396931"/>
                <a:gd name="connsiteY28" fmla="*/ 1569280 h 3505315"/>
                <a:gd name="connsiteX29" fmla="*/ 8289939 w 9396931"/>
                <a:gd name="connsiteY29" fmla="*/ 1038199 h 3505315"/>
                <a:gd name="connsiteX30" fmla="*/ 8278440 w 9396931"/>
                <a:gd name="connsiteY30" fmla="*/ 1026699 h 3505315"/>
                <a:gd name="connsiteX31" fmla="*/ 8194804 w 9396931"/>
                <a:gd name="connsiteY31" fmla="*/ 1124970 h 3505315"/>
                <a:gd name="connsiteX32" fmla="*/ 8139396 w 9396931"/>
                <a:gd name="connsiteY32" fmla="*/ 1136469 h 3505315"/>
                <a:gd name="connsiteX33" fmla="*/ 8065171 w 9396931"/>
                <a:gd name="connsiteY33" fmla="*/ 1105106 h 3505315"/>
                <a:gd name="connsiteX34" fmla="*/ 8035898 w 9396931"/>
                <a:gd name="connsiteY34" fmla="*/ 1199195 h 3505315"/>
                <a:gd name="connsiteX35" fmla="*/ 7975263 w 9396931"/>
                <a:gd name="connsiteY35" fmla="*/ 1238922 h 3505315"/>
                <a:gd name="connsiteX36" fmla="*/ 7839357 w 9396931"/>
                <a:gd name="connsiteY36" fmla="*/ 1157378 h 3505315"/>
                <a:gd name="connsiteX37" fmla="*/ 4866352 w 9396931"/>
                <a:gd name="connsiteY37" fmla="*/ 2071760 h 3505315"/>
                <a:gd name="connsiteX38" fmla="*/ 4866357 w 9396931"/>
                <a:gd name="connsiteY38" fmla="*/ 2071774 h 3505315"/>
                <a:gd name="connsiteX39" fmla="*/ 4862264 w 9396931"/>
                <a:gd name="connsiteY39" fmla="*/ 2073017 h 3505315"/>
                <a:gd name="connsiteX40" fmla="*/ 4819939 w 9396931"/>
                <a:gd name="connsiteY40" fmla="*/ 2086035 h 3505315"/>
                <a:gd name="connsiteX41" fmla="*/ 145293 w 9396931"/>
                <a:gd name="connsiteY41" fmla="*/ 3505315 h 3505315"/>
                <a:gd name="connsiteX42" fmla="*/ 0 w 9396931"/>
                <a:gd name="connsiteY42" fmla="*/ 3427706 h 3505315"/>
                <a:gd name="connsiteX43" fmla="*/ 77610 w 9396931"/>
                <a:gd name="connsiteY43" fmla="*/ 3282413 h 3505315"/>
                <a:gd name="connsiteX44" fmla="*/ 4798673 w 9396931"/>
                <a:gd name="connsiteY44" fmla="*/ 1848872 h 3505315"/>
                <a:gd name="connsiteX45" fmla="*/ 4798743 w 9396931"/>
                <a:gd name="connsiteY45" fmla="*/ 1849105 h 3505315"/>
                <a:gd name="connsiteX46" fmla="*/ 7775584 w 9396931"/>
                <a:gd name="connsiteY46" fmla="*/ 947246 h 3505315"/>
                <a:gd name="connsiteX47" fmla="*/ 7841447 w 9396931"/>
                <a:gd name="connsiteY47" fmla="*/ 801930 h 3505315"/>
                <a:gd name="connsiteX48" fmla="*/ 7986763 w 9396931"/>
                <a:gd name="connsiteY48" fmla="*/ 867792 h 3505315"/>
                <a:gd name="connsiteX49" fmla="*/ 8042171 w 9396931"/>
                <a:gd name="connsiteY49" fmla="*/ 795658 h 3505315"/>
                <a:gd name="connsiteX50" fmla="*/ 8081897 w 9396931"/>
                <a:gd name="connsiteY50" fmla="*/ 776840 h 3505315"/>
                <a:gd name="connsiteX51" fmla="*/ 8220940 w 9396931"/>
                <a:gd name="connsiteY51" fmla="*/ 796702 h 3505315"/>
                <a:gd name="connsiteX52" fmla="*/ 8027535 w 9396931"/>
                <a:gd name="connsiteY52" fmla="*/ 557298 h 3505315"/>
                <a:gd name="connsiteX53" fmla="*/ 8040080 w 9396931"/>
                <a:gd name="connsiteY53" fmla="*/ 252031 h 3505315"/>
                <a:gd name="connsiteX54" fmla="*/ 8421664 w 9396931"/>
                <a:gd name="connsiteY54" fmla="*/ 81 h 3505315"/>
                <a:gd name="connsiteX55" fmla="*/ 8702887 w 9396931"/>
                <a:gd name="connsiteY55" fmla="*/ 105669 h 3505315"/>
                <a:gd name="connsiteX56" fmla="*/ 8842975 w 9396931"/>
                <a:gd name="connsiteY56" fmla="*/ 364938 h 3505315"/>
                <a:gd name="connsiteX57" fmla="*/ 9272648 w 9396931"/>
                <a:gd name="connsiteY57" fmla="*/ 407801 h 3505315"/>
                <a:gd name="connsiteX58" fmla="*/ 9380328 w 9396931"/>
                <a:gd name="connsiteY58" fmla="*/ 777886 h 3505315"/>
                <a:gd name="connsiteX59" fmla="*/ 9048925 w 9396931"/>
                <a:gd name="connsiteY59" fmla="*/ 1045517 h 3505315"/>
                <a:gd name="connsiteX60" fmla="*/ 9043698 w 9396931"/>
                <a:gd name="connsiteY60" fmla="*/ 1430237 h 3505315"/>
                <a:gd name="connsiteX61" fmla="*/ 8869111 w 9396931"/>
                <a:gd name="connsiteY61" fmla="*/ 1606916 h 3505315"/>
                <a:gd name="connsiteX62" fmla="*/ 8817326 w 9396931"/>
                <a:gd name="connsiteY62" fmla="*/ 1631155 h 3505315"/>
                <a:gd name="connsiteX0" fmla="*/ 8745750 w 9396931"/>
                <a:gd name="connsiteY0" fmla="*/ 1489826 h 3505315"/>
                <a:gd name="connsiteX1" fmla="*/ 8933927 w 9396931"/>
                <a:gd name="connsiteY1" fmla="*/ 1289103 h 3505315"/>
                <a:gd name="connsiteX2" fmla="*/ 8835657 w 9396931"/>
                <a:gd name="connsiteY2" fmla="*/ 1019381 h 3505315"/>
                <a:gd name="connsiteX3" fmla="*/ 8794884 w 9396931"/>
                <a:gd name="connsiteY3" fmla="*/ 988017 h 3505315"/>
                <a:gd name="connsiteX4" fmla="*/ 8844020 w 9396931"/>
                <a:gd name="connsiteY4" fmla="*/ 906474 h 3505315"/>
                <a:gd name="connsiteX5" fmla="*/ 8895246 w 9396931"/>
                <a:gd name="connsiteY5" fmla="*/ 831202 h 3505315"/>
                <a:gd name="connsiteX6" fmla="*/ 9197377 w 9396931"/>
                <a:gd name="connsiteY6" fmla="*/ 799839 h 3505315"/>
                <a:gd name="connsiteX7" fmla="*/ 9146151 w 9396931"/>
                <a:gd name="connsiteY7" fmla="*/ 510253 h 3505315"/>
                <a:gd name="connsiteX8" fmla="*/ 8831475 w 9396931"/>
                <a:gd name="connsiteY8" fmla="*/ 631524 h 3505315"/>
                <a:gd name="connsiteX9" fmla="*/ 8747840 w 9396931"/>
                <a:gd name="connsiteY9" fmla="*/ 593889 h 3505315"/>
                <a:gd name="connsiteX10" fmla="*/ 8661069 w 9396931"/>
                <a:gd name="connsiteY10" fmla="*/ 554161 h 3505315"/>
                <a:gd name="connsiteX11" fmla="*/ 8681978 w 9396931"/>
                <a:gd name="connsiteY11" fmla="*/ 337757 h 3505315"/>
                <a:gd name="connsiteX12" fmla="*/ 8433962 w 9396931"/>
                <a:gd name="connsiteY12" fmla="*/ 154162 h 3505315"/>
                <a:gd name="connsiteX13" fmla="*/ 8250213 w 9396931"/>
                <a:gd name="connsiteY13" fmla="*/ 220668 h 3505315"/>
                <a:gd name="connsiteX14" fmla="*/ 8174941 w 9396931"/>
                <a:gd name="connsiteY14" fmla="*/ 517572 h 3505315"/>
                <a:gd name="connsiteX15" fmla="*/ 8442573 w 9396931"/>
                <a:gd name="connsiteY15" fmla="*/ 691114 h 3505315"/>
                <a:gd name="connsiteX16" fmla="*/ 8484390 w 9396931"/>
                <a:gd name="connsiteY16" fmla="*/ 718295 h 3505315"/>
                <a:gd name="connsiteX17" fmla="*/ 8503208 w 9396931"/>
                <a:gd name="connsiteY17" fmla="*/ 748613 h 3505315"/>
                <a:gd name="connsiteX18" fmla="*/ 8525162 w 9396931"/>
                <a:gd name="connsiteY18" fmla="*/ 721432 h 3505315"/>
                <a:gd name="connsiteX19" fmla="*/ 8685114 w 9396931"/>
                <a:gd name="connsiteY19" fmla="*/ 692159 h 3505315"/>
                <a:gd name="connsiteX20" fmla="*/ 8733203 w 9396931"/>
                <a:gd name="connsiteY20" fmla="*/ 873020 h 3505315"/>
                <a:gd name="connsiteX21" fmla="*/ 8587888 w 9396931"/>
                <a:gd name="connsiteY21" fmla="*/ 928427 h 3505315"/>
                <a:gd name="connsiteX22" fmla="*/ 8545025 w 9396931"/>
                <a:gd name="connsiteY22" fmla="*/ 909610 h 3505315"/>
                <a:gd name="connsiteX23" fmla="*/ 8557570 w 9396931"/>
                <a:gd name="connsiteY23" fmla="*/ 953518 h 3505315"/>
                <a:gd name="connsiteX24" fmla="*/ 8539799 w 9396931"/>
                <a:gd name="connsiteY24" fmla="*/ 999517 h 3505315"/>
                <a:gd name="connsiteX25" fmla="*/ 8422709 w 9396931"/>
                <a:gd name="connsiteY25" fmla="*/ 1331966 h 3505315"/>
                <a:gd name="connsiteX26" fmla="*/ 8745750 w 9396931"/>
                <a:gd name="connsiteY26" fmla="*/ 1489826 h 3505315"/>
                <a:gd name="connsiteX27" fmla="*/ 8817326 w 9396931"/>
                <a:gd name="connsiteY27" fmla="*/ 1631155 h 3505315"/>
                <a:gd name="connsiteX28" fmla="*/ 8415392 w 9396931"/>
                <a:gd name="connsiteY28" fmla="*/ 1569280 h 3505315"/>
                <a:gd name="connsiteX29" fmla="*/ 8289939 w 9396931"/>
                <a:gd name="connsiteY29" fmla="*/ 1038199 h 3505315"/>
                <a:gd name="connsiteX30" fmla="*/ 8278440 w 9396931"/>
                <a:gd name="connsiteY30" fmla="*/ 1026699 h 3505315"/>
                <a:gd name="connsiteX31" fmla="*/ 8194804 w 9396931"/>
                <a:gd name="connsiteY31" fmla="*/ 1124970 h 3505315"/>
                <a:gd name="connsiteX32" fmla="*/ 8139396 w 9396931"/>
                <a:gd name="connsiteY32" fmla="*/ 1136469 h 3505315"/>
                <a:gd name="connsiteX33" fmla="*/ 8065171 w 9396931"/>
                <a:gd name="connsiteY33" fmla="*/ 1105106 h 3505315"/>
                <a:gd name="connsiteX34" fmla="*/ 8035898 w 9396931"/>
                <a:gd name="connsiteY34" fmla="*/ 1199195 h 3505315"/>
                <a:gd name="connsiteX35" fmla="*/ 7975263 w 9396931"/>
                <a:gd name="connsiteY35" fmla="*/ 1238922 h 3505315"/>
                <a:gd name="connsiteX36" fmla="*/ 7839357 w 9396931"/>
                <a:gd name="connsiteY36" fmla="*/ 1157378 h 3505315"/>
                <a:gd name="connsiteX37" fmla="*/ 4866352 w 9396931"/>
                <a:gd name="connsiteY37" fmla="*/ 2071760 h 3505315"/>
                <a:gd name="connsiteX38" fmla="*/ 4866357 w 9396931"/>
                <a:gd name="connsiteY38" fmla="*/ 2071774 h 3505315"/>
                <a:gd name="connsiteX39" fmla="*/ 4862264 w 9396931"/>
                <a:gd name="connsiteY39" fmla="*/ 2073017 h 3505315"/>
                <a:gd name="connsiteX40" fmla="*/ 145293 w 9396931"/>
                <a:gd name="connsiteY40" fmla="*/ 3505315 h 3505315"/>
                <a:gd name="connsiteX41" fmla="*/ 0 w 9396931"/>
                <a:gd name="connsiteY41" fmla="*/ 3427706 h 3505315"/>
                <a:gd name="connsiteX42" fmla="*/ 77610 w 9396931"/>
                <a:gd name="connsiteY42" fmla="*/ 3282413 h 3505315"/>
                <a:gd name="connsiteX43" fmla="*/ 4798673 w 9396931"/>
                <a:gd name="connsiteY43" fmla="*/ 1848872 h 3505315"/>
                <a:gd name="connsiteX44" fmla="*/ 4798743 w 9396931"/>
                <a:gd name="connsiteY44" fmla="*/ 1849105 h 3505315"/>
                <a:gd name="connsiteX45" fmla="*/ 7775584 w 9396931"/>
                <a:gd name="connsiteY45" fmla="*/ 947246 h 3505315"/>
                <a:gd name="connsiteX46" fmla="*/ 7841447 w 9396931"/>
                <a:gd name="connsiteY46" fmla="*/ 801930 h 3505315"/>
                <a:gd name="connsiteX47" fmla="*/ 7986763 w 9396931"/>
                <a:gd name="connsiteY47" fmla="*/ 867792 h 3505315"/>
                <a:gd name="connsiteX48" fmla="*/ 8042171 w 9396931"/>
                <a:gd name="connsiteY48" fmla="*/ 795658 h 3505315"/>
                <a:gd name="connsiteX49" fmla="*/ 8081897 w 9396931"/>
                <a:gd name="connsiteY49" fmla="*/ 776840 h 3505315"/>
                <a:gd name="connsiteX50" fmla="*/ 8220940 w 9396931"/>
                <a:gd name="connsiteY50" fmla="*/ 796702 h 3505315"/>
                <a:gd name="connsiteX51" fmla="*/ 8027535 w 9396931"/>
                <a:gd name="connsiteY51" fmla="*/ 557298 h 3505315"/>
                <a:gd name="connsiteX52" fmla="*/ 8040080 w 9396931"/>
                <a:gd name="connsiteY52" fmla="*/ 252031 h 3505315"/>
                <a:gd name="connsiteX53" fmla="*/ 8421664 w 9396931"/>
                <a:gd name="connsiteY53" fmla="*/ 81 h 3505315"/>
                <a:gd name="connsiteX54" fmla="*/ 8702887 w 9396931"/>
                <a:gd name="connsiteY54" fmla="*/ 105669 h 3505315"/>
                <a:gd name="connsiteX55" fmla="*/ 8842975 w 9396931"/>
                <a:gd name="connsiteY55" fmla="*/ 364938 h 3505315"/>
                <a:gd name="connsiteX56" fmla="*/ 9272648 w 9396931"/>
                <a:gd name="connsiteY56" fmla="*/ 407801 h 3505315"/>
                <a:gd name="connsiteX57" fmla="*/ 9380328 w 9396931"/>
                <a:gd name="connsiteY57" fmla="*/ 777886 h 3505315"/>
                <a:gd name="connsiteX58" fmla="*/ 9048925 w 9396931"/>
                <a:gd name="connsiteY58" fmla="*/ 1045517 h 3505315"/>
                <a:gd name="connsiteX59" fmla="*/ 9043698 w 9396931"/>
                <a:gd name="connsiteY59" fmla="*/ 1430237 h 3505315"/>
                <a:gd name="connsiteX60" fmla="*/ 8869111 w 9396931"/>
                <a:gd name="connsiteY60" fmla="*/ 1606916 h 3505315"/>
                <a:gd name="connsiteX61" fmla="*/ 8817326 w 9396931"/>
                <a:gd name="connsiteY61" fmla="*/ 1631155 h 3505315"/>
                <a:gd name="connsiteX0" fmla="*/ 8745750 w 9396931"/>
                <a:gd name="connsiteY0" fmla="*/ 1489826 h 3505315"/>
                <a:gd name="connsiteX1" fmla="*/ 8933927 w 9396931"/>
                <a:gd name="connsiteY1" fmla="*/ 1289103 h 3505315"/>
                <a:gd name="connsiteX2" fmla="*/ 8835657 w 9396931"/>
                <a:gd name="connsiteY2" fmla="*/ 1019381 h 3505315"/>
                <a:gd name="connsiteX3" fmla="*/ 8794884 w 9396931"/>
                <a:gd name="connsiteY3" fmla="*/ 988017 h 3505315"/>
                <a:gd name="connsiteX4" fmla="*/ 8844020 w 9396931"/>
                <a:gd name="connsiteY4" fmla="*/ 906474 h 3505315"/>
                <a:gd name="connsiteX5" fmla="*/ 8895246 w 9396931"/>
                <a:gd name="connsiteY5" fmla="*/ 831202 h 3505315"/>
                <a:gd name="connsiteX6" fmla="*/ 9197377 w 9396931"/>
                <a:gd name="connsiteY6" fmla="*/ 799839 h 3505315"/>
                <a:gd name="connsiteX7" fmla="*/ 9146151 w 9396931"/>
                <a:gd name="connsiteY7" fmla="*/ 510253 h 3505315"/>
                <a:gd name="connsiteX8" fmla="*/ 8831475 w 9396931"/>
                <a:gd name="connsiteY8" fmla="*/ 631524 h 3505315"/>
                <a:gd name="connsiteX9" fmla="*/ 8747840 w 9396931"/>
                <a:gd name="connsiteY9" fmla="*/ 593889 h 3505315"/>
                <a:gd name="connsiteX10" fmla="*/ 8661069 w 9396931"/>
                <a:gd name="connsiteY10" fmla="*/ 554161 h 3505315"/>
                <a:gd name="connsiteX11" fmla="*/ 8681978 w 9396931"/>
                <a:gd name="connsiteY11" fmla="*/ 337757 h 3505315"/>
                <a:gd name="connsiteX12" fmla="*/ 8433962 w 9396931"/>
                <a:gd name="connsiteY12" fmla="*/ 154162 h 3505315"/>
                <a:gd name="connsiteX13" fmla="*/ 8250213 w 9396931"/>
                <a:gd name="connsiteY13" fmla="*/ 220668 h 3505315"/>
                <a:gd name="connsiteX14" fmla="*/ 8174941 w 9396931"/>
                <a:gd name="connsiteY14" fmla="*/ 517572 h 3505315"/>
                <a:gd name="connsiteX15" fmla="*/ 8442573 w 9396931"/>
                <a:gd name="connsiteY15" fmla="*/ 691114 h 3505315"/>
                <a:gd name="connsiteX16" fmla="*/ 8484390 w 9396931"/>
                <a:gd name="connsiteY16" fmla="*/ 718295 h 3505315"/>
                <a:gd name="connsiteX17" fmla="*/ 8503208 w 9396931"/>
                <a:gd name="connsiteY17" fmla="*/ 748613 h 3505315"/>
                <a:gd name="connsiteX18" fmla="*/ 8525162 w 9396931"/>
                <a:gd name="connsiteY18" fmla="*/ 721432 h 3505315"/>
                <a:gd name="connsiteX19" fmla="*/ 8685114 w 9396931"/>
                <a:gd name="connsiteY19" fmla="*/ 692159 h 3505315"/>
                <a:gd name="connsiteX20" fmla="*/ 8733203 w 9396931"/>
                <a:gd name="connsiteY20" fmla="*/ 873020 h 3505315"/>
                <a:gd name="connsiteX21" fmla="*/ 8587888 w 9396931"/>
                <a:gd name="connsiteY21" fmla="*/ 928427 h 3505315"/>
                <a:gd name="connsiteX22" fmla="*/ 8545025 w 9396931"/>
                <a:gd name="connsiteY22" fmla="*/ 909610 h 3505315"/>
                <a:gd name="connsiteX23" fmla="*/ 8557570 w 9396931"/>
                <a:gd name="connsiteY23" fmla="*/ 953518 h 3505315"/>
                <a:gd name="connsiteX24" fmla="*/ 8539799 w 9396931"/>
                <a:gd name="connsiteY24" fmla="*/ 999517 h 3505315"/>
                <a:gd name="connsiteX25" fmla="*/ 8422709 w 9396931"/>
                <a:gd name="connsiteY25" fmla="*/ 1331966 h 3505315"/>
                <a:gd name="connsiteX26" fmla="*/ 8745750 w 9396931"/>
                <a:gd name="connsiteY26" fmla="*/ 1489826 h 3505315"/>
                <a:gd name="connsiteX27" fmla="*/ 8817326 w 9396931"/>
                <a:gd name="connsiteY27" fmla="*/ 1631155 h 3505315"/>
                <a:gd name="connsiteX28" fmla="*/ 8415392 w 9396931"/>
                <a:gd name="connsiteY28" fmla="*/ 1569280 h 3505315"/>
                <a:gd name="connsiteX29" fmla="*/ 8289939 w 9396931"/>
                <a:gd name="connsiteY29" fmla="*/ 1038199 h 3505315"/>
                <a:gd name="connsiteX30" fmla="*/ 8278440 w 9396931"/>
                <a:gd name="connsiteY30" fmla="*/ 1026699 h 3505315"/>
                <a:gd name="connsiteX31" fmla="*/ 8194804 w 9396931"/>
                <a:gd name="connsiteY31" fmla="*/ 1124970 h 3505315"/>
                <a:gd name="connsiteX32" fmla="*/ 8139396 w 9396931"/>
                <a:gd name="connsiteY32" fmla="*/ 1136469 h 3505315"/>
                <a:gd name="connsiteX33" fmla="*/ 8065171 w 9396931"/>
                <a:gd name="connsiteY33" fmla="*/ 1105106 h 3505315"/>
                <a:gd name="connsiteX34" fmla="*/ 8035898 w 9396931"/>
                <a:gd name="connsiteY34" fmla="*/ 1199195 h 3505315"/>
                <a:gd name="connsiteX35" fmla="*/ 7975263 w 9396931"/>
                <a:gd name="connsiteY35" fmla="*/ 1238922 h 3505315"/>
                <a:gd name="connsiteX36" fmla="*/ 7839357 w 9396931"/>
                <a:gd name="connsiteY36" fmla="*/ 1157378 h 3505315"/>
                <a:gd name="connsiteX37" fmla="*/ 4866352 w 9396931"/>
                <a:gd name="connsiteY37" fmla="*/ 2071760 h 3505315"/>
                <a:gd name="connsiteX38" fmla="*/ 4866357 w 9396931"/>
                <a:gd name="connsiteY38" fmla="*/ 2071774 h 3505315"/>
                <a:gd name="connsiteX39" fmla="*/ 145293 w 9396931"/>
                <a:gd name="connsiteY39" fmla="*/ 3505315 h 3505315"/>
                <a:gd name="connsiteX40" fmla="*/ 0 w 9396931"/>
                <a:gd name="connsiteY40" fmla="*/ 3427706 h 3505315"/>
                <a:gd name="connsiteX41" fmla="*/ 77610 w 9396931"/>
                <a:gd name="connsiteY41" fmla="*/ 3282413 h 3505315"/>
                <a:gd name="connsiteX42" fmla="*/ 4798673 w 9396931"/>
                <a:gd name="connsiteY42" fmla="*/ 1848872 h 3505315"/>
                <a:gd name="connsiteX43" fmla="*/ 4798743 w 9396931"/>
                <a:gd name="connsiteY43" fmla="*/ 1849105 h 3505315"/>
                <a:gd name="connsiteX44" fmla="*/ 7775584 w 9396931"/>
                <a:gd name="connsiteY44" fmla="*/ 947246 h 3505315"/>
                <a:gd name="connsiteX45" fmla="*/ 7841447 w 9396931"/>
                <a:gd name="connsiteY45" fmla="*/ 801930 h 3505315"/>
                <a:gd name="connsiteX46" fmla="*/ 7986763 w 9396931"/>
                <a:gd name="connsiteY46" fmla="*/ 867792 h 3505315"/>
                <a:gd name="connsiteX47" fmla="*/ 8042171 w 9396931"/>
                <a:gd name="connsiteY47" fmla="*/ 795658 h 3505315"/>
                <a:gd name="connsiteX48" fmla="*/ 8081897 w 9396931"/>
                <a:gd name="connsiteY48" fmla="*/ 776840 h 3505315"/>
                <a:gd name="connsiteX49" fmla="*/ 8220940 w 9396931"/>
                <a:gd name="connsiteY49" fmla="*/ 796702 h 3505315"/>
                <a:gd name="connsiteX50" fmla="*/ 8027535 w 9396931"/>
                <a:gd name="connsiteY50" fmla="*/ 557298 h 3505315"/>
                <a:gd name="connsiteX51" fmla="*/ 8040080 w 9396931"/>
                <a:gd name="connsiteY51" fmla="*/ 252031 h 3505315"/>
                <a:gd name="connsiteX52" fmla="*/ 8421664 w 9396931"/>
                <a:gd name="connsiteY52" fmla="*/ 81 h 3505315"/>
                <a:gd name="connsiteX53" fmla="*/ 8702887 w 9396931"/>
                <a:gd name="connsiteY53" fmla="*/ 105669 h 3505315"/>
                <a:gd name="connsiteX54" fmla="*/ 8842975 w 9396931"/>
                <a:gd name="connsiteY54" fmla="*/ 364938 h 3505315"/>
                <a:gd name="connsiteX55" fmla="*/ 9272648 w 9396931"/>
                <a:gd name="connsiteY55" fmla="*/ 407801 h 3505315"/>
                <a:gd name="connsiteX56" fmla="*/ 9380328 w 9396931"/>
                <a:gd name="connsiteY56" fmla="*/ 777886 h 3505315"/>
                <a:gd name="connsiteX57" fmla="*/ 9048925 w 9396931"/>
                <a:gd name="connsiteY57" fmla="*/ 1045517 h 3505315"/>
                <a:gd name="connsiteX58" fmla="*/ 9043698 w 9396931"/>
                <a:gd name="connsiteY58" fmla="*/ 1430237 h 3505315"/>
                <a:gd name="connsiteX59" fmla="*/ 8869111 w 9396931"/>
                <a:gd name="connsiteY59" fmla="*/ 1606916 h 3505315"/>
                <a:gd name="connsiteX60" fmla="*/ 8817326 w 9396931"/>
                <a:gd name="connsiteY60" fmla="*/ 1631155 h 3505315"/>
                <a:gd name="connsiteX0" fmla="*/ 8745750 w 9396931"/>
                <a:gd name="connsiteY0" fmla="*/ 1489826 h 3505315"/>
                <a:gd name="connsiteX1" fmla="*/ 8933927 w 9396931"/>
                <a:gd name="connsiteY1" fmla="*/ 1289103 h 3505315"/>
                <a:gd name="connsiteX2" fmla="*/ 8835657 w 9396931"/>
                <a:gd name="connsiteY2" fmla="*/ 1019381 h 3505315"/>
                <a:gd name="connsiteX3" fmla="*/ 8794884 w 9396931"/>
                <a:gd name="connsiteY3" fmla="*/ 988017 h 3505315"/>
                <a:gd name="connsiteX4" fmla="*/ 8844020 w 9396931"/>
                <a:gd name="connsiteY4" fmla="*/ 906474 h 3505315"/>
                <a:gd name="connsiteX5" fmla="*/ 8895246 w 9396931"/>
                <a:gd name="connsiteY5" fmla="*/ 831202 h 3505315"/>
                <a:gd name="connsiteX6" fmla="*/ 9197377 w 9396931"/>
                <a:gd name="connsiteY6" fmla="*/ 799839 h 3505315"/>
                <a:gd name="connsiteX7" fmla="*/ 9146151 w 9396931"/>
                <a:gd name="connsiteY7" fmla="*/ 510253 h 3505315"/>
                <a:gd name="connsiteX8" fmla="*/ 8831475 w 9396931"/>
                <a:gd name="connsiteY8" fmla="*/ 631524 h 3505315"/>
                <a:gd name="connsiteX9" fmla="*/ 8747840 w 9396931"/>
                <a:gd name="connsiteY9" fmla="*/ 593889 h 3505315"/>
                <a:gd name="connsiteX10" fmla="*/ 8661069 w 9396931"/>
                <a:gd name="connsiteY10" fmla="*/ 554161 h 3505315"/>
                <a:gd name="connsiteX11" fmla="*/ 8681978 w 9396931"/>
                <a:gd name="connsiteY11" fmla="*/ 337757 h 3505315"/>
                <a:gd name="connsiteX12" fmla="*/ 8433962 w 9396931"/>
                <a:gd name="connsiteY12" fmla="*/ 154162 h 3505315"/>
                <a:gd name="connsiteX13" fmla="*/ 8250213 w 9396931"/>
                <a:gd name="connsiteY13" fmla="*/ 220668 h 3505315"/>
                <a:gd name="connsiteX14" fmla="*/ 8174941 w 9396931"/>
                <a:gd name="connsiteY14" fmla="*/ 517572 h 3505315"/>
                <a:gd name="connsiteX15" fmla="*/ 8442573 w 9396931"/>
                <a:gd name="connsiteY15" fmla="*/ 691114 h 3505315"/>
                <a:gd name="connsiteX16" fmla="*/ 8484390 w 9396931"/>
                <a:gd name="connsiteY16" fmla="*/ 718295 h 3505315"/>
                <a:gd name="connsiteX17" fmla="*/ 8503208 w 9396931"/>
                <a:gd name="connsiteY17" fmla="*/ 748613 h 3505315"/>
                <a:gd name="connsiteX18" fmla="*/ 8525162 w 9396931"/>
                <a:gd name="connsiteY18" fmla="*/ 721432 h 3505315"/>
                <a:gd name="connsiteX19" fmla="*/ 8685114 w 9396931"/>
                <a:gd name="connsiteY19" fmla="*/ 692159 h 3505315"/>
                <a:gd name="connsiteX20" fmla="*/ 8733203 w 9396931"/>
                <a:gd name="connsiteY20" fmla="*/ 873020 h 3505315"/>
                <a:gd name="connsiteX21" fmla="*/ 8587888 w 9396931"/>
                <a:gd name="connsiteY21" fmla="*/ 928427 h 3505315"/>
                <a:gd name="connsiteX22" fmla="*/ 8545025 w 9396931"/>
                <a:gd name="connsiteY22" fmla="*/ 909610 h 3505315"/>
                <a:gd name="connsiteX23" fmla="*/ 8557570 w 9396931"/>
                <a:gd name="connsiteY23" fmla="*/ 953518 h 3505315"/>
                <a:gd name="connsiteX24" fmla="*/ 8539799 w 9396931"/>
                <a:gd name="connsiteY24" fmla="*/ 999517 h 3505315"/>
                <a:gd name="connsiteX25" fmla="*/ 8422709 w 9396931"/>
                <a:gd name="connsiteY25" fmla="*/ 1331966 h 3505315"/>
                <a:gd name="connsiteX26" fmla="*/ 8745750 w 9396931"/>
                <a:gd name="connsiteY26" fmla="*/ 1489826 h 3505315"/>
                <a:gd name="connsiteX27" fmla="*/ 8817326 w 9396931"/>
                <a:gd name="connsiteY27" fmla="*/ 1631155 h 3505315"/>
                <a:gd name="connsiteX28" fmla="*/ 8415392 w 9396931"/>
                <a:gd name="connsiteY28" fmla="*/ 1569280 h 3505315"/>
                <a:gd name="connsiteX29" fmla="*/ 8289939 w 9396931"/>
                <a:gd name="connsiteY29" fmla="*/ 1038199 h 3505315"/>
                <a:gd name="connsiteX30" fmla="*/ 8278440 w 9396931"/>
                <a:gd name="connsiteY30" fmla="*/ 1026699 h 3505315"/>
                <a:gd name="connsiteX31" fmla="*/ 8194804 w 9396931"/>
                <a:gd name="connsiteY31" fmla="*/ 1124970 h 3505315"/>
                <a:gd name="connsiteX32" fmla="*/ 8139396 w 9396931"/>
                <a:gd name="connsiteY32" fmla="*/ 1136469 h 3505315"/>
                <a:gd name="connsiteX33" fmla="*/ 8065171 w 9396931"/>
                <a:gd name="connsiteY33" fmla="*/ 1105106 h 3505315"/>
                <a:gd name="connsiteX34" fmla="*/ 8035898 w 9396931"/>
                <a:gd name="connsiteY34" fmla="*/ 1199195 h 3505315"/>
                <a:gd name="connsiteX35" fmla="*/ 7975263 w 9396931"/>
                <a:gd name="connsiteY35" fmla="*/ 1238922 h 3505315"/>
                <a:gd name="connsiteX36" fmla="*/ 7839357 w 9396931"/>
                <a:gd name="connsiteY36" fmla="*/ 1157378 h 3505315"/>
                <a:gd name="connsiteX37" fmla="*/ 4866352 w 9396931"/>
                <a:gd name="connsiteY37" fmla="*/ 2071760 h 3505315"/>
                <a:gd name="connsiteX38" fmla="*/ 145293 w 9396931"/>
                <a:gd name="connsiteY38" fmla="*/ 3505315 h 3505315"/>
                <a:gd name="connsiteX39" fmla="*/ 0 w 9396931"/>
                <a:gd name="connsiteY39" fmla="*/ 3427706 h 3505315"/>
                <a:gd name="connsiteX40" fmla="*/ 77610 w 9396931"/>
                <a:gd name="connsiteY40" fmla="*/ 3282413 h 3505315"/>
                <a:gd name="connsiteX41" fmla="*/ 4798673 w 9396931"/>
                <a:gd name="connsiteY41" fmla="*/ 1848872 h 3505315"/>
                <a:gd name="connsiteX42" fmla="*/ 4798743 w 9396931"/>
                <a:gd name="connsiteY42" fmla="*/ 1849105 h 3505315"/>
                <a:gd name="connsiteX43" fmla="*/ 7775584 w 9396931"/>
                <a:gd name="connsiteY43" fmla="*/ 947246 h 3505315"/>
                <a:gd name="connsiteX44" fmla="*/ 7841447 w 9396931"/>
                <a:gd name="connsiteY44" fmla="*/ 801930 h 3505315"/>
                <a:gd name="connsiteX45" fmla="*/ 7986763 w 9396931"/>
                <a:gd name="connsiteY45" fmla="*/ 867792 h 3505315"/>
                <a:gd name="connsiteX46" fmla="*/ 8042171 w 9396931"/>
                <a:gd name="connsiteY46" fmla="*/ 795658 h 3505315"/>
                <a:gd name="connsiteX47" fmla="*/ 8081897 w 9396931"/>
                <a:gd name="connsiteY47" fmla="*/ 776840 h 3505315"/>
                <a:gd name="connsiteX48" fmla="*/ 8220940 w 9396931"/>
                <a:gd name="connsiteY48" fmla="*/ 796702 h 3505315"/>
                <a:gd name="connsiteX49" fmla="*/ 8027535 w 9396931"/>
                <a:gd name="connsiteY49" fmla="*/ 557298 h 3505315"/>
                <a:gd name="connsiteX50" fmla="*/ 8040080 w 9396931"/>
                <a:gd name="connsiteY50" fmla="*/ 252031 h 3505315"/>
                <a:gd name="connsiteX51" fmla="*/ 8421664 w 9396931"/>
                <a:gd name="connsiteY51" fmla="*/ 81 h 3505315"/>
                <a:gd name="connsiteX52" fmla="*/ 8702887 w 9396931"/>
                <a:gd name="connsiteY52" fmla="*/ 105669 h 3505315"/>
                <a:gd name="connsiteX53" fmla="*/ 8842975 w 9396931"/>
                <a:gd name="connsiteY53" fmla="*/ 364938 h 3505315"/>
                <a:gd name="connsiteX54" fmla="*/ 9272648 w 9396931"/>
                <a:gd name="connsiteY54" fmla="*/ 407801 h 3505315"/>
                <a:gd name="connsiteX55" fmla="*/ 9380328 w 9396931"/>
                <a:gd name="connsiteY55" fmla="*/ 777886 h 3505315"/>
                <a:gd name="connsiteX56" fmla="*/ 9048925 w 9396931"/>
                <a:gd name="connsiteY56" fmla="*/ 1045517 h 3505315"/>
                <a:gd name="connsiteX57" fmla="*/ 9043698 w 9396931"/>
                <a:gd name="connsiteY57" fmla="*/ 1430237 h 3505315"/>
                <a:gd name="connsiteX58" fmla="*/ 8869111 w 9396931"/>
                <a:gd name="connsiteY58" fmla="*/ 1606916 h 3505315"/>
                <a:gd name="connsiteX59" fmla="*/ 8817326 w 9396931"/>
                <a:gd name="connsiteY59" fmla="*/ 1631155 h 3505315"/>
                <a:gd name="connsiteX0" fmla="*/ 8745750 w 9396931"/>
                <a:gd name="connsiteY0" fmla="*/ 1489826 h 3505315"/>
                <a:gd name="connsiteX1" fmla="*/ 8933927 w 9396931"/>
                <a:gd name="connsiteY1" fmla="*/ 1289103 h 3505315"/>
                <a:gd name="connsiteX2" fmla="*/ 8835657 w 9396931"/>
                <a:gd name="connsiteY2" fmla="*/ 1019381 h 3505315"/>
                <a:gd name="connsiteX3" fmla="*/ 8794884 w 9396931"/>
                <a:gd name="connsiteY3" fmla="*/ 988017 h 3505315"/>
                <a:gd name="connsiteX4" fmla="*/ 8844020 w 9396931"/>
                <a:gd name="connsiteY4" fmla="*/ 906474 h 3505315"/>
                <a:gd name="connsiteX5" fmla="*/ 8895246 w 9396931"/>
                <a:gd name="connsiteY5" fmla="*/ 831202 h 3505315"/>
                <a:gd name="connsiteX6" fmla="*/ 9197377 w 9396931"/>
                <a:gd name="connsiteY6" fmla="*/ 799839 h 3505315"/>
                <a:gd name="connsiteX7" fmla="*/ 9146151 w 9396931"/>
                <a:gd name="connsiteY7" fmla="*/ 510253 h 3505315"/>
                <a:gd name="connsiteX8" fmla="*/ 8831475 w 9396931"/>
                <a:gd name="connsiteY8" fmla="*/ 631524 h 3505315"/>
                <a:gd name="connsiteX9" fmla="*/ 8747840 w 9396931"/>
                <a:gd name="connsiteY9" fmla="*/ 593889 h 3505315"/>
                <a:gd name="connsiteX10" fmla="*/ 8661069 w 9396931"/>
                <a:gd name="connsiteY10" fmla="*/ 554161 h 3505315"/>
                <a:gd name="connsiteX11" fmla="*/ 8681978 w 9396931"/>
                <a:gd name="connsiteY11" fmla="*/ 337757 h 3505315"/>
                <a:gd name="connsiteX12" fmla="*/ 8433962 w 9396931"/>
                <a:gd name="connsiteY12" fmla="*/ 154162 h 3505315"/>
                <a:gd name="connsiteX13" fmla="*/ 8250213 w 9396931"/>
                <a:gd name="connsiteY13" fmla="*/ 220668 h 3505315"/>
                <a:gd name="connsiteX14" fmla="*/ 8174941 w 9396931"/>
                <a:gd name="connsiteY14" fmla="*/ 517572 h 3505315"/>
                <a:gd name="connsiteX15" fmla="*/ 8442573 w 9396931"/>
                <a:gd name="connsiteY15" fmla="*/ 691114 h 3505315"/>
                <a:gd name="connsiteX16" fmla="*/ 8484390 w 9396931"/>
                <a:gd name="connsiteY16" fmla="*/ 718295 h 3505315"/>
                <a:gd name="connsiteX17" fmla="*/ 8503208 w 9396931"/>
                <a:gd name="connsiteY17" fmla="*/ 748613 h 3505315"/>
                <a:gd name="connsiteX18" fmla="*/ 8525162 w 9396931"/>
                <a:gd name="connsiteY18" fmla="*/ 721432 h 3505315"/>
                <a:gd name="connsiteX19" fmla="*/ 8685114 w 9396931"/>
                <a:gd name="connsiteY19" fmla="*/ 692159 h 3505315"/>
                <a:gd name="connsiteX20" fmla="*/ 8733203 w 9396931"/>
                <a:gd name="connsiteY20" fmla="*/ 873020 h 3505315"/>
                <a:gd name="connsiteX21" fmla="*/ 8587888 w 9396931"/>
                <a:gd name="connsiteY21" fmla="*/ 928427 h 3505315"/>
                <a:gd name="connsiteX22" fmla="*/ 8545025 w 9396931"/>
                <a:gd name="connsiteY22" fmla="*/ 909610 h 3505315"/>
                <a:gd name="connsiteX23" fmla="*/ 8557570 w 9396931"/>
                <a:gd name="connsiteY23" fmla="*/ 953518 h 3505315"/>
                <a:gd name="connsiteX24" fmla="*/ 8539799 w 9396931"/>
                <a:gd name="connsiteY24" fmla="*/ 999517 h 3505315"/>
                <a:gd name="connsiteX25" fmla="*/ 8422709 w 9396931"/>
                <a:gd name="connsiteY25" fmla="*/ 1331966 h 3505315"/>
                <a:gd name="connsiteX26" fmla="*/ 8745750 w 9396931"/>
                <a:gd name="connsiteY26" fmla="*/ 1489826 h 3505315"/>
                <a:gd name="connsiteX27" fmla="*/ 8817326 w 9396931"/>
                <a:gd name="connsiteY27" fmla="*/ 1631155 h 3505315"/>
                <a:gd name="connsiteX28" fmla="*/ 8415392 w 9396931"/>
                <a:gd name="connsiteY28" fmla="*/ 1569280 h 3505315"/>
                <a:gd name="connsiteX29" fmla="*/ 8289939 w 9396931"/>
                <a:gd name="connsiteY29" fmla="*/ 1038199 h 3505315"/>
                <a:gd name="connsiteX30" fmla="*/ 8278440 w 9396931"/>
                <a:gd name="connsiteY30" fmla="*/ 1026699 h 3505315"/>
                <a:gd name="connsiteX31" fmla="*/ 8194804 w 9396931"/>
                <a:gd name="connsiteY31" fmla="*/ 1124970 h 3505315"/>
                <a:gd name="connsiteX32" fmla="*/ 8139396 w 9396931"/>
                <a:gd name="connsiteY32" fmla="*/ 1136469 h 3505315"/>
                <a:gd name="connsiteX33" fmla="*/ 8065171 w 9396931"/>
                <a:gd name="connsiteY33" fmla="*/ 1105106 h 3505315"/>
                <a:gd name="connsiteX34" fmla="*/ 8035898 w 9396931"/>
                <a:gd name="connsiteY34" fmla="*/ 1199195 h 3505315"/>
                <a:gd name="connsiteX35" fmla="*/ 7975263 w 9396931"/>
                <a:gd name="connsiteY35" fmla="*/ 1238922 h 3505315"/>
                <a:gd name="connsiteX36" fmla="*/ 7839357 w 9396931"/>
                <a:gd name="connsiteY36" fmla="*/ 1157378 h 3505315"/>
                <a:gd name="connsiteX37" fmla="*/ 145293 w 9396931"/>
                <a:gd name="connsiteY37" fmla="*/ 3505315 h 3505315"/>
                <a:gd name="connsiteX38" fmla="*/ 0 w 9396931"/>
                <a:gd name="connsiteY38" fmla="*/ 3427706 h 3505315"/>
                <a:gd name="connsiteX39" fmla="*/ 77610 w 9396931"/>
                <a:gd name="connsiteY39" fmla="*/ 3282413 h 3505315"/>
                <a:gd name="connsiteX40" fmla="*/ 4798673 w 9396931"/>
                <a:gd name="connsiteY40" fmla="*/ 1848872 h 3505315"/>
                <a:gd name="connsiteX41" fmla="*/ 4798743 w 9396931"/>
                <a:gd name="connsiteY41" fmla="*/ 1849105 h 3505315"/>
                <a:gd name="connsiteX42" fmla="*/ 7775584 w 9396931"/>
                <a:gd name="connsiteY42" fmla="*/ 947246 h 3505315"/>
                <a:gd name="connsiteX43" fmla="*/ 7841447 w 9396931"/>
                <a:gd name="connsiteY43" fmla="*/ 801930 h 3505315"/>
                <a:gd name="connsiteX44" fmla="*/ 7986763 w 9396931"/>
                <a:gd name="connsiteY44" fmla="*/ 867792 h 3505315"/>
                <a:gd name="connsiteX45" fmla="*/ 8042171 w 9396931"/>
                <a:gd name="connsiteY45" fmla="*/ 795658 h 3505315"/>
                <a:gd name="connsiteX46" fmla="*/ 8081897 w 9396931"/>
                <a:gd name="connsiteY46" fmla="*/ 776840 h 3505315"/>
                <a:gd name="connsiteX47" fmla="*/ 8220940 w 9396931"/>
                <a:gd name="connsiteY47" fmla="*/ 796702 h 3505315"/>
                <a:gd name="connsiteX48" fmla="*/ 8027535 w 9396931"/>
                <a:gd name="connsiteY48" fmla="*/ 557298 h 3505315"/>
                <a:gd name="connsiteX49" fmla="*/ 8040080 w 9396931"/>
                <a:gd name="connsiteY49" fmla="*/ 252031 h 3505315"/>
                <a:gd name="connsiteX50" fmla="*/ 8421664 w 9396931"/>
                <a:gd name="connsiteY50" fmla="*/ 81 h 3505315"/>
                <a:gd name="connsiteX51" fmla="*/ 8702887 w 9396931"/>
                <a:gd name="connsiteY51" fmla="*/ 105669 h 3505315"/>
                <a:gd name="connsiteX52" fmla="*/ 8842975 w 9396931"/>
                <a:gd name="connsiteY52" fmla="*/ 364938 h 3505315"/>
                <a:gd name="connsiteX53" fmla="*/ 9272648 w 9396931"/>
                <a:gd name="connsiteY53" fmla="*/ 407801 h 3505315"/>
                <a:gd name="connsiteX54" fmla="*/ 9380328 w 9396931"/>
                <a:gd name="connsiteY54" fmla="*/ 777886 h 3505315"/>
                <a:gd name="connsiteX55" fmla="*/ 9048925 w 9396931"/>
                <a:gd name="connsiteY55" fmla="*/ 1045517 h 3505315"/>
                <a:gd name="connsiteX56" fmla="*/ 9043698 w 9396931"/>
                <a:gd name="connsiteY56" fmla="*/ 1430237 h 3505315"/>
                <a:gd name="connsiteX57" fmla="*/ 8869111 w 9396931"/>
                <a:gd name="connsiteY57" fmla="*/ 1606916 h 3505315"/>
                <a:gd name="connsiteX58" fmla="*/ 8817326 w 9396931"/>
                <a:gd name="connsiteY58" fmla="*/ 1631155 h 3505315"/>
                <a:gd name="connsiteX0" fmla="*/ 8745750 w 9396931"/>
                <a:gd name="connsiteY0" fmla="*/ 1489826 h 3505315"/>
                <a:gd name="connsiteX1" fmla="*/ 8933927 w 9396931"/>
                <a:gd name="connsiteY1" fmla="*/ 1289103 h 3505315"/>
                <a:gd name="connsiteX2" fmla="*/ 8835657 w 9396931"/>
                <a:gd name="connsiteY2" fmla="*/ 1019381 h 3505315"/>
                <a:gd name="connsiteX3" fmla="*/ 8794884 w 9396931"/>
                <a:gd name="connsiteY3" fmla="*/ 988017 h 3505315"/>
                <a:gd name="connsiteX4" fmla="*/ 8844020 w 9396931"/>
                <a:gd name="connsiteY4" fmla="*/ 906474 h 3505315"/>
                <a:gd name="connsiteX5" fmla="*/ 8895246 w 9396931"/>
                <a:gd name="connsiteY5" fmla="*/ 831202 h 3505315"/>
                <a:gd name="connsiteX6" fmla="*/ 9197377 w 9396931"/>
                <a:gd name="connsiteY6" fmla="*/ 799839 h 3505315"/>
                <a:gd name="connsiteX7" fmla="*/ 9146151 w 9396931"/>
                <a:gd name="connsiteY7" fmla="*/ 510253 h 3505315"/>
                <a:gd name="connsiteX8" fmla="*/ 8831475 w 9396931"/>
                <a:gd name="connsiteY8" fmla="*/ 631524 h 3505315"/>
                <a:gd name="connsiteX9" fmla="*/ 8747840 w 9396931"/>
                <a:gd name="connsiteY9" fmla="*/ 593889 h 3505315"/>
                <a:gd name="connsiteX10" fmla="*/ 8661069 w 9396931"/>
                <a:gd name="connsiteY10" fmla="*/ 554161 h 3505315"/>
                <a:gd name="connsiteX11" fmla="*/ 8681978 w 9396931"/>
                <a:gd name="connsiteY11" fmla="*/ 337757 h 3505315"/>
                <a:gd name="connsiteX12" fmla="*/ 8433962 w 9396931"/>
                <a:gd name="connsiteY12" fmla="*/ 154162 h 3505315"/>
                <a:gd name="connsiteX13" fmla="*/ 8250213 w 9396931"/>
                <a:gd name="connsiteY13" fmla="*/ 220668 h 3505315"/>
                <a:gd name="connsiteX14" fmla="*/ 8174941 w 9396931"/>
                <a:gd name="connsiteY14" fmla="*/ 517572 h 3505315"/>
                <a:gd name="connsiteX15" fmla="*/ 8442573 w 9396931"/>
                <a:gd name="connsiteY15" fmla="*/ 691114 h 3505315"/>
                <a:gd name="connsiteX16" fmla="*/ 8484390 w 9396931"/>
                <a:gd name="connsiteY16" fmla="*/ 718295 h 3505315"/>
                <a:gd name="connsiteX17" fmla="*/ 8503208 w 9396931"/>
                <a:gd name="connsiteY17" fmla="*/ 748613 h 3505315"/>
                <a:gd name="connsiteX18" fmla="*/ 8525162 w 9396931"/>
                <a:gd name="connsiteY18" fmla="*/ 721432 h 3505315"/>
                <a:gd name="connsiteX19" fmla="*/ 8685114 w 9396931"/>
                <a:gd name="connsiteY19" fmla="*/ 692159 h 3505315"/>
                <a:gd name="connsiteX20" fmla="*/ 8733203 w 9396931"/>
                <a:gd name="connsiteY20" fmla="*/ 873020 h 3505315"/>
                <a:gd name="connsiteX21" fmla="*/ 8587888 w 9396931"/>
                <a:gd name="connsiteY21" fmla="*/ 928427 h 3505315"/>
                <a:gd name="connsiteX22" fmla="*/ 8545025 w 9396931"/>
                <a:gd name="connsiteY22" fmla="*/ 909610 h 3505315"/>
                <a:gd name="connsiteX23" fmla="*/ 8557570 w 9396931"/>
                <a:gd name="connsiteY23" fmla="*/ 953518 h 3505315"/>
                <a:gd name="connsiteX24" fmla="*/ 8539799 w 9396931"/>
                <a:gd name="connsiteY24" fmla="*/ 999517 h 3505315"/>
                <a:gd name="connsiteX25" fmla="*/ 8422709 w 9396931"/>
                <a:gd name="connsiteY25" fmla="*/ 1331966 h 3505315"/>
                <a:gd name="connsiteX26" fmla="*/ 8745750 w 9396931"/>
                <a:gd name="connsiteY26" fmla="*/ 1489826 h 3505315"/>
                <a:gd name="connsiteX27" fmla="*/ 8817326 w 9396931"/>
                <a:gd name="connsiteY27" fmla="*/ 1631155 h 3505315"/>
                <a:gd name="connsiteX28" fmla="*/ 8415392 w 9396931"/>
                <a:gd name="connsiteY28" fmla="*/ 1569280 h 3505315"/>
                <a:gd name="connsiteX29" fmla="*/ 8289939 w 9396931"/>
                <a:gd name="connsiteY29" fmla="*/ 1038199 h 3505315"/>
                <a:gd name="connsiteX30" fmla="*/ 8278440 w 9396931"/>
                <a:gd name="connsiteY30" fmla="*/ 1026699 h 3505315"/>
                <a:gd name="connsiteX31" fmla="*/ 8194804 w 9396931"/>
                <a:gd name="connsiteY31" fmla="*/ 1124970 h 3505315"/>
                <a:gd name="connsiteX32" fmla="*/ 8139396 w 9396931"/>
                <a:gd name="connsiteY32" fmla="*/ 1136469 h 3505315"/>
                <a:gd name="connsiteX33" fmla="*/ 8065171 w 9396931"/>
                <a:gd name="connsiteY33" fmla="*/ 1105106 h 3505315"/>
                <a:gd name="connsiteX34" fmla="*/ 8035898 w 9396931"/>
                <a:gd name="connsiteY34" fmla="*/ 1199195 h 3505315"/>
                <a:gd name="connsiteX35" fmla="*/ 7975263 w 9396931"/>
                <a:gd name="connsiteY35" fmla="*/ 1238922 h 3505315"/>
                <a:gd name="connsiteX36" fmla="*/ 7839357 w 9396931"/>
                <a:gd name="connsiteY36" fmla="*/ 1157378 h 3505315"/>
                <a:gd name="connsiteX37" fmla="*/ 145293 w 9396931"/>
                <a:gd name="connsiteY37" fmla="*/ 3505315 h 3505315"/>
                <a:gd name="connsiteX38" fmla="*/ 0 w 9396931"/>
                <a:gd name="connsiteY38" fmla="*/ 3427706 h 3505315"/>
                <a:gd name="connsiteX39" fmla="*/ 77610 w 9396931"/>
                <a:gd name="connsiteY39" fmla="*/ 3282413 h 3505315"/>
                <a:gd name="connsiteX40" fmla="*/ 4798673 w 9396931"/>
                <a:gd name="connsiteY40" fmla="*/ 1848872 h 3505315"/>
                <a:gd name="connsiteX41" fmla="*/ 7775584 w 9396931"/>
                <a:gd name="connsiteY41" fmla="*/ 947246 h 3505315"/>
                <a:gd name="connsiteX42" fmla="*/ 7841447 w 9396931"/>
                <a:gd name="connsiteY42" fmla="*/ 801930 h 3505315"/>
                <a:gd name="connsiteX43" fmla="*/ 7986763 w 9396931"/>
                <a:gd name="connsiteY43" fmla="*/ 867792 h 3505315"/>
                <a:gd name="connsiteX44" fmla="*/ 8042171 w 9396931"/>
                <a:gd name="connsiteY44" fmla="*/ 795658 h 3505315"/>
                <a:gd name="connsiteX45" fmla="*/ 8081897 w 9396931"/>
                <a:gd name="connsiteY45" fmla="*/ 776840 h 3505315"/>
                <a:gd name="connsiteX46" fmla="*/ 8220940 w 9396931"/>
                <a:gd name="connsiteY46" fmla="*/ 796702 h 3505315"/>
                <a:gd name="connsiteX47" fmla="*/ 8027535 w 9396931"/>
                <a:gd name="connsiteY47" fmla="*/ 557298 h 3505315"/>
                <a:gd name="connsiteX48" fmla="*/ 8040080 w 9396931"/>
                <a:gd name="connsiteY48" fmla="*/ 252031 h 3505315"/>
                <a:gd name="connsiteX49" fmla="*/ 8421664 w 9396931"/>
                <a:gd name="connsiteY49" fmla="*/ 81 h 3505315"/>
                <a:gd name="connsiteX50" fmla="*/ 8702887 w 9396931"/>
                <a:gd name="connsiteY50" fmla="*/ 105669 h 3505315"/>
                <a:gd name="connsiteX51" fmla="*/ 8842975 w 9396931"/>
                <a:gd name="connsiteY51" fmla="*/ 364938 h 3505315"/>
                <a:gd name="connsiteX52" fmla="*/ 9272648 w 9396931"/>
                <a:gd name="connsiteY52" fmla="*/ 407801 h 3505315"/>
                <a:gd name="connsiteX53" fmla="*/ 9380328 w 9396931"/>
                <a:gd name="connsiteY53" fmla="*/ 777886 h 3505315"/>
                <a:gd name="connsiteX54" fmla="*/ 9048925 w 9396931"/>
                <a:gd name="connsiteY54" fmla="*/ 1045517 h 3505315"/>
                <a:gd name="connsiteX55" fmla="*/ 9043698 w 9396931"/>
                <a:gd name="connsiteY55" fmla="*/ 1430237 h 3505315"/>
                <a:gd name="connsiteX56" fmla="*/ 8869111 w 9396931"/>
                <a:gd name="connsiteY56" fmla="*/ 1606916 h 3505315"/>
                <a:gd name="connsiteX57" fmla="*/ 8817326 w 9396931"/>
                <a:gd name="connsiteY57" fmla="*/ 1631155 h 3505315"/>
                <a:gd name="connsiteX0" fmla="*/ 8745750 w 9396931"/>
                <a:gd name="connsiteY0" fmla="*/ 1489826 h 3505315"/>
                <a:gd name="connsiteX1" fmla="*/ 8933927 w 9396931"/>
                <a:gd name="connsiteY1" fmla="*/ 1289103 h 3505315"/>
                <a:gd name="connsiteX2" fmla="*/ 8835657 w 9396931"/>
                <a:gd name="connsiteY2" fmla="*/ 1019381 h 3505315"/>
                <a:gd name="connsiteX3" fmla="*/ 8794884 w 9396931"/>
                <a:gd name="connsiteY3" fmla="*/ 988017 h 3505315"/>
                <a:gd name="connsiteX4" fmla="*/ 8844020 w 9396931"/>
                <a:gd name="connsiteY4" fmla="*/ 906474 h 3505315"/>
                <a:gd name="connsiteX5" fmla="*/ 8895246 w 9396931"/>
                <a:gd name="connsiteY5" fmla="*/ 831202 h 3505315"/>
                <a:gd name="connsiteX6" fmla="*/ 9197377 w 9396931"/>
                <a:gd name="connsiteY6" fmla="*/ 799839 h 3505315"/>
                <a:gd name="connsiteX7" fmla="*/ 9146151 w 9396931"/>
                <a:gd name="connsiteY7" fmla="*/ 510253 h 3505315"/>
                <a:gd name="connsiteX8" fmla="*/ 8831475 w 9396931"/>
                <a:gd name="connsiteY8" fmla="*/ 631524 h 3505315"/>
                <a:gd name="connsiteX9" fmla="*/ 8747840 w 9396931"/>
                <a:gd name="connsiteY9" fmla="*/ 593889 h 3505315"/>
                <a:gd name="connsiteX10" fmla="*/ 8661069 w 9396931"/>
                <a:gd name="connsiteY10" fmla="*/ 554161 h 3505315"/>
                <a:gd name="connsiteX11" fmla="*/ 8681978 w 9396931"/>
                <a:gd name="connsiteY11" fmla="*/ 337757 h 3505315"/>
                <a:gd name="connsiteX12" fmla="*/ 8433962 w 9396931"/>
                <a:gd name="connsiteY12" fmla="*/ 154162 h 3505315"/>
                <a:gd name="connsiteX13" fmla="*/ 8250213 w 9396931"/>
                <a:gd name="connsiteY13" fmla="*/ 220668 h 3505315"/>
                <a:gd name="connsiteX14" fmla="*/ 8174941 w 9396931"/>
                <a:gd name="connsiteY14" fmla="*/ 517572 h 3505315"/>
                <a:gd name="connsiteX15" fmla="*/ 8442573 w 9396931"/>
                <a:gd name="connsiteY15" fmla="*/ 691114 h 3505315"/>
                <a:gd name="connsiteX16" fmla="*/ 8484390 w 9396931"/>
                <a:gd name="connsiteY16" fmla="*/ 718295 h 3505315"/>
                <a:gd name="connsiteX17" fmla="*/ 8503208 w 9396931"/>
                <a:gd name="connsiteY17" fmla="*/ 748613 h 3505315"/>
                <a:gd name="connsiteX18" fmla="*/ 8525162 w 9396931"/>
                <a:gd name="connsiteY18" fmla="*/ 721432 h 3505315"/>
                <a:gd name="connsiteX19" fmla="*/ 8685114 w 9396931"/>
                <a:gd name="connsiteY19" fmla="*/ 692159 h 3505315"/>
                <a:gd name="connsiteX20" fmla="*/ 8733203 w 9396931"/>
                <a:gd name="connsiteY20" fmla="*/ 873020 h 3505315"/>
                <a:gd name="connsiteX21" fmla="*/ 8587888 w 9396931"/>
                <a:gd name="connsiteY21" fmla="*/ 928427 h 3505315"/>
                <a:gd name="connsiteX22" fmla="*/ 8545025 w 9396931"/>
                <a:gd name="connsiteY22" fmla="*/ 909610 h 3505315"/>
                <a:gd name="connsiteX23" fmla="*/ 8557570 w 9396931"/>
                <a:gd name="connsiteY23" fmla="*/ 953518 h 3505315"/>
                <a:gd name="connsiteX24" fmla="*/ 8539799 w 9396931"/>
                <a:gd name="connsiteY24" fmla="*/ 999517 h 3505315"/>
                <a:gd name="connsiteX25" fmla="*/ 8422709 w 9396931"/>
                <a:gd name="connsiteY25" fmla="*/ 1331966 h 3505315"/>
                <a:gd name="connsiteX26" fmla="*/ 8745750 w 9396931"/>
                <a:gd name="connsiteY26" fmla="*/ 1489826 h 3505315"/>
                <a:gd name="connsiteX27" fmla="*/ 8817326 w 9396931"/>
                <a:gd name="connsiteY27" fmla="*/ 1631155 h 3505315"/>
                <a:gd name="connsiteX28" fmla="*/ 8415392 w 9396931"/>
                <a:gd name="connsiteY28" fmla="*/ 1569280 h 3505315"/>
                <a:gd name="connsiteX29" fmla="*/ 8289939 w 9396931"/>
                <a:gd name="connsiteY29" fmla="*/ 1038199 h 3505315"/>
                <a:gd name="connsiteX30" fmla="*/ 8278440 w 9396931"/>
                <a:gd name="connsiteY30" fmla="*/ 1026699 h 3505315"/>
                <a:gd name="connsiteX31" fmla="*/ 8194804 w 9396931"/>
                <a:gd name="connsiteY31" fmla="*/ 1124970 h 3505315"/>
                <a:gd name="connsiteX32" fmla="*/ 8139396 w 9396931"/>
                <a:gd name="connsiteY32" fmla="*/ 1136469 h 3505315"/>
                <a:gd name="connsiteX33" fmla="*/ 8065171 w 9396931"/>
                <a:gd name="connsiteY33" fmla="*/ 1105106 h 3505315"/>
                <a:gd name="connsiteX34" fmla="*/ 8035898 w 9396931"/>
                <a:gd name="connsiteY34" fmla="*/ 1199195 h 3505315"/>
                <a:gd name="connsiteX35" fmla="*/ 7975263 w 9396931"/>
                <a:gd name="connsiteY35" fmla="*/ 1238922 h 3505315"/>
                <a:gd name="connsiteX36" fmla="*/ 7839357 w 9396931"/>
                <a:gd name="connsiteY36" fmla="*/ 1157378 h 3505315"/>
                <a:gd name="connsiteX37" fmla="*/ 145293 w 9396931"/>
                <a:gd name="connsiteY37" fmla="*/ 3505315 h 3505315"/>
                <a:gd name="connsiteX38" fmla="*/ 0 w 9396931"/>
                <a:gd name="connsiteY38" fmla="*/ 3427706 h 3505315"/>
                <a:gd name="connsiteX39" fmla="*/ 77610 w 9396931"/>
                <a:gd name="connsiteY39" fmla="*/ 3282413 h 3505315"/>
                <a:gd name="connsiteX40" fmla="*/ 7775584 w 9396931"/>
                <a:gd name="connsiteY40" fmla="*/ 947246 h 3505315"/>
                <a:gd name="connsiteX41" fmla="*/ 7841447 w 9396931"/>
                <a:gd name="connsiteY41" fmla="*/ 801930 h 3505315"/>
                <a:gd name="connsiteX42" fmla="*/ 7986763 w 9396931"/>
                <a:gd name="connsiteY42" fmla="*/ 867792 h 3505315"/>
                <a:gd name="connsiteX43" fmla="*/ 8042171 w 9396931"/>
                <a:gd name="connsiteY43" fmla="*/ 795658 h 3505315"/>
                <a:gd name="connsiteX44" fmla="*/ 8081897 w 9396931"/>
                <a:gd name="connsiteY44" fmla="*/ 776840 h 3505315"/>
                <a:gd name="connsiteX45" fmla="*/ 8220940 w 9396931"/>
                <a:gd name="connsiteY45" fmla="*/ 796702 h 3505315"/>
                <a:gd name="connsiteX46" fmla="*/ 8027535 w 9396931"/>
                <a:gd name="connsiteY46" fmla="*/ 557298 h 3505315"/>
                <a:gd name="connsiteX47" fmla="*/ 8040080 w 9396931"/>
                <a:gd name="connsiteY47" fmla="*/ 252031 h 3505315"/>
                <a:gd name="connsiteX48" fmla="*/ 8421664 w 9396931"/>
                <a:gd name="connsiteY48" fmla="*/ 81 h 3505315"/>
                <a:gd name="connsiteX49" fmla="*/ 8702887 w 9396931"/>
                <a:gd name="connsiteY49" fmla="*/ 105669 h 3505315"/>
                <a:gd name="connsiteX50" fmla="*/ 8842975 w 9396931"/>
                <a:gd name="connsiteY50" fmla="*/ 364938 h 3505315"/>
                <a:gd name="connsiteX51" fmla="*/ 9272648 w 9396931"/>
                <a:gd name="connsiteY51" fmla="*/ 407801 h 3505315"/>
                <a:gd name="connsiteX52" fmla="*/ 9380328 w 9396931"/>
                <a:gd name="connsiteY52" fmla="*/ 777886 h 3505315"/>
                <a:gd name="connsiteX53" fmla="*/ 9048925 w 9396931"/>
                <a:gd name="connsiteY53" fmla="*/ 1045517 h 3505315"/>
                <a:gd name="connsiteX54" fmla="*/ 9043698 w 9396931"/>
                <a:gd name="connsiteY54" fmla="*/ 1430237 h 3505315"/>
                <a:gd name="connsiteX55" fmla="*/ 8869111 w 9396931"/>
                <a:gd name="connsiteY55" fmla="*/ 1606916 h 3505315"/>
                <a:gd name="connsiteX56" fmla="*/ 8817326 w 9396931"/>
                <a:gd name="connsiteY56" fmla="*/ 1631155 h 350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9396931" h="3505315">
                  <a:moveTo>
                    <a:pt x="8745750" y="1489826"/>
                  </a:moveTo>
                  <a:cubicBezTo>
                    <a:pt x="8845066" y="1461600"/>
                    <a:pt x="8913019" y="1392601"/>
                    <a:pt x="8933927" y="1289103"/>
                  </a:cubicBezTo>
                  <a:cubicBezTo>
                    <a:pt x="8955882" y="1181423"/>
                    <a:pt x="8922428" y="1089425"/>
                    <a:pt x="8835657" y="1019381"/>
                  </a:cubicBezTo>
                  <a:lnTo>
                    <a:pt x="8794884" y="988017"/>
                  </a:lnTo>
                  <a:cubicBezTo>
                    <a:pt x="8812656" y="958745"/>
                    <a:pt x="8827294" y="931564"/>
                    <a:pt x="8844020" y="906474"/>
                  </a:cubicBezTo>
                  <a:cubicBezTo>
                    <a:pt x="8860747" y="881384"/>
                    <a:pt x="8877474" y="856293"/>
                    <a:pt x="8895246" y="831202"/>
                  </a:cubicBezTo>
                  <a:cubicBezTo>
                    <a:pt x="9013380" y="920064"/>
                    <a:pt x="9141969" y="880337"/>
                    <a:pt x="9197377" y="799839"/>
                  </a:cubicBezTo>
                  <a:cubicBezTo>
                    <a:pt x="9267422" y="696341"/>
                    <a:pt x="9243377" y="569843"/>
                    <a:pt x="9146151" y="510253"/>
                  </a:cubicBezTo>
                  <a:cubicBezTo>
                    <a:pt x="9024881" y="436028"/>
                    <a:pt x="8916154" y="477845"/>
                    <a:pt x="8831475" y="631524"/>
                  </a:cubicBezTo>
                  <a:cubicBezTo>
                    <a:pt x="8803248" y="618979"/>
                    <a:pt x="8775022" y="607479"/>
                    <a:pt x="8747840" y="593889"/>
                  </a:cubicBezTo>
                  <a:cubicBezTo>
                    <a:pt x="8718568" y="580298"/>
                    <a:pt x="8690340" y="566707"/>
                    <a:pt x="8661069" y="554161"/>
                  </a:cubicBezTo>
                  <a:cubicBezTo>
                    <a:pt x="8697659" y="460072"/>
                    <a:pt x="8702887" y="396301"/>
                    <a:pt x="8681978" y="337757"/>
                  </a:cubicBezTo>
                  <a:cubicBezTo>
                    <a:pt x="8643427" y="227332"/>
                    <a:pt x="8540762" y="158563"/>
                    <a:pt x="8433962" y="154162"/>
                  </a:cubicBezTo>
                  <a:cubicBezTo>
                    <a:pt x="8369882" y="151522"/>
                    <a:pt x="8304314" y="172055"/>
                    <a:pt x="8250213" y="220668"/>
                  </a:cubicBezTo>
                  <a:cubicBezTo>
                    <a:pt x="8169714" y="291758"/>
                    <a:pt x="8133123" y="419300"/>
                    <a:pt x="8174941" y="517572"/>
                  </a:cubicBezTo>
                  <a:cubicBezTo>
                    <a:pt x="8229304" y="644069"/>
                    <a:pt x="8328621" y="694250"/>
                    <a:pt x="8442573" y="691114"/>
                  </a:cubicBezTo>
                  <a:cubicBezTo>
                    <a:pt x="8468709" y="690068"/>
                    <a:pt x="8479163" y="693204"/>
                    <a:pt x="8484390" y="718295"/>
                  </a:cubicBezTo>
                  <a:cubicBezTo>
                    <a:pt x="8486481" y="729795"/>
                    <a:pt x="8495890" y="739204"/>
                    <a:pt x="8503208" y="748613"/>
                  </a:cubicBezTo>
                  <a:cubicBezTo>
                    <a:pt x="8510526" y="739204"/>
                    <a:pt x="8519935" y="730840"/>
                    <a:pt x="8525162" y="721432"/>
                  </a:cubicBezTo>
                  <a:cubicBezTo>
                    <a:pt x="8559661" y="653478"/>
                    <a:pt x="8631796" y="638842"/>
                    <a:pt x="8685114" y="692159"/>
                  </a:cubicBezTo>
                  <a:cubicBezTo>
                    <a:pt x="8734249" y="741295"/>
                    <a:pt x="8756203" y="801930"/>
                    <a:pt x="8733203" y="873020"/>
                  </a:cubicBezTo>
                  <a:cubicBezTo>
                    <a:pt x="8709159" y="947246"/>
                    <a:pt x="8653751" y="968155"/>
                    <a:pt x="8587888" y="928427"/>
                  </a:cubicBezTo>
                  <a:cubicBezTo>
                    <a:pt x="8575343" y="921109"/>
                    <a:pt x="8564889" y="917973"/>
                    <a:pt x="8545025" y="909610"/>
                  </a:cubicBezTo>
                  <a:cubicBezTo>
                    <a:pt x="8551298" y="931564"/>
                    <a:pt x="8552343" y="943064"/>
                    <a:pt x="8557570" y="953518"/>
                  </a:cubicBezTo>
                  <a:cubicBezTo>
                    <a:pt x="8566979" y="975473"/>
                    <a:pt x="8566980" y="985927"/>
                    <a:pt x="8539799" y="999517"/>
                  </a:cubicBezTo>
                  <a:cubicBezTo>
                    <a:pt x="8423755" y="1060152"/>
                    <a:pt x="8369392" y="1210696"/>
                    <a:pt x="8422709" y="1331966"/>
                  </a:cubicBezTo>
                  <a:cubicBezTo>
                    <a:pt x="8483344" y="1469964"/>
                    <a:pt x="8610888" y="1527463"/>
                    <a:pt x="8745750" y="1489826"/>
                  </a:cubicBezTo>
                  <a:close/>
                  <a:moveTo>
                    <a:pt x="8817326" y="1631155"/>
                  </a:moveTo>
                  <a:cubicBezTo>
                    <a:pt x="8689819" y="1677563"/>
                    <a:pt x="8520588" y="1653438"/>
                    <a:pt x="8415392" y="1569280"/>
                  </a:cubicBezTo>
                  <a:cubicBezTo>
                    <a:pt x="8279485" y="1460554"/>
                    <a:pt x="8191668" y="1277603"/>
                    <a:pt x="8289939" y="1038199"/>
                  </a:cubicBezTo>
                  <a:cubicBezTo>
                    <a:pt x="8285758" y="1034017"/>
                    <a:pt x="8282621" y="1029836"/>
                    <a:pt x="8278440" y="1026699"/>
                  </a:cubicBezTo>
                  <a:cubicBezTo>
                    <a:pt x="8250212" y="1059107"/>
                    <a:pt x="8221986" y="1092561"/>
                    <a:pt x="8194804" y="1124970"/>
                  </a:cubicBezTo>
                  <a:cubicBezTo>
                    <a:pt x="8179123" y="1143788"/>
                    <a:pt x="8163442" y="1151106"/>
                    <a:pt x="8139396" y="1136469"/>
                  </a:cubicBezTo>
                  <a:cubicBezTo>
                    <a:pt x="8114306" y="1121833"/>
                    <a:pt x="8086080" y="1113470"/>
                    <a:pt x="8065171" y="1105106"/>
                  </a:cubicBezTo>
                  <a:cubicBezTo>
                    <a:pt x="8055762" y="1139605"/>
                    <a:pt x="8052625" y="1173059"/>
                    <a:pt x="8035898" y="1199195"/>
                  </a:cubicBezTo>
                  <a:cubicBezTo>
                    <a:pt x="8024399" y="1218013"/>
                    <a:pt x="7998262" y="1231605"/>
                    <a:pt x="7975263" y="1238922"/>
                  </a:cubicBezTo>
                  <a:cubicBezTo>
                    <a:pt x="7926127" y="1256695"/>
                    <a:pt x="7883265" y="1229513"/>
                    <a:pt x="7839357" y="1157378"/>
                  </a:cubicBezTo>
                  <a:lnTo>
                    <a:pt x="145293" y="3505315"/>
                  </a:lnTo>
                  <a:lnTo>
                    <a:pt x="0" y="3427706"/>
                  </a:lnTo>
                  <a:lnTo>
                    <a:pt x="77610" y="3282413"/>
                  </a:lnTo>
                  <a:lnTo>
                    <a:pt x="7775584" y="947246"/>
                  </a:lnTo>
                  <a:cubicBezTo>
                    <a:pt x="7774539" y="859428"/>
                    <a:pt x="7793357" y="817611"/>
                    <a:pt x="7841447" y="801930"/>
                  </a:cubicBezTo>
                  <a:cubicBezTo>
                    <a:pt x="7889537" y="787294"/>
                    <a:pt x="7941809" y="795657"/>
                    <a:pt x="7986763" y="867792"/>
                  </a:cubicBezTo>
                  <a:cubicBezTo>
                    <a:pt x="8005580" y="842701"/>
                    <a:pt x="8021262" y="817611"/>
                    <a:pt x="8042171" y="795658"/>
                  </a:cubicBezTo>
                  <a:cubicBezTo>
                    <a:pt x="8051579" y="785203"/>
                    <a:pt x="8069352" y="775794"/>
                    <a:pt x="8081897" y="776840"/>
                  </a:cubicBezTo>
                  <a:cubicBezTo>
                    <a:pt x="8127897" y="782067"/>
                    <a:pt x="8172851" y="791476"/>
                    <a:pt x="8220940" y="796702"/>
                  </a:cubicBezTo>
                  <a:cubicBezTo>
                    <a:pt x="8132078" y="735023"/>
                    <a:pt x="8060989" y="662888"/>
                    <a:pt x="8027535" y="557298"/>
                  </a:cubicBezTo>
                  <a:cubicBezTo>
                    <a:pt x="7994080" y="452755"/>
                    <a:pt x="7997217" y="351347"/>
                    <a:pt x="8040080" y="252031"/>
                  </a:cubicBezTo>
                  <a:cubicBezTo>
                    <a:pt x="8105942" y="96261"/>
                    <a:pt x="8255440" y="3217"/>
                    <a:pt x="8421664" y="81"/>
                  </a:cubicBezTo>
                  <a:cubicBezTo>
                    <a:pt x="8528298" y="-2010"/>
                    <a:pt x="8622387" y="36671"/>
                    <a:pt x="8702887" y="105669"/>
                  </a:cubicBezTo>
                  <a:cubicBezTo>
                    <a:pt x="8782340" y="173623"/>
                    <a:pt x="8825202" y="262485"/>
                    <a:pt x="8842975" y="364938"/>
                  </a:cubicBezTo>
                  <a:cubicBezTo>
                    <a:pt x="8998744" y="286530"/>
                    <a:pt x="9144060" y="294893"/>
                    <a:pt x="9272648" y="407801"/>
                  </a:cubicBezTo>
                  <a:cubicBezTo>
                    <a:pt x="9384510" y="506072"/>
                    <a:pt x="9422146" y="634660"/>
                    <a:pt x="9380328" y="777886"/>
                  </a:cubicBezTo>
                  <a:cubicBezTo>
                    <a:pt x="9334329" y="938882"/>
                    <a:pt x="9219331" y="1023562"/>
                    <a:pt x="9048925" y="1045517"/>
                  </a:cubicBezTo>
                  <a:cubicBezTo>
                    <a:pt x="9109561" y="1175150"/>
                    <a:pt x="9105379" y="1304785"/>
                    <a:pt x="9043698" y="1430237"/>
                  </a:cubicBezTo>
                  <a:cubicBezTo>
                    <a:pt x="9006062" y="1506554"/>
                    <a:pt x="8942291" y="1564053"/>
                    <a:pt x="8869111" y="1606916"/>
                  </a:cubicBezTo>
                  <a:cubicBezTo>
                    <a:pt x="8852906" y="1616456"/>
                    <a:pt x="8835542" y="1624525"/>
                    <a:pt x="8817326" y="1631155"/>
                  </a:cubicBezTo>
                  <a:close/>
                </a:path>
              </a:pathLst>
            </a:custGeom>
            <a:grpFill/>
            <a:ln w="17230" cap="flat">
              <a:noFill/>
              <a:prstDash val="solid"/>
              <a:miter/>
            </a:ln>
          </p:spPr>
          <p:txBody>
            <a:bodyPr rtlCol="0" anchor="ctr"/>
            <a:lstStyle/>
            <a:p>
              <a:endParaRPr lang="en-US"/>
            </a:p>
          </p:txBody>
        </p:sp>
        <p:sp>
          <p:nvSpPr>
            <p:cNvPr id="42" name="Rectangle: Top Corners Rounded 519">
              <a:extLst>
                <a:ext uri="{FF2B5EF4-FFF2-40B4-BE49-F238E27FC236}">
                  <a16:creationId xmlns:a16="http://schemas.microsoft.com/office/drawing/2014/main" id="{F96BAC97-B7A8-49C1-A5F8-EA18A7B6AB4B}"/>
                </a:ext>
              </a:extLst>
            </p:cNvPr>
            <p:cNvSpPr/>
            <p:nvPr/>
          </p:nvSpPr>
          <p:spPr>
            <a:xfrm rot="10800000">
              <a:off x="3183545" y="4110087"/>
              <a:ext cx="521680" cy="30777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Top Corners Rounded 520">
              <a:extLst>
                <a:ext uri="{FF2B5EF4-FFF2-40B4-BE49-F238E27FC236}">
                  <a16:creationId xmlns:a16="http://schemas.microsoft.com/office/drawing/2014/main" id="{E2D45D67-0E4F-4256-923C-BD2DF61D3BAA}"/>
                </a:ext>
              </a:extLst>
            </p:cNvPr>
            <p:cNvSpPr/>
            <p:nvPr/>
          </p:nvSpPr>
          <p:spPr>
            <a:xfrm rot="10800000">
              <a:off x="5126784" y="4110087"/>
              <a:ext cx="521680" cy="30777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Top Corners Rounded 521">
              <a:extLst>
                <a:ext uri="{FF2B5EF4-FFF2-40B4-BE49-F238E27FC236}">
                  <a16:creationId xmlns:a16="http://schemas.microsoft.com/office/drawing/2014/main" id="{AD6093E6-8197-4EC3-B8E6-3B86A37ED78B}"/>
                </a:ext>
              </a:extLst>
            </p:cNvPr>
            <p:cNvSpPr/>
            <p:nvPr/>
          </p:nvSpPr>
          <p:spPr>
            <a:xfrm rot="10800000">
              <a:off x="7070023" y="4110087"/>
              <a:ext cx="521680" cy="30777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Top Corners Rounded 522">
              <a:extLst>
                <a:ext uri="{FF2B5EF4-FFF2-40B4-BE49-F238E27FC236}">
                  <a16:creationId xmlns:a16="http://schemas.microsoft.com/office/drawing/2014/main" id="{2CB03C70-2C54-4EF9-96B4-AE1E2A532925}"/>
                </a:ext>
              </a:extLst>
            </p:cNvPr>
            <p:cNvSpPr/>
            <p:nvPr/>
          </p:nvSpPr>
          <p:spPr>
            <a:xfrm rot="10800000">
              <a:off x="9013261" y="4110087"/>
              <a:ext cx="521680" cy="30777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277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EDF59A-791F-43F3-BB75-027600EEBED2}"/>
              </a:ext>
            </a:extLst>
          </p:cNvPr>
          <p:cNvPicPr>
            <a:picLocks noChangeAspect="1"/>
          </p:cNvPicPr>
          <p:nvPr/>
        </p:nvPicPr>
        <p:blipFill>
          <a:blip r:embed="rId3"/>
          <a:stretch>
            <a:fillRect/>
          </a:stretch>
        </p:blipFill>
        <p:spPr>
          <a:xfrm>
            <a:off x="166506" y="1888776"/>
            <a:ext cx="8084448" cy="3784671"/>
          </a:xfrm>
          <a:prstGeom prst="rect">
            <a:avLst/>
          </a:prstGeom>
        </p:spPr>
      </p:pic>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dirty="0">
                <a:solidFill>
                  <a:schemeClr val="accent1"/>
                </a:solidFill>
              </a:rPr>
              <a:t>4</a:t>
            </a:r>
          </a:p>
        </p:txBody>
      </p:sp>
      <p:grpSp>
        <p:nvGrpSpPr>
          <p:cNvPr id="12" name="Group 11">
            <a:extLst>
              <a:ext uri="{FF2B5EF4-FFF2-40B4-BE49-F238E27FC236}">
                <a16:creationId xmlns:a16="http://schemas.microsoft.com/office/drawing/2014/main" id="{2FAB71E7-C294-4DA0-9CAF-206E36FA8134}"/>
              </a:ext>
            </a:extLst>
          </p:cNvPr>
          <p:cNvGrpSpPr/>
          <p:nvPr/>
        </p:nvGrpSpPr>
        <p:grpSpPr>
          <a:xfrm>
            <a:off x="3051172" y="1059099"/>
            <a:ext cx="5512615" cy="815608"/>
            <a:chOff x="4306111" y="1208246"/>
            <a:chExt cx="5512615" cy="815608"/>
          </a:xfrm>
        </p:grpSpPr>
        <p:sp>
          <p:nvSpPr>
            <p:cNvPr id="17" name="TextBox 16">
              <a:extLst>
                <a:ext uri="{FF2B5EF4-FFF2-40B4-BE49-F238E27FC236}">
                  <a16:creationId xmlns:a16="http://schemas.microsoft.com/office/drawing/2014/main" id="{9CD80CD1-A167-4B58-B233-757B98549191}"/>
                </a:ext>
              </a:extLst>
            </p:cNvPr>
            <p:cNvSpPr txBox="1"/>
            <p:nvPr/>
          </p:nvSpPr>
          <p:spPr>
            <a:xfrm>
              <a:off x="4306111" y="1208246"/>
              <a:ext cx="5512615"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Implementation process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18" name="Straight Connector 17">
              <a:extLst>
                <a:ext uri="{FF2B5EF4-FFF2-40B4-BE49-F238E27FC236}">
                  <a16:creationId xmlns:a16="http://schemas.microsoft.com/office/drawing/2014/main" id="{E760032C-06D0-4897-AB37-DA56419C686D}"/>
                </a:ext>
              </a:extLst>
            </p:cNvPr>
            <p:cNvCxnSpPr/>
            <p:nvPr/>
          </p:nvCxnSpPr>
          <p:spPr>
            <a:xfrm>
              <a:off x="5966153"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2289908" y="5501368"/>
            <a:ext cx="4024923"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Arial" panose="020B0604020202020204" pitchFamily="34" charset="0"/>
                <a:cs typeface="Arial" panose="020B0604020202020204" pitchFamily="34" charset="0"/>
              </a:rPr>
              <a:t>Employee page</a:t>
            </a:r>
          </a:p>
        </p:txBody>
      </p:sp>
      <p:sp>
        <p:nvSpPr>
          <p:cNvPr id="5" name="Rounded Rectangle 4"/>
          <p:cNvSpPr/>
          <p:nvPr/>
        </p:nvSpPr>
        <p:spPr>
          <a:xfrm>
            <a:off x="7307385" y="2477477"/>
            <a:ext cx="875323" cy="40640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29221" y="1695864"/>
            <a:ext cx="1806257" cy="461665"/>
          </a:xfrm>
          <a:prstGeom prst="rect">
            <a:avLst/>
          </a:prstGeom>
          <a:noFill/>
        </p:spPr>
        <p:txBody>
          <a:bodyPr wrap="square" rtlCol="0">
            <a:spAutoFit/>
          </a:bodyPr>
          <a:lstStyle/>
          <a:p>
            <a:r>
              <a:rPr lang="en-US" sz="1200" dirty="0">
                <a:solidFill>
                  <a:srgbClr val="454F5B"/>
                </a:solidFill>
                <a:latin typeface="Arial" panose="020B0604020202020204" pitchFamily="34" charset="0"/>
                <a:ea typeface="Montserrat"/>
                <a:cs typeface="Arial" panose="020B0604020202020204" pitchFamily="34" charset="0"/>
              </a:rPr>
              <a:t>Add and delete employee selected</a:t>
            </a:r>
          </a:p>
        </p:txBody>
      </p:sp>
      <p:cxnSp>
        <p:nvCxnSpPr>
          <p:cNvPr id="11" name="Curved Connector 10"/>
          <p:cNvCxnSpPr>
            <a:stCxn id="5" idx="3"/>
            <a:endCxn id="19" idx="2"/>
          </p:cNvCxnSpPr>
          <p:nvPr/>
        </p:nvCxnSpPr>
        <p:spPr>
          <a:xfrm flipV="1">
            <a:off x="8182708" y="2157529"/>
            <a:ext cx="1449642" cy="5231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672263" y="3889008"/>
            <a:ext cx="1806257" cy="461665"/>
          </a:xfrm>
          <a:prstGeom prst="rect">
            <a:avLst/>
          </a:prstGeom>
          <a:noFill/>
        </p:spPr>
        <p:txBody>
          <a:bodyPr wrap="square" rtlCol="0">
            <a:spAutoFit/>
          </a:bodyPr>
          <a:lstStyle/>
          <a:p>
            <a:r>
              <a:rPr lang="en-US" sz="1200" dirty="0">
                <a:solidFill>
                  <a:srgbClr val="454F5B"/>
                </a:solidFill>
                <a:latin typeface="Arial" panose="020B0604020202020204" pitchFamily="34" charset="0"/>
                <a:ea typeface="Montserrat"/>
                <a:cs typeface="Arial" panose="020B0604020202020204" pitchFamily="34" charset="0"/>
              </a:rPr>
              <a:t>View detail and delete employee</a:t>
            </a:r>
          </a:p>
        </p:txBody>
      </p:sp>
      <p:sp>
        <p:nvSpPr>
          <p:cNvPr id="26" name="Rounded Rectangle 25"/>
          <p:cNvSpPr/>
          <p:nvPr/>
        </p:nvSpPr>
        <p:spPr>
          <a:xfrm>
            <a:off x="7276848" y="4291102"/>
            <a:ext cx="574713" cy="266831"/>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urved Connector 26"/>
          <p:cNvCxnSpPr>
            <a:stCxn id="26" idx="3"/>
            <a:endCxn id="24" idx="1"/>
          </p:cNvCxnSpPr>
          <p:nvPr/>
        </p:nvCxnSpPr>
        <p:spPr>
          <a:xfrm flipV="1">
            <a:off x="7851561" y="4119841"/>
            <a:ext cx="820702" cy="30467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385169" y="5246959"/>
            <a:ext cx="1914771" cy="40710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563787" y="4692307"/>
            <a:ext cx="1806257" cy="276999"/>
          </a:xfrm>
          <a:prstGeom prst="rect">
            <a:avLst/>
          </a:prstGeom>
          <a:noFill/>
        </p:spPr>
        <p:txBody>
          <a:bodyPr wrap="square" rtlCol="0">
            <a:spAutoFit/>
          </a:bodyPr>
          <a:lstStyle/>
          <a:p>
            <a:r>
              <a:rPr lang="en-US" sz="1200" dirty="0">
                <a:solidFill>
                  <a:srgbClr val="454F5B"/>
                </a:solidFill>
                <a:latin typeface="Arial" panose="020B0604020202020204" pitchFamily="34" charset="0"/>
                <a:ea typeface="Montserrat"/>
                <a:cs typeface="Arial" panose="020B0604020202020204" pitchFamily="34" charset="0"/>
              </a:rPr>
              <a:t>Pagination employees</a:t>
            </a:r>
          </a:p>
        </p:txBody>
      </p:sp>
      <p:cxnSp>
        <p:nvCxnSpPr>
          <p:cNvPr id="35" name="Curved Connector 34"/>
          <p:cNvCxnSpPr>
            <a:stCxn id="31" idx="3"/>
            <a:endCxn id="33" idx="2"/>
          </p:cNvCxnSpPr>
          <p:nvPr/>
        </p:nvCxnSpPr>
        <p:spPr>
          <a:xfrm flipV="1">
            <a:off x="8299940" y="4969306"/>
            <a:ext cx="1166976" cy="4812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051172" y="3063631"/>
            <a:ext cx="2317997" cy="358168"/>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04042" y="2569676"/>
            <a:ext cx="2032903" cy="276999"/>
          </a:xfrm>
          <a:prstGeom prst="rect">
            <a:avLst/>
          </a:prstGeom>
          <a:noFill/>
        </p:spPr>
        <p:txBody>
          <a:bodyPr wrap="square" rtlCol="0">
            <a:spAutoFit/>
          </a:bodyPr>
          <a:lstStyle/>
          <a:p>
            <a:r>
              <a:rPr lang="en-US" sz="1200" dirty="0">
                <a:solidFill>
                  <a:srgbClr val="454F5B"/>
                </a:solidFill>
                <a:latin typeface="Arial" panose="020B0604020202020204" pitchFamily="34" charset="0"/>
                <a:ea typeface="Montserrat"/>
                <a:cs typeface="Arial" panose="020B0604020202020204" pitchFamily="34" charset="0"/>
              </a:rPr>
              <a:t>Search employee by name</a:t>
            </a:r>
          </a:p>
        </p:txBody>
      </p:sp>
      <p:cxnSp>
        <p:nvCxnSpPr>
          <p:cNvPr id="41" name="Curved Connector 40"/>
          <p:cNvCxnSpPr>
            <a:cxnSpLocks/>
            <a:stCxn id="38" idx="1"/>
            <a:endCxn id="40" idx="1"/>
          </p:cNvCxnSpPr>
          <p:nvPr/>
        </p:nvCxnSpPr>
        <p:spPr>
          <a:xfrm rot="10800000">
            <a:off x="1704042" y="2708177"/>
            <a:ext cx="1347130" cy="534539"/>
          </a:xfrm>
          <a:prstGeom prst="curvedConnector3">
            <a:avLst>
              <a:gd name="adj1" fmla="val 116969"/>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89169" y="5789872"/>
            <a:ext cx="5494215" cy="981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latin typeface="Arial" panose="020B0604020202020204" pitchFamily="34" charset="0"/>
                <a:cs typeface="Arial" panose="020B0604020202020204" pitchFamily="34" charset="0"/>
              </a:rPr>
              <a:t>Above is the UI of the employee page, we can search employees by name, and the result will pagination. We can create a new employee, delete employees by selected checkbox, can go to the employee </a:t>
            </a:r>
            <a:r>
              <a:rPr lang="en-US" sz="1300">
                <a:solidFill>
                  <a:schemeClr val="tx1"/>
                </a:solidFill>
                <a:latin typeface="Arial" panose="020B0604020202020204" pitchFamily="34" charset="0"/>
                <a:cs typeface="Arial" panose="020B0604020202020204" pitchFamily="34" charset="0"/>
              </a:rPr>
              <a:t>detail.</a:t>
            </a:r>
          </a:p>
          <a:p>
            <a:r>
              <a:rPr lang="en-US" sz="1300">
                <a:solidFill>
                  <a:schemeClr val="tx1"/>
                </a:solidFill>
                <a:latin typeface="Arial" panose="020B0604020202020204" pitchFamily="34" charset="0"/>
                <a:cs typeface="Arial" panose="020B0604020202020204" pitchFamily="34" charset="0"/>
              </a:rPr>
              <a:t>We can set employees per page, select columns to display in UI, sort employee list by column(asc, desc).</a:t>
            </a:r>
            <a:endParaRPr lang="en-US" sz="1300" dirty="0">
              <a:solidFill>
                <a:schemeClr val="tx1"/>
              </a:solidFill>
              <a:latin typeface="Arial" panose="020B0604020202020204" pitchFamily="34" charset="0"/>
              <a:cs typeface="Arial" panose="020B0604020202020204" pitchFamily="34" charset="0"/>
            </a:endParaRPr>
          </a:p>
        </p:txBody>
      </p:sp>
      <p:sp>
        <p:nvSpPr>
          <p:cNvPr id="28" name="Rounded Rectangle 27"/>
          <p:cNvSpPr/>
          <p:nvPr/>
        </p:nvSpPr>
        <p:spPr>
          <a:xfrm rot="16200000">
            <a:off x="-187608" y="4404805"/>
            <a:ext cx="1268311" cy="358168"/>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186921" y="3537543"/>
            <a:ext cx="1981480" cy="276999"/>
          </a:xfrm>
          <a:prstGeom prst="rect">
            <a:avLst/>
          </a:prstGeom>
          <a:noFill/>
        </p:spPr>
        <p:txBody>
          <a:bodyPr wrap="square" rtlCol="0">
            <a:spAutoFit/>
          </a:bodyPr>
          <a:lstStyle/>
          <a:p>
            <a:r>
              <a:rPr lang="en-US" sz="1200" dirty="0">
                <a:solidFill>
                  <a:srgbClr val="454F5B"/>
                </a:solidFill>
                <a:latin typeface="Arial" panose="020B0604020202020204" pitchFamily="34" charset="0"/>
                <a:ea typeface="Montserrat"/>
                <a:cs typeface="Arial" panose="020B0604020202020204" pitchFamily="34" charset="0"/>
              </a:rPr>
              <a:t>Select employee to delete</a:t>
            </a:r>
          </a:p>
        </p:txBody>
      </p:sp>
      <p:cxnSp>
        <p:nvCxnSpPr>
          <p:cNvPr id="20" name="Curved Connector 19"/>
          <p:cNvCxnSpPr>
            <a:cxnSpLocks/>
            <a:stCxn id="28" idx="3"/>
            <a:endCxn id="32" idx="1"/>
          </p:cNvCxnSpPr>
          <p:nvPr/>
        </p:nvCxnSpPr>
        <p:spPr>
          <a:xfrm rot="5400000" flipH="1" flipV="1">
            <a:off x="679889" y="3442702"/>
            <a:ext cx="273691" cy="74037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6456870" y="1975729"/>
            <a:ext cx="437662" cy="450358"/>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248885" y="2055631"/>
            <a:ext cx="1182808" cy="276999"/>
          </a:xfrm>
          <a:prstGeom prst="rect">
            <a:avLst/>
          </a:prstGeom>
          <a:noFill/>
        </p:spPr>
        <p:txBody>
          <a:bodyPr wrap="square" rtlCol="0">
            <a:spAutoFit/>
          </a:bodyPr>
          <a:lstStyle/>
          <a:p>
            <a:r>
              <a:rPr lang="en-US" sz="1200" dirty="0">
                <a:solidFill>
                  <a:srgbClr val="454F5B"/>
                </a:solidFill>
                <a:latin typeface="Arial" panose="020B0604020202020204" pitchFamily="34" charset="0"/>
                <a:ea typeface="Montserrat"/>
                <a:cs typeface="Arial" panose="020B0604020202020204" pitchFamily="34" charset="0"/>
              </a:rPr>
              <a:t>Change theme</a:t>
            </a:r>
          </a:p>
        </p:txBody>
      </p:sp>
      <p:cxnSp>
        <p:nvCxnSpPr>
          <p:cNvPr id="30" name="Curved Connector 29"/>
          <p:cNvCxnSpPr>
            <a:stCxn id="36" idx="1"/>
            <a:endCxn id="39" idx="3"/>
          </p:cNvCxnSpPr>
          <p:nvPr/>
        </p:nvCxnSpPr>
        <p:spPr>
          <a:xfrm rot="10800000">
            <a:off x="5431694" y="2194132"/>
            <a:ext cx="1025177" cy="677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27">
            <a:extLst>
              <a:ext uri="{FF2B5EF4-FFF2-40B4-BE49-F238E27FC236}">
                <a16:creationId xmlns:a16="http://schemas.microsoft.com/office/drawing/2014/main" id="{91BC2D59-C750-4B69-A8F5-DC6613BFAFA0}"/>
              </a:ext>
            </a:extLst>
          </p:cNvPr>
          <p:cNvSpPr/>
          <p:nvPr/>
        </p:nvSpPr>
        <p:spPr>
          <a:xfrm>
            <a:off x="172538" y="5271429"/>
            <a:ext cx="846366" cy="358168"/>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EBA5FF6-FF39-4E3D-9DB7-0A70901FBBD2}"/>
              </a:ext>
            </a:extLst>
          </p:cNvPr>
          <p:cNvSpPr txBox="1"/>
          <p:nvPr/>
        </p:nvSpPr>
        <p:spPr>
          <a:xfrm>
            <a:off x="1558024" y="5274362"/>
            <a:ext cx="1981480" cy="276999"/>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Set employees per page</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15" name="Connector: Curved 14">
            <a:extLst>
              <a:ext uri="{FF2B5EF4-FFF2-40B4-BE49-F238E27FC236}">
                <a16:creationId xmlns:a16="http://schemas.microsoft.com/office/drawing/2014/main" id="{EBD0FD3E-62E7-409F-B87F-51CA3E5283CE}"/>
              </a:ext>
            </a:extLst>
          </p:cNvPr>
          <p:cNvCxnSpPr>
            <a:cxnSpLocks/>
            <a:stCxn id="34" idx="3"/>
          </p:cNvCxnSpPr>
          <p:nvPr/>
        </p:nvCxnSpPr>
        <p:spPr>
          <a:xfrm>
            <a:off x="1018904" y="5450513"/>
            <a:ext cx="490134" cy="97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37">
            <a:extLst>
              <a:ext uri="{FF2B5EF4-FFF2-40B4-BE49-F238E27FC236}">
                <a16:creationId xmlns:a16="http://schemas.microsoft.com/office/drawing/2014/main" id="{6042D63B-207E-4E8A-A77B-CCA1ED32B9CD}"/>
              </a:ext>
            </a:extLst>
          </p:cNvPr>
          <p:cNvSpPr/>
          <p:nvPr/>
        </p:nvSpPr>
        <p:spPr>
          <a:xfrm>
            <a:off x="7175863" y="3552958"/>
            <a:ext cx="1124077" cy="358168"/>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BB470F87-D096-428F-8CB7-1B73E48B37B4}"/>
              </a:ext>
            </a:extLst>
          </p:cNvPr>
          <p:cNvSpPr txBox="1"/>
          <p:nvPr/>
        </p:nvSpPr>
        <p:spPr>
          <a:xfrm>
            <a:off x="9044587" y="2747853"/>
            <a:ext cx="1443371" cy="461665"/>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Select columns to display</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46" name="Connector: Curved 45">
            <a:extLst>
              <a:ext uri="{FF2B5EF4-FFF2-40B4-BE49-F238E27FC236}">
                <a16:creationId xmlns:a16="http://schemas.microsoft.com/office/drawing/2014/main" id="{5DA325CC-7A31-4146-9E53-5C8B5C2FBC63}"/>
              </a:ext>
            </a:extLst>
          </p:cNvPr>
          <p:cNvCxnSpPr>
            <a:stCxn id="44" idx="3"/>
            <a:endCxn id="45" idx="1"/>
          </p:cNvCxnSpPr>
          <p:nvPr/>
        </p:nvCxnSpPr>
        <p:spPr>
          <a:xfrm flipV="1">
            <a:off x="8299940" y="2978686"/>
            <a:ext cx="744647" cy="75335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4">
            <a:extLst>
              <a:ext uri="{FF2B5EF4-FFF2-40B4-BE49-F238E27FC236}">
                <a16:creationId xmlns:a16="http://schemas.microsoft.com/office/drawing/2014/main" id="{4B3FADCB-B033-496E-90BB-57FC3EEC1A1A}"/>
              </a:ext>
            </a:extLst>
          </p:cNvPr>
          <p:cNvSpPr/>
          <p:nvPr/>
        </p:nvSpPr>
        <p:spPr>
          <a:xfrm>
            <a:off x="4295776" y="3941918"/>
            <a:ext cx="436015" cy="32244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1E3A00B-687A-4D32-A2CA-4920B78628B6}"/>
              </a:ext>
            </a:extLst>
          </p:cNvPr>
          <p:cNvSpPr txBox="1"/>
          <p:nvPr/>
        </p:nvSpPr>
        <p:spPr>
          <a:xfrm>
            <a:off x="5835858" y="2984010"/>
            <a:ext cx="1340005" cy="461665"/>
          </a:xfrm>
          <a:prstGeom prst="rect">
            <a:avLst/>
          </a:prstGeom>
          <a:noFill/>
        </p:spPr>
        <p:txBody>
          <a:bodyPr wrap="square" rtlCol="0">
            <a:spAutoFit/>
          </a:bodyPr>
          <a:lstStyle/>
          <a:p>
            <a:r>
              <a:rPr lang="en-US" sz="1200" dirty="0">
                <a:solidFill>
                  <a:srgbClr val="454F5B"/>
                </a:solidFill>
                <a:latin typeface="Arial" panose="020B0604020202020204" pitchFamily="34" charset="0"/>
                <a:ea typeface="Montserrat"/>
                <a:cs typeface="Arial" panose="020B0604020202020204" pitchFamily="34" charset="0"/>
              </a:rPr>
              <a:t>Sort employees by column</a:t>
            </a:r>
          </a:p>
        </p:txBody>
      </p:sp>
      <p:cxnSp>
        <p:nvCxnSpPr>
          <p:cNvPr id="54" name="Connector: Curved 53">
            <a:extLst>
              <a:ext uri="{FF2B5EF4-FFF2-40B4-BE49-F238E27FC236}">
                <a16:creationId xmlns:a16="http://schemas.microsoft.com/office/drawing/2014/main" id="{FBAFFEF5-834F-4D27-98B4-C1D1FB3B9DED}"/>
              </a:ext>
            </a:extLst>
          </p:cNvPr>
          <p:cNvCxnSpPr>
            <a:stCxn id="51" idx="3"/>
            <a:endCxn id="52" idx="1"/>
          </p:cNvCxnSpPr>
          <p:nvPr/>
        </p:nvCxnSpPr>
        <p:spPr>
          <a:xfrm flipV="1">
            <a:off x="4731791" y="3214843"/>
            <a:ext cx="1104067" cy="88829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91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61890" y="1831419"/>
            <a:ext cx="8070911" cy="3203928"/>
          </a:xfrm>
          <a:prstGeom prst="rect">
            <a:avLst/>
          </a:prstGeom>
          <a:ln>
            <a:noFill/>
          </a:ln>
        </p:spPr>
      </p:pic>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dirty="0">
                <a:solidFill>
                  <a:schemeClr val="accent1"/>
                </a:solidFill>
              </a:rPr>
              <a:t>5</a:t>
            </a:r>
          </a:p>
        </p:txBody>
      </p:sp>
      <p:grpSp>
        <p:nvGrpSpPr>
          <p:cNvPr id="12" name="Group 11">
            <a:extLst>
              <a:ext uri="{FF2B5EF4-FFF2-40B4-BE49-F238E27FC236}">
                <a16:creationId xmlns:a16="http://schemas.microsoft.com/office/drawing/2014/main" id="{2FAB71E7-C294-4DA0-9CAF-206E36FA8134}"/>
              </a:ext>
            </a:extLst>
          </p:cNvPr>
          <p:cNvGrpSpPr/>
          <p:nvPr/>
        </p:nvGrpSpPr>
        <p:grpSpPr>
          <a:xfrm>
            <a:off x="3051172" y="1059099"/>
            <a:ext cx="5512615" cy="815608"/>
            <a:chOff x="4306111" y="1208246"/>
            <a:chExt cx="5512615" cy="815608"/>
          </a:xfrm>
        </p:grpSpPr>
        <p:sp>
          <p:nvSpPr>
            <p:cNvPr id="17" name="TextBox 16">
              <a:extLst>
                <a:ext uri="{FF2B5EF4-FFF2-40B4-BE49-F238E27FC236}">
                  <a16:creationId xmlns:a16="http://schemas.microsoft.com/office/drawing/2014/main" id="{9CD80CD1-A167-4B58-B233-757B98549191}"/>
                </a:ext>
              </a:extLst>
            </p:cNvPr>
            <p:cNvSpPr txBox="1"/>
            <p:nvPr/>
          </p:nvSpPr>
          <p:spPr>
            <a:xfrm>
              <a:off x="4306111" y="1208246"/>
              <a:ext cx="5512615"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Implementation process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18" name="Straight Connector 17">
              <a:extLst>
                <a:ext uri="{FF2B5EF4-FFF2-40B4-BE49-F238E27FC236}">
                  <a16:creationId xmlns:a16="http://schemas.microsoft.com/office/drawing/2014/main" id="{E760032C-06D0-4897-AB37-DA56419C686D}"/>
                </a:ext>
              </a:extLst>
            </p:cNvPr>
            <p:cNvCxnSpPr/>
            <p:nvPr/>
          </p:nvCxnSpPr>
          <p:spPr>
            <a:xfrm>
              <a:off x="5966153"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2384883" y="5331324"/>
            <a:ext cx="4024923"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Arial" panose="020B0604020202020204" pitchFamily="34" charset="0"/>
                <a:cs typeface="Arial" panose="020B0604020202020204" pitchFamily="34" charset="0"/>
              </a:rPr>
              <a:t>Employee detail page</a:t>
            </a:r>
          </a:p>
        </p:txBody>
      </p:sp>
      <p:sp>
        <p:nvSpPr>
          <p:cNvPr id="5" name="Rounded Rectangle 4"/>
          <p:cNvSpPr/>
          <p:nvPr/>
        </p:nvSpPr>
        <p:spPr>
          <a:xfrm>
            <a:off x="7526218" y="2417021"/>
            <a:ext cx="875323" cy="40640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29221" y="1695864"/>
            <a:ext cx="1806257" cy="461665"/>
          </a:xfrm>
          <a:prstGeom prst="rect">
            <a:avLst/>
          </a:prstGeom>
          <a:noFill/>
        </p:spPr>
        <p:txBody>
          <a:bodyPr wrap="square" rtlCol="0">
            <a:spAutoFit/>
          </a:bodyPr>
          <a:lstStyle/>
          <a:p>
            <a:r>
              <a:rPr lang="en-US" sz="1200" dirty="0">
                <a:solidFill>
                  <a:srgbClr val="454F5B"/>
                </a:solidFill>
                <a:latin typeface="Arial" panose="020B0604020202020204" pitchFamily="34" charset="0"/>
                <a:ea typeface="Montserrat"/>
                <a:cs typeface="Arial" panose="020B0604020202020204" pitchFamily="34" charset="0"/>
              </a:rPr>
              <a:t>Edit and delete employee selected</a:t>
            </a:r>
          </a:p>
        </p:txBody>
      </p:sp>
      <p:cxnSp>
        <p:nvCxnSpPr>
          <p:cNvPr id="11" name="Curved Connector 10"/>
          <p:cNvCxnSpPr>
            <a:stCxn id="5" idx="3"/>
            <a:endCxn id="19" idx="2"/>
          </p:cNvCxnSpPr>
          <p:nvPr/>
        </p:nvCxnSpPr>
        <p:spPr>
          <a:xfrm flipV="1">
            <a:off x="8401541" y="2157529"/>
            <a:ext cx="1230809" cy="46269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89169" y="5720200"/>
            <a:ext cx="5916246" cy="981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latin typeface="Arial" panose="020B0604020202020204" pitchFamily="34" charset="0"/>
                <a:cs typeface="Arial" panose="020B0604020202020204" pitchFamily="34" charset="0"/>
              </a:rPr>
              <a:t>Above is the UI of the employee detail, this page shows us the employee information detail such as avatar, age, </a:t>
            </a:r>
            <a:r>
              <a:rPr lang="en-US" sz="1300">
                <a:solidFill>
                  <a:schemeClr val="tx1"/>
                </a:solidFill>
                <a:latin typeface="Arial" panose="020B0604020202020204" pitchFamily="34" charset="0"/>
                <a:cs typeface="Arial" panose="020B0604020202020204" pitchFamily="34" charset="0"/>
              </a:rPr>
              <a:t>name, avatar, </a:t>
            </a:r>
            <a:r>
              <a:rPr lang="en-US" sz="1300" dirty="0">
                <a:solidFill>
                  <a:schemeClr val="tx1"/>
                </a:solidFill>
                <a:latin typeface="Arial" panose="020B0604020202020204" pitchFamily="34" charset="0"/>
                <a:cs typeface="Arial" panose="020B0604020202020204" pitchFamily="34" charset="0"/>
              </a:rPr>
              <a:t>and team…. We can edit employee information or delete this employee when we deleted the employee, the website will redirect to the home page.</a:t>
            </a:r>
          </a:p>
        </p:txBody>
      </p:sp>
      <p:sp>
        <p:nvSpPr>
          <p:cNvPr id="29" name="Rounded Rectangle 28"/>
          <p:cNvSpPr/>
          <p:nvPr/>
        </p:nvSpPr>
        <p:spPr>
          <a:xfrm>
            <a:off x="289168" y="2969845"/>
            <a:ext cx="6564923" cy="2065501"/>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563787" y="3347238"/>
            <a:ext cx="1806257" cy="461665"/>
          </a:xfrm>
          <a:prstGeom prst="rect">
            <a:avLst/>
          </a:prstGeom>
          <a:noFill/>
        </p:spPr>
        <p:txBody>
          <a:bodyPr wrap="square" rtlCol="0">
            <a:spAutoFit/>
          </a:bodyPr>
          <a:lstStyle/>
          <a:p>
            <a:r>
              <a:rPr lang="en-US" sz="1200" dirty="0">
                <a:solidFill>
                  <a:srgbClr val="454F5B"/>
                </a:solidFill>
                <a:latin typeface="Arial" panose="020B0604020202020204" pitchFamily="34" charset="0"/>
                <a:ea typeface="Montserrat"/>
                <a:cs typeface="Arial" panose="020B0604020202020204" pitchFamily="34" charset="0"/>
              </a:rPr>
              <a:t>Employee information detail </a:t>
            </a:r>
          </a:p>
        </p:txBody>
      </p:sp>
      <p:cxnSp>
        <p:nvCxnSpPr>
          <p:cNvPr id="10" name="Curved Connector 9"/>
          <p:cNvCxnSpPr>
            <a:stCxn id="29" idx="3"/>
            <a:endCxn id="30" idx="1"/>
          </p:cNvCxnSpPr>
          <p:nvPr/>
        </p:nvCxnSpPr>
        <p:spPr>
          <a:xfrm flipV="1">
            <a:off x="6854091" y="3578071"/>
            <a:ext cx="1709696" cy="4245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01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0ACBEC2-4C69-49A6-8CF5-6F77A173B995}"/>
              </a:ext>
            </a:extLst>
          </p:cNvPr>
          <p:cNvPicPr>
            <a:picLocks noChangeAspect="1"/>
          </p:cNvPicPr>
          <p:nvPr/>
        </p:nvPicPr>
        <p:blipFill>
          <a:blip r:embed="rId3"/>
          <a:stretch>
            <a:fillRect/>
          </a:stretch>
        </p:blipFill>
        <p:spPr>
          <a:xfrm>
            <a:off x="7053817" y="2029660"/>
            <a:ext cx="3714796" cy="1637706"/>
          </a:xfrm>
          <a:prstGeom prst="rect">
            <a:avLst/>
          </a:prstGeom>
        </p:spPr>
      </p:pic>
      <p:pic>
        <p:nvPicPr>
          <p:cNvPr id="7" name="Picture 6">
            <a:extLst>
              <a:ext uri="{FF2B5EF4-FFF2-40B4-BE49-F238E27FC236}">
                <a16:creationId xmlns:a16="http://schemas.microsoft.com/office/drawing/2014/main" id="{67136C66-35F1-4339-992C-484A7E8A5BA2}"/>
              </a:ext>
            </a:extLst>
          </p:cNvPr>
          <p:cNvPicPr>
            <a:picLocks noChangeAspect="1"/>
          </p:cNvPicPr>
          <p:nvPr/>
        </p:nvPicPr>
        <p:blipFill>
          <a:blip r:embed="rId4"/>
          <a:stretch>
            <a:fillRect/>
          </a:stretch>
        </p:blipFill>
        <p:spPr>
          <a:xfrm>
            <a:off x="289168" y="3270679"/>
            <a:ext cx="6497929" cy="1260527"/>
          </a:xfrm>
          <a:prstGeom prst="rect">
            <a:avLst/>
          </a:prstGeom>
        </p:spPr>
      </p:pic>
      <p:pic>
        <p:nvPicPr>
          <p:cNvPr id="3" name="Picture 2">
            <a:extLst>
              <a:ext uri="{FF2B5EF4-FFF2-40B4-BE49-F238E27FC236}">
                <a16:creationId xmlns:a16="http://schemas.microsoft.com/office/drawing/2014/main" id="{EFB612B3-76CD-4FCC-85FA-E3BF99FC7ADB}"/>
              </a:ext>
            </a:extLst>
          </p:cNvPr>
          <p:cNvPicPr>
            <a:picLocks noChangeAspect="1"/>
          </p:cNvPicPr>
          <p:nvPr/>
        </p:nvPicPr>
        <p:blipFill>
          <a:blip r:embed="rId5"/>
          <a:stretch>
            <a:fillRect/>
          </a:stretch>
        </p:blipFill>
        <p:spPr>
          <a:xfrm>
            <a:off x="289169" y="1848381"/>
            <a:ext cx="6617553" cy="1422298"/>
          </a:xfrm>
          <a:prstGeom prst="rect">
            <a:avLst/>
          </a:prstGeom>
        </p:spPr>
      </p:pic>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dirty="0">
                <a:solidFill>
                  <a:schemeClr val="accent1"/>
                </a:solidFill>
              </a:rPr>
              <a:t>6</a:t>
            </a:r>
          </a:p>
        </p:txBody>
      </p:sp>
      <p:grpSp>
        <p:nvGrpSpPr>
          <p:cNvPr id="12" name="Group 11">
            <a:extLst>
              <a:ext uri="{FF2B5EF4-FFF2-40B4-BE49-F238E27FC236}">
                <a16:creationId xmlns:a16="http://schemas.microsoft.com/office/drawing/2014/main" id="{2FAB71E7-C294-4DA0-9CAF-206E36FA8134}"/>
              </a:ext>
            </a:extLst>
          </p:cNvPr>
          <p:cNvGrpSpPr/>
          <p:nvPr/>
        </p:nvGrpSpPr>
        <p:grpSpPr>
          <a:xfrm>
            <a:off x="3051172" y="1059099"/>
            <a:ext cx="5512615" cy="815608"/>
            <a:chOff x="4306111" y="1208246"/>
            <a:chExt cx="5512615" cy="815608"/>
          </a:xfrm>
        </p:grpSpPr>
        <p:sp>
          <p:nvSpPr>
            <p:cNvPr id="17" name="TextBox 16">
              <a:extLst>
                <a:ext uri="{FF2B5EF4-FFF2-40B4-BE49-F238E27FC236}">
                  <a16:creationId xmlns:a16="http://schemas.microsoft.com/office/drawing/2014/main" id="{9CD80CD1-A167-4B58-B233-757B98549191}"/>
                </a:ext>
              </a:extLst>
            </p:cNvPr>
            <p:cNvSpPr txBox="1"/>
            <p:nvPr/>
          </p:nvSpPr>
          <p:spPr>
            <a:xfrm>
              <a:off x="4306111" y="1208246"/>
              <a:ext cx="5512615"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Implementation process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18" name="Straight Connector 17">
              <a:extLst>
                <a:ext uri="{FF2B5EF4-FFF2-40B4-BE49-F238E27FC236}">
                  <a16:creationId xmlns:a16="http://schemas.microsoft.com/office/drawing/2014/main" id="{E760032C-06D0-4897-AB37-DA56419C686D}"/>
                </a:ext>
              </a:extLst>
            </p:cNvPr>
            <p:cNvCxnSpPr/>
            <p:nvPr/>
          </p:nvCxnSpPr>
          <p:spPr>
            <a:xfrm>
              <a:off x="5966153"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4283352" y="5033182"/>
            <a:ext cx="4024923"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Arial" panose="020B0604020202020204" pitchFamily="34" charset="0"/>
                <a:cs typeface="Arial" panose="020B0604020202020204" pitchFamily="34" charset="0"/>
              </a:rPr>
              <a:t>Employee detail page</a:t>
            </a:r>
          </a:p>
        </p:txBody>
      </p:sp>
      <p:sp>
        <p:nvSpPr>
          <p:cNvPr id="5" name="Rounded Rectangle 4"/>
          <p:cNvSpPr/>
          <p:nvPr/>
        </p:nvSpPr>
        <p:spPr>
          <a:xfrm>
            <a:off x="6339840" y="1922495"/>
            <a:ext cx="580617" cy="40640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090308" y="1766155"/>
            <a:ext cx="1582508" cy="282823"/>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Add new working</a:t>
            </a:r>
            <a:endParaRPr lang="en-US" sz="1200" dirty="0">
              <a:solidFill>
                <a:srgbClr val="454F5B"/>
              </a:solidFill>
              <a:latin typeface="Arial" panose="020B0604020202020204" pitchFamily="34" charset="0"/>
              <a:ea typeface="Montserrat"/>
              <a:cs typeface="Arial" panose="020B0604020202020204" pitchFamily="34" charset="0"/>
            </a:endParaRPr>
          </a:p>
        </p:txBody>
      </p:sp>
      <p:sp>
        <p:nvSpPr>
          <p:cNvPr id="43" name="Rectangle 42"/>
          <p:cNvSpPr/>
          <p:nvPr/>
        </p:nvSpPr>
        <p:spPr>
          <a:xfrm>
            <a:off x="289168" y="5396931"/>
            <a:ext cx="5916246" cy="981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a:solidFill>
                  <a:schemeClr val="tx1"/>
                </a:solidFill>
                <a:latin typeface="Arial" panose="020B0604020202020204" pitchFamily="34" charset="0"/>
                <a:cs typeface="Arial" panose="020B0604020202020204" pitchFamily="34" charset="0"/>
              </a:rPr>
              <a:t>Above is the UI of the employee detail, we can add working and advances for employees, and after that website will calculate the total salary of that employee. We can delete working or advance.</a:t>
            </a:r>
            <a:endParaRPr lang="en-US" sz="1300" dirty="0">
              <a:solidFill>
                <a:schemeClr val="tx1"/>
              </a:solidFill>
              <a:latin typeface="Arial" panose="020B0604020202020204" pitchFamily="34" charset="0"/>
              <a:cs typeface="Arial" panose="020B0604020202020204" pitchFamily="34" charset="0"/>
            </a:endParaRPr>
          </a:p>
        </p:txBody>
      </p:sp>
      <p:cxnSp>
        <p:nvCxnSpPr>
          <p:cNvPr id="14" name="Connector: Curved 13">
            <a:extLst>
              <a:ext uri="{FF2B5EF4-FFF2-40B4-BE49-F238E27FC236}">
                <a16:creationId xmlns:a16="http://schemas.microsoft.com/office/drawing/2014/main" id="{FDAA2B4E-0818-4A09-ACBB-6E1E8B481AD9}"/>
              </a:ext>
            </a:extLst>
          </p:cNvPr>
          <p:cNvCxnSpPr>
            <a:cxnSpLocks/>
            <a:stCxn id="5" idx="1"/>
          </p:cNvCxnSpPr>
          <p:nvPr/>
        </p:nvCxnSpPr>
        <p:spPr>
          <a:xfrm rot="10800000">
            <a:off x="5680170" y="1935713"/>
            <a:ext cx="659671" cy="18998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4">
            <a:extLst>
              <a:ext uri="{FF2B5EF4-FFF2-40B4-BE49-F238E27FC236}">
                <a16:creationId xmlns:a16="http://schemas.microsoft.com/office/drawing/2014/main" id="{7026DF12-C2D4-4C00-8F68-9F338619B6FA}"/>
              </a:ext>
            </a:extLst>
          </p:cNvPr>
          <p:cNvSpPr/>
          <p:nvPr/>
        </p:nvSpPr>
        <p:spPr>
          <a:xfrm>
            <a:off x="6250025" y="3226956"/>
            <a:ext cx="580617" cy="40640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E3564D1-521A-4C65-A50E-928F48AF973E}"/>
              </a:ext>
            </a:extLst>
          </p:cNvPr>
          <p:cNvSpPr txBox="1"/>
          <p:nvPr/>
        </p:nvSpPr>
        <p:spPr>
          <a:xfrm>
            <a:off x="3448318" y="3202061"/>
            <a:ext cx="1582508" cy="282823"/>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Add new advance</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22" name="Connector: Curved 21">
            <a:extLst>
              <a:ext uri="{FF2B5EF4-FFF2-40B4-BE49-F238E27FC236}">
                <a16:creationId xmlns:a16="http://schemas.microsoft.com/office/drawing/2014/main" id="{F2B22439-05A3-49D9-94E3-A29798A96D58}"/>
              </a:ext>
            </a:extLst>
          </p:cNvPr>
          <p:cNvCxnSpPr>
            <a:stCxn id="20" idx="1"/>
          </p:cNvCxnSpPr>
          <p:nvPr/>
        </p:nvCxnSpPr>
        <p:spPr>
          <a:xfrm rot="10800000">
            <a:off x="5030825" y="3331684"/>
            <a:ext cx="1219200" cy="984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4">
            <a:extLst>
              <a:ext uri="{FF2B5EF4-FFF2-40B4-BE49-F238E27FC236}">
                <a16:creationId xmlns:a16="http://schemas.microsoft.com/office/drawing/2014/main" id="{5071421A-324F-43A5-9EFF-0E059D57B91F}"/>
              </a:ext>
            </a:extLst>
          </p:cNvPr>
          <p:cNvSpPr/>
          <p:nvPr/>
        </p:nvSpPr>
        <p:spPr>
          <a:xfrm>
            <a:off x="5502552" y="4091977"/>
            <a:ext cx="438157" cy="30668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E04FFCD-36E9-4199-AC84-FC0C6B42C3AE}"/>
              </a:ext>
            </a:extLst>
          </p:cNvPr>
          <p:cNvSpPr txBox="1"/>
          <p:nvPr/>
        </p:nvSpPr>
        <p:spPr>
          <a:xfrm>
            <a:off x="3051172" y="4470677"/>
            <a:ext cx="1582508" cy="282823"/>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Delete this advance</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25" name="Connector: Curved 24">
            <a:extLst>
              <a:ext uri="{FF2B5EF4-FFF2-40B4-BE49-F238E27FC236}">
                <a16:creationId xmlns:a16="http://schemas.microsoft.com/office/drawing/2014/main" id="{B4E6DFAA-0456-417B-98C3-56D0D8239F7F}"/>
              </a:ext>
            </a:extLst>
          </p:cNvPr>
          <p:cNvCxnSpPr>
            <a:cxnSpLocks/>
            <a:stCxn id="23" idx="1"/>
            <a:endCxn id="24" idx="3"/>
          </p:cNvCxnSpPr>
          <p:nvPr/>
        </p:nvCxnSpPr>
        <p:spPr>
          <a:xfrm rot="10800000" flipV="1">
            <a:off x="4633680" y="4245319"/>
            <a:ext cx="868872" cy="36676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4">
            <a:extLst>
              <a:ext uri="{FF2B5EF4-FFF2-40B4-BE49-F238E27FC236}">
                <a16:creationId xmlns:a16="http://schemas.microsoft.com/office/drawing/2014/main" id="{7F6CFCA0-F205-4C9D-9756-2B8D87C63BC3}"/>
              </a:ext>
            </a:extLst>
          </p:cNvPr>
          <p:cNvSpPr/>
          <p:nvPr/>
        </p:nvSpPr>
        <p:spPr>
          <a:xfrm>
            <a:off x="5588400" y="2776341"/>
            <a:ext cx="438157" cy="30668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F264354-8BD7-42DC-9C0B-2DDD1CC95535}"/>
              </a:ext>
            </a:extLst>
          </p:cNvPr>
          <p:cNvSpPr txBox="1"/>
          <p:nvPr/>
        </p:nvSpPr>
        <p:spPr>
          <a:xfrm>
            <a:off x="2856402" y="2032559"/>
            <a:ext cx="1582508" cy="282823"/>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Delete this working</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32" name="Connector: Curved 31">
            <a:extLst>
              <a:ext uri="{FF2B5EF4-FFF2-40B4-BE49-F238E27FC236}">
                <a16:creationId xmlns:a16="http://schemas.microsoft.com/office/drawing/2014/main" id="{92E6BBDD-4B50-4035-B234-DDAB4B44490B}"/>
              </a:ext>
            </a:extLst>
          </p:cNvPr>
          <p:cNvCxnSpPr>
            <a:endCxn id="31" idx="3"/>
          </p:cNvCxnSpPr>
          <p:nvPr/>
        </p:nvCxnSpPr>
        <p:spPr>
          <a:xfrm rot="10800000">
            <a:off x="4438911" y="2173972"/>
            <a:ext cx="1116545" cy="75571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4">
            <a:extLst>
              <a:ext uri="{FF2B5EF4-FFF2-40B4-BE49-F238E27FC236}">
                <a16:creationId xmlns:a16="http://schemas.microsoft.com/office/drawing/2014/main" id="{D27537BC-7C06-4ACC-A0C2-5C534ACCEC12}"/>
              </a:ext>
            </a:extLst>
          </p:cNvPr>
          <p:cNvSpPr/>
          <p:nvPr/>
        </p:nvSpPr>
        <p:spPr>
          <a:xfrm>
            <a:off x="7936699" y="3246259"/>
            <a:ext cx="1893101" cy="40640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1E7C1EC-0F80-436F-A423-EBC8870D5EEF}"/>
              </a:ext>
            </a:extLst>
          </p:cNvPr>
          <p:cNvSpPr txBox="1"/>
          <p:nvPr/>
        </p:nvSpPr>
        <p:spPr>
          <a:xfrm>
            <a:off x="7517021" y="4245319"/>
            <a:ext cx="2619756" cy="276999"/>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The total salary of the employee</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36" name="Connector: Curved 35">
            <a:extLst>
              <a:ext uri="{FF2B5EF4-FFF2-40B4-BE49-F238E27FC236}">
                <a16:creationId xmlns:a16="http://schemas.microsoft.com/office/drawing/2014/main" id="{1ACEE4EF-E295-49CC-A131-5AF277CA1FB1}"/>
              </a:ext>
            </a:extLst>
          </p:cNvPr>
          <p:cNvCxnSpPr>
            <a:cxnSpLocks/>
            <a:stCxn id="35" idx="2"/>
            <a:endCxn id="37" idx="0"/>
          </p:cNvCxnSpPr>
          <p:nvPr/>
        </p:nvCxnSpPr>
        <p:spPr>
          <a:xfrm rot="5400000">
            <a:off x="8558745" y="3920814"/>
            <a:ext cx="592660" cy="5635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1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69184A-BE00-461F-848B-32688FB79A65}"/>
              </a:ext>
            </a:extLst>
          </p:cNvPr>
          <p:cNvPicPr>
            <a:picLocks noChangeAspect="1"/>
          </p:cNvPicPr>
          <p:nvPr/>
        </p:nvPicPr>
        <p:blipFill>
          <a:blip r:embed="rId3"/>
          <a:stretch>
            <a:fillRect/>
          </a:stretch>
        </p:blipFill>
        <p:spPr>
          <a:xfrm>
            <a:off x="289168" y="1824818"/>
            <a:ext cx="7611242" cy="3040429"/>
          </a:xfrm>
          <a:prstGeom prst="rect">
            <a:avLst/>
          </a:prstGeom>
        </p:spPr>
      </p:pic>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dirty="0">
                <a:solidFill>
                  <a:schemeClr val="accent1"/>
                </a:solidFill>
              </a:rPr>
              <a:t>7</a:t>
            </a:r>
          </a:p>
        </p:txBody>
      </p:sp>
      <p:grpSp>
        <p:nvGrpSpPr>
          <p:cNvPr id="12" name="Group 11">
            <a:extLst>
              <a:ext uri="{FF2B5EF4-FFF2-40B4-BE49-F238E27FC236}">
                <a16:creationId xmlns:a16="http://schemas.microsoft.com/office/drawing/2014/main" id="{2FAB71E7-C294-4DA0-9CAF-206E36FA8134}"/>
              </a:ext>
            </a:extLst>
          </p:cNvPr>
          <p:cNvGrpSpPr/>
          <p:nvPr/>
        </p:nvGrpSpPr>
        <p:grpSpPr>
          <a:xfrm>
            <a:off x="3051172" y="1059099"/>
            <a:ext cx="5512615" cy="815608"/>
            <a:chOff x="4306111" y="1208246"/>
            <a:chExt cx="5512615" cy="815608"/>
          </a:xfrm>
        </p:grpSpPr>
        <p:sp>
          <p:nvSpPr>
            <p:cNvPr id="17" name="TextBox 16">
              <a:extLst>
                <a:ext uri="{FF2B5EF4-FFF2-40B4-BE49-F238E27FC236}">
                  <a16:creationId xmlns:a16="http://schemas.microsoft.com/office/drawing/2014/main" id="{9CD80CD1-A167-4B58-B233-757B98549191}"/>
                </a:ext>
              </a:extLst>
            </p:cNvPr>
            <p:cNvSpPr txBox="1"/>
            <p:nvPr/>
          </p:nvSpPr>
          <p:spPr>
            <a:xfrm>
              <a:off x="4306111" y="1208246"/>
              <a:ext cx="5512615"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Implementation process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18" name="Straight Connector 17">
              <a:extLst>
                <a:ext uri="{FF2B5EF4-FFF2-40B4-BE49-F238E27FC236}">
                  <a16:creationId xmlns:a16="http://schemas.microsoft.com/office/drawing/2014/main" id="{E760032C-06D0-4897-AB37-DA56419C686D}"/>
                </a:ext>
              </a:extLst>
            </p:cNvPr>
            <p:cNvCxnSpPr/>
            <p:nvPr/>
          </p:nvCxnSpPr>
          <p:spPr>
            <a:xfrm>
              <a:off x="5966153"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2080080" y="5033182"/>
            <a:ext cx="4024923"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Arial" panose="020B0604020202020204" pitchFamily="34" charset="0"/>
                <a:cs typeface="Arial" panose="020B0604020202020204" pitchFamily="34" charset="0"/>
              </a:rPr>
              <a:t>Team page</a:t>
            </a:r>
            <a:endParaRPr lang="en-US" sz="1300" dirty="0">
              <a:solidFill>
                <a:schemeClr val="tx1"/>
              </a:solidFill>
              <a:latin typeface="Arial" panose="020B0604020202020204" pitchFamily="34" charset="0"/>
              <a:cs typeface="Arial" panose="020B0604020202020204" pitchFamily="34" charset="0"/>
            </a:endParaRPr>
          </a:p>
        </p:txBody>
      </p:sp>
      <p:sp>
        <p:nvSpPr>
          <p:cNvPr id="5" name="Rounded Rectangle 4"/>
          <p:cNvSpPr/>
          <p:nvPr/>
        </p:nvSpPr>
        <p:spPr>
          <a:xfrm>
            <a:off x="7319793" y="2363097"/>
            <a:ext cx="517921" cy="40640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487438" y="2004394"/>
            <a:ext cx="1475168" cy="282823"/>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Add new team</a:t>
            </a:r>
            <a:endParaRPr lang="en-US" sz="1200" dirty="0">
              <a:solidFill>
                <a:srgbClr val="454F5B"/>
              </a:solidFill>
              <a:latin typeface="Arial" panose="020B0604020202020204" pitchFamily="34" charset="0"/>
              <a:ea typeface="Montserrat"/>
              <a:cs typeface="Arial" panose="020B0604020202020204" pitchFamily="34" charset="0"/>
            </a:endParaRPr>
          </a:p>
        </p:txBody>
      </p:sp>
      <p:sp>
        <p:nvSpPr>
          <p:cNvPr id="43" name="Rectangle 42"/>
          <p:cNvSpPr/>
          <p:nvPr/>
        </p:nvSpPr>
        <p:spPr>
          <a:xfrm>
            <a:off x="289168" y="5405640"/>
            <a:ext cx="5916246" cy="981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a:solidFill>
                  <a:schemeClr val="tx1"/>
                </a:solidFill>
                <a:latin typeface="Arial" panose="020B0604020202020204" pitchFamily="34" charset="0"/>
                <a:cs typeface="Arial" panose="020B0604020202020204" pitchFamily="34" charset="0"/>
              </a:rPr>
              <a:t>Above is the UI of the team page, we can choose a team the UI will render employees of that team. We can also add a new team or delete a team when that team has zero employees. We can delete the employee on this page.</a:t>
            </a:r>
            <a:endParaRPr lang="en-US" sz="1300" dirty="0">
              <a:solidFill>
                <a:schemeClr val="tx1"/>
              </a:solidFill>
              <a:latin typeface="Arial" panose="020B0604020202020204" pitchFamily="34" charset="0"/>
              <a:cs typeface="Arial" panose="020B0604020202020204" pitchFamily="34" charset="0"/>
            </a:endParaRPr>
          </a:p>
        </p:txBody>
      </p:sp>
      <p:cxnSp>
        <p:nvCxnSpPr>
          <p:cNvPr id="10" name="Connector: Curved 9">
            <a:extLst>
              <a:ext uri="{FF2B5EF4-FFF2-40B4-BE49-F238E27FC236}">
                <a16:creationId xmlns:a16="http://schemas.microsoft.com/office/drawing/2014/main" id="{9EAF0538-C0F3-486E-BCED-D64BF3BCAD36}"/>
              </a:ext>
            </a:extLst>
          </p:cNvPr>
          <p:cNvCxnSpPr>
            <a:stCxn id="5" idx="3"/>
            <a:endCxn id="19" idx="1"/>
          </p:cNvCxnSpPr>
          <p:nvPr/>
        </p:nvCxnSpPr>
        <p:spPr>
          <a:xfrm flipV="1">
            <a:off x="7837714" y="2145806"/>
            <a:ext cx="649724" cy="42049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4">
            <a:extLst>
              <a:ext uri="{FF2B5EF4-FFF2-40B4-BE49-F238E27FC236}">
                <a16:creationId xmlns:a16="http://schemas.microsoft.com/office/drawing/2014/main" id="{20587396-AC17-438C-A830-FB81DF953A9F}"/>
              </a:ext>
            </a:extLst>
          </p:cNvPr>
          <p:cNvSpPr/>
          <p:nvPr/>
        </p:nvSpPr>
        <p:spPr>
          <a:xfrm>
            <a:off x="1937898" y="3524667"/>
            <a:ext cx="396000" cy="310732"/>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73769A5-AE47-4B17-942F-F88F9592F8B8}"/>
              </a:ext>
            </a:extLst>
          </p:cNvPr>
          <p:cNvSpPr txBox="1"/>
          <p:nvPr/>
        </p:nvSpPr>
        <p:spPr>
          <a:xfrm>
            <a:off x="2650960" y="2499014"/>
            <a:ext cx="1475168" cy="282823"/>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Delete this team</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26" name="Connector: Curved 25">
            <a:extLst>
              <a:ext uri="{FF2B5EF4-FFF2-40B4-BE49-F238E27FC236}">
                <a16:creationId xmlns:a16="http://schemas.microsoft.com/office/drawing/2014/main" id="{F9061DFB-51C6-413C-BA01-FEB79185DBAC}"/>
              </a:ext>
            </a:extLst>
          </p:cNvPr>
          <p:cNvCxnSpPr>
            <a:cxnSpLocks/>
            <a:stCxn id="33" idx="3"/>
            <a:endCxn id="34" idx="1"/>
          </p:cNvCxnSpPr>
          <p:nvPr/>
        </p:nvCxnSpPr>
        <p:spPr>
          <a:xfrm flipV="1">
            <a:off x="2333898" y="2640426"/>
            <a:ext cx="317062" cy="103960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4">
            <a:extLst>
              <a:ext uri="{FF2B5EF4-FFF2-40B4-BE49-F238E27FC236}">
                <a16:creationId xmlns:a16="http://schemas.microsoft.com/office/drawing/2014/main" id="{45E8D717-91DD-4DEB-A7CC-53C780AB442E}"/>
              </a:ext>
            </a:extLst>
          </p:cNvPr>
          <p:cNvSpPr/>
          <p:nvPr/>
        </p:nvSpPr>
        <p:spPr>
          <a:xfrm>
            <a:off x="1080904" y="3524667"/>
            <a:ext cx="539932" cy="310732"/>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7145E99-25DE-4E70-BE34-B8F29DB83923}"/>
              </a:ext>
            </a:extLst>
          </p:cNvPr>
          <p:cNvSpPr txBox="1"/>
          <p:nvPr/>
        </p:nvSpPr>
        <p:spPr>
          <a:xfrm>
            <a:off x="1175792" y="2581195"/>
            <a:ext cx="1360318" cy="282823"/>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Selected team</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30" name="Connector: Curved 29">
            <a:extLst>
              <a:ext uri="{FF2B5EF4-FFF2-40B4-BE49-F238E27FC236}">
                <a16:creationId xmlns:a16="http://schemas.microsoft.com/office/drawing/2014/main" id="{A3C9B029-4784-4932-A93C-2AF382F2E42B}"/>
              </a:ext>
            </a:extLst>
          </p:cNvPr>
          <p:cNvCxnSpPr>
            <a:stCxn id="38" idx="3"/>
            <a:endCxn id="39" idx="2"/>
          </p:cNvCxnSpPr>
          <p:nvPr/>
        </p:nvCxnSpPr>
        <p:spPr>
          <a:xfrm flipV="1">
            <a:off x="1620836" y="2864018"/>
            <a:ext cx="235115" cy="8160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
            <a:extLst>
              <a:ext uri="{FF2B5EF4-FFF2-40B4-BE49-F238E27FC236}">
                <a16:creationId xmlns:a16="http://schemas.microsoft.com/office/drawing/2014/main" id="{A05DA0B8-3952-43E0-BD51-91A58547DCCB}"/>
              </a:ext>
            </a:extLst>
          </p:cNvPr>
          <p:cNvSpPr/>
          <p:nvPr/>
        </p:nvSpPr>
        <p:spPr>
          <a:xfrm>
            <a:off x="2865120" y="3222171"/>
            <a:ext cx="4972594" cy="164307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B4385CD-310E-4DAA-B99A-3A0300CC6D38}"/>
              </a:ext>
            </a:extLst>
          </p:cNvPr>
          <p:cNvSpPr txBox="1"/>
          <p:nvPr/>
        </p:nvSpPr>
        <p:spPr>
          <a:xfrm>
            <a:off x="8487438" y="4501063"/>
            <a:ext cx="1475168" cy="461665"/>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The employees by the team selected</a:t>
            </a:r>
          </a:p>
        </p:txBody>
      </p:sp>
      <p:cxnSp>
        <p:nvCxnSpPr>
          <p:cNvPr id="46" name="Connector: Curved 45">
            <a:extLst>
              <a:ext uri="{FF2B5EF4-FFF2-40B4-BE49-F238E27FC236}">
                <a16:creationId xmlns:a16="http://schemas.microsoft.com/office/drawing/2014/main" id="{BEDF9C46-2CE7-44E0-B9FB-A3BA420C7DAF}"/>
              </a:ext>
            </a:extLst>
          </p:cNvPr>
          <p:cNvCxnSpPr>
            <a:cxnSpLocks/>
            <a:stCxn id="44" idx="3"/>
            <a:endCxn id="45" idx="0"/>
          </p:cNvCxnSpPr>
          <p:nvPr/>
        </p:nvCxnSpPr>
        <p:spPr>
          <a:xfrm>
            <a:off x="7837714" y="4043709"/>
            <a:ext cx="1387308" cy="4573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4">
            <a:extLst>
              <a:ext uri="{FF2B5EF4-FFF2-40B4-BE49-F238E27FC236}">
                <a16:creationId xmlns:a16="http://schemas.microsoft.com/office/drawing/2014/main" id="{9CA464EF-D3D8-432A-85FB-847E481C0CF7}"/>
              </a:ext>
            </a:extLst>
          </p:cNvPr>
          <p:cNvSpPr/>
          <p:nvPr/>
        </p:nvSpPr>
        <p:spPr>
          <a:xfrm>
            <a:off x="7219054" y="3524667"/>
            <a:ext cx="382406" cy="300065"/>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BED31A1D-627A-4DA2-9130-8CB17C7FEACE}"/>
              </a:ext>
            </a:extLst>
          </p:cNvPr>
          <p:cNvSpPr txBox="1"/>
          <p:nvPr/>
        </p:nvSpPr>
        <p:spPr>
          <a:xfrm>
            <a:off x="8368936" y="3210707"/>
            <a:ext cx="1724298" cy="276999"/>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Delete this employee</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55" name="Connector: Curved 54">
            <a:extLst>
              <a:ext uri="{FF2B5EF4-FFF2-40B4-BE49-F238E27FC236}">
                <a16:creationId xmlns:a16="http://schemas.microsoft.com/office/drawing/2014/main" id="{68B835BB-7FFD-44A2-AC70-58DE8E81585C}"/>
              </a:ext>
            </a:extLst>
          </p:cNvPr>
          <p:cNvCxnSpPr>
            <a:stCxn id="51" idx="3"/>
            <a:endCxn id="53" idx="1"/>
          </p:cNvCxnSpPr>
          <p:nvPr/>
        </p:nvCxnSpPr>
        <p:spPr>
          <a:xfrm flipV="1">
            <a:off x="7601460" y="3349207"/>
            <a:ext cx="767476" cy="32549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234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1394</TotalTime>
  <Words>585</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맑은 고딕</vt:lpstr>
      <vt:lpstr>Arial</vt:lpstr>
      <vt:lpstr>Calibri</vt:lpstr>
      <vt:lpstr>Calibri Light</vt:lpstr>
      <vt:lpstr>Montserrat</vt:lpstr>
      <vt:lpstr>Wingdings</vt:lpstr>
      <vt:lpstr>Office Theme</vt:lpstr>
      <vt:lpstr>BUILDING AN EMPLOYEE MANAGE WEBSITE USING REACTJS LIBRARY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pil nguyen</dc:creator>
  <cp:lastModifiedBy>Pil Nguyen Tan</cp:lastModifiedBy>
  <cp:revision>119</cp:revision>
  <dcterms:created xsi:type="dcterms:W3CDTF">2021-01-09T08:48:27Z</dcterms:created>
  <dcterms:modified xsi:type="dcterms:W3CDTF">2022-06-27T02:15:24Z</dcterms:modified>
</cp:coreProperties>
</file>