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9" r:id="rId6"/>
    <p:sldId id="270" r:id="rId7"/>
    <p:sldId id="261" r:id="rId8"/>
    <p:sldId id="271" r:id="rId9"/>
    <p:sldId id="272" r:id="rId10"/>
    <p:sldId id="276" r:id="rId11"/>
    <p:sldId id="275" r:id="rId12"/>
    <p:sldId id="263" r:id="rId13"/>
    <p:sldId id="273" r:id="rId14"/>
    <p:sldId id="262" r:id="rId15"/>
    <p:sldId id="274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Độ</a:t>
            </a:r>
            <a:r>
              <a:rPr lang="en-US" baseline="0"/>
              <a:t> chính xác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Given-1</c:v>
                </c:pt>
                <c:pt idx="1">
                  <c:v>Given-2</c:v>
                </c:pt>
                <c:pt idx="2">
                  <c:v>But-at-all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23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BA-4709-82D0-650F9EBAB73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48178128"/>
        <c:axId val="448180424"/>
      </c:barChart>
      <c:catAx>
        <c:axId val="4481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180424"/>
        <c:crosses val="autoZero"/>
        <c:auto val="1"/>
        <c:lblAlgn val="ctr"/>
        <c:lblOffset val="100"/>
        <c:noMultiLvlLbl val="0"/>
      </c:catAx>
      <c:valAx>
        <c:axId val="448180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178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4428F-1090-4EA4-BD90-D319022E9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74717-82C5-46A8-B4CF-6B28794FF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7FFF0-389F-4CF2-B555-539C009D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0E2C-305C-4027-BD8C-4A7E78B9954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0F790-2202-4823-BBD6-4CB85A44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6D290-4D85-4BC1-8568-B1CA6112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429F-B812-47BC-949B-C5CFD7B84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26D4-7FE9-41D3-A734-96382232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C23B5-8B97-427E-B74B-F6D1C27BE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97DEF-439B-4AB1-95AE-753AABB66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0E2C-305C-4027-BD8C-4A7E78B9954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1D441-148F-4FE6-886D-2AF6D7D53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BF28F-D99A-4714-820F-BE467244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429F-B812-47BC-949B-C5CFD7B84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7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44E425-1CD9-414E-8428-781F26C6E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D5049-AA1D-4DF1-BEA8-3AE065F90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169B7-3B06-4030-81BD-D5D6DD42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0E2C-305C-4027-BD8C-4A7E78B9954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05155-C103-4592-9EBE-668A0678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139CC-B3E9-4F23-A959-4580DD329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429F-B812-47BC-949B-C5CFD7B84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4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FBE3-EEE0-4787-915B-E7231B59C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C0432-E9FA-41B1-AE43-4F557F438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71653-54E9-41D6-903D-DCE41C62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0E2C-305C-4027-BD8C-4A7E78B9954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2FB11-649F-4726-87F9-69B4F42B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3D99F-659B-478B-A33B-9DC60D00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429F-B812-47BC-949B-C5CFD7B84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5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E9FC-D93E-4FD3-B9C5-F5E86159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3FB82-7BD9-43F5-967E-2EC855933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0BEF8-B553-4AD1-8B65-E938CFA38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0E2C-305C-4027-BD8C-4A7E78B9954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C4790-071D-4E50-A0F5-EBBDFA7C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27FC9-7FD2-4622-B017-E95207ED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429F-B812-47BC-949B-C5CFD7B84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5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1234-FEB3-49FC-B51A-07B1E7692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C1A54-8D08-4D6E-9734-B55AD6304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95271-1F63-4D65-8D2B-BABE010EF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9FD3D-3943-422B-8D54-7FFE807F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0E2C-305C-4027-BD8C-4A7E78B9954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D974-FF6A-4C5B-AD2B-AD066981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C1056-A248-4F8D-A70C-143AC00F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429F-B812-47BC-949B-C5CFD7B84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913D0-B599-4025-9417-5357F006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EFD79-3BDE-440E-8C02-2663C77D1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F5F23-746B-4B48-B197-852B293E8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3BDF5D-CAE6-467F-97EA-F8DB43C69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0C98F5-7D91-4E4A-B810-2024BDB03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8104A-7B71-4800-BAB5-E61D2928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0E2C-305C-4027-BD8C-4A7E78B9954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467D1-8F8B-44D2-BDE6-BF8DA015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31D646-2BD4-4C80-9092-C1B1D7D9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429F-B812-47BC-949B-C5CFD7B84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2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E00B-02DE-4252-891D-866C6079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7131C-784B-4D70-97CC-FA6B6CEE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0E2C-305C-4027-BD8C-4A7E78B9954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5D953-FAD1-453E-9596-A8E636DF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3DA6C-EC6D-4433-8A8A-0CE25BD6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429F-B812-47BC-949B-C5CFD7B84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3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2F16D5-92FA-4758-B6E1-05F048D6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0E2C-305C-4027-BD8C-4A7E78B9954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D8A29-9B36-4BCF-B5CD-A8B50BE87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24100-8652-41EC-A1AA-BB297EBA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429F-B812-47BC-949B-C5CFD7B84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6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61BF2-828A-4DA8-A6AC-F1AA6D5E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0FE9B-CFE7-42A1-B311-8B1B303CA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59301-7C40-4899-AD35-D9218A306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8D963-B62F-4458-BAF1-8F9EE54F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0E2C-305C-4027-BD8C-4A7E78B9954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113E0-5A48-460C-AB5A-A7B9F4F9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6B8B8-ECC5-4BE7-B093-8D3A4B51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429F-B812-47BC-949B-C5CFD7B84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5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CD2D-4C0C-4F56-896E-BB1B74D42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4EA8D4-EBBB-4561-BA52-9179AE4FB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02D50-AA74-4F63-851D-F460141CC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C2E9E-94E6-404B-B969-2C073D26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0E2C-305C-4027-BD8C-4A7E78B9954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D3284-0614-4BB4-B0A9-66286290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48157-7235-4CCE-B8A7-5AC4E632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429F-B812-47BC-949B-C5CFD7B84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1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C8C78-25BF-4519-A313-A9B02E65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D66D9-2C71-44DD-8D20-BBEBFC575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91B91-6236-47B2-AAE2-87979291B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30E2C-305C-4027-BD8C-4A7E78B9954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15744-F41E-4525-B5DB-20BCCB118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A6ACB-BFE4-49BF-B370-586424FB2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F429F-B812-47BC-949B-C5CFD7B84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A3C7D2-BD71-406E-82ED-A5E7B004E399}"/>
              </a:ext>
            </a:extLst>
          </p:cNvPr>
          <p:cNvSpPr/>
          <p:nvPr/>
        </p:nvSpPr>
        <p:spPr>
          <a:xfrm>
            <a:off x="9829800" y="5218043"/>
            <a:ext cx="1411357" cy="8647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6840A3-B545-44F2-9B2F-E10283811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0862" y="1312404"/>
            <a:ext cx="9773920" cy="1704054"/>
          </a:xfrm>
        </p:spPr>
        <p:txBody>
          <a:bodyPr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GỢI Ý</a:t>
            </a:r>
            <a:br>
              <a:rPr lang="en-US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 THỨC NẤU ĂN TRỰC TUYẾN</a:t>
            </a:r>
            <a:br>
              <a:rPr lang="en-US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 KỸ THUẬT LỌC THEO NỘI DUNG</a:t>
            </a:r>
            <a:endParaRPr lang="en-US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01A7085-6E15-4EE9-8297-5C03A4084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84" y="526441"/>
            <a:ext cx="943848" cy="94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DBE183-A5AF-40F3-A9B2-6A7A23ADD443}"/>
              </a:ext>
            </a:extLst>
          </p:cNvPr>
          <p:cNvSpPr txBox="1"/>
          <p:nvPr/>
        </p:nvSpPr>
        <p:spPr>
          <a:xfrm>
            <a:off x="1709963" y="788083"/>
            <a:ext cx="411919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>
                <a:ln w="0"/>
                <a:solidFill>
                  <a:srgbClr val="38353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TRƯỜNG ĐẠI HỌC CẦN THƠ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33DAFE-46B8-4BAE-9CD8-131E3FE29BA4}"/>
              </a:ext>
            </a:extLst>
          </p:cNvPr>
          <p:cNvSpPr/>
          <p:nvPr/>
        </p:nvSpPr>
        <p:spPr>
          <a:xfrm>
            <a:off x="1888876" y="3705482"/>
            <a:ext cx="3836470" cy="1162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rgbClr val="383536"/>
                </a:solidFill>
              </a:rPr>
              <a:t>SINH VIÊN THỰC HIỆN</a:t>
            </a:r>
          </a:p>
          <a:p>
            <a:r>
              <a:rPr lang="en-US" sz="2400">
                <a:solidFill>
                  <a:srgbClr val="383536"/>
                </a:solidFill>
              </a:rPr>
              <a:t>Nguyễn Tấn Pil – B1812295</a:t>
            </a:r>
          </a:p>
        </p:txBody>
      </p:sp>
      <p:grpSp>
        <p:nvGrpSpPr>
          <p:cNvPr id="19" name="Graphic 27" descr="Classroom">
            <a:extLst>
              <a:ext uri="{FF2B5EF4-FFF2-40B4-BE49-F238E27FC236}">
                <a16:creationId xmlns:a16="http://schemas.microsoft.com/office/drawing/2014/main" id="{20BE2DB8-1327-4EC9-8F7A-4D5062A88913}"/>
              </a:ext>
            </a:extLst>
          </p:cNvPr>
          <p:cNvGrpSpPr/>
          <p:nvPr/>
        </p:nvGrpSpPr>
        <p:grpSpPr>
          <a:xfrm>
            <a:off x="3280392" y="5499074"/>
            <a:ext cx="553647" cy="553647"/>
            <a:chOff x="3814024" y="4390679"/>
            <a:chExt cx="415235" cy="41523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71B6051-45B7-4000-9D2D-ED9A304AE6B1}"/>
                </a:ext>
              </a:extLst>
            </p:cNvPr>
            <p:cNvSpPr/>
            <p:nvPr/>
          </p:nvSpPr>
          <p:spPr>
            <a:xfrm>
              <a:off x="3972029" y="4665772"/>
              <a:ext cx="39274" cy="39274"/>
            </a:xfrm>
            <a:custGeom>
              <a:avLst/>
              <a:gdLst>
                <a:gd name="connsiteX0" fmla="*/ 39274 w 39274"/>
                <a:gd name="connsiteY0" fmla="*/ 19637 h 39274"/>
                <a:gd name="connsiteX1" fmla="*/ 19637 w 39274"/>
                <a:gd name="connsiteY1" fmla="*/ 39274 h 39274"/>
                <a:gd name="connsiteX2" fmla="*/ 0 w 39274"/>
                <a:gd name="connsiteY2" fmla="*/ 19637 h 39274"/>
                <a:gd name="connsiteX3" fmla="*/ 19637 w 39274"/>
                <a:gd name="connsiteY3" fmla="*/ 0 h 39274"/>
                <a:gd name="connsiteX4" fmla="*/ 39274 w 39274"/>
                <a:gd name="connsiteY4" fmla="*/ 19637 h 3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74" h="39274">
                  <a:moveTo>
                    <a:pt x="39274" y="19637"/>
                  </a:moveTo>
                  <a:cubicBezTo>
                    <a:pt x="39274" y="30482"/>
                    <a:pt x="30482" y="39274"/>
                    <a:pt x="19637" y="39274"/>
                  </a:cubicBezTo>
                  <a:cubicBezTo>
                    <a:pt x="8792" y="39274"/>
                    <a:pt x="0" y="30482"/>
                    <a:pt x="0" y="19637"/>
                  </a:cubicBezTo>
                  <a:cubicBezTo>
                    <a:pt x="0" y="8792"/>
                    <a:pt x="8792" y="0"/>
                    <a:pt x="19637" y="0"/>
                  </a:cubicBezTo>
                  <a:cubicBezTo>
                    <a:pt x="30482" y="0"/>
                    <a:pt x="39274" y="8792"/>
                    <a:pt x="39274" y="19637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D3AAAC3-D137-4A74-9554-0397B730A75F}"/>
                </a:ext>
              </a:extLst>
            </p:cNvPr>
            <p:cNvSpPr/>
            <p:nvPr/>
          </p:nvSpPr>
          <p:spPr>
            <a:xfrm>
              <a:off x="3952435" y="4710453"/>
              <a:ext cx="77856" cy="39231"/>
            </a:xfrm>
            <a:custGeom>
              <a:avLst/>
              <a:gdLst>
                <a:gd name="connsiteX0" fmla="*/ 77857 w 77856"/>
                <a:gd name="connsiteY0" fmla="*/ 39231 h 39231"/>
                <a:gd name="connsiteX1" fmla="*/ 77857 w 77856"/>
                <a:gd name="connsiteY1" fmla="*/ 19594 h 39231"/>
                <a:gd name="connsiteX2" fmla="*/ 73964 w 77856"/>
                <a:gd name="connsiteY2" fmla="*/ 11765 h 39231"/>
                <a:gd name="connsiteX3" fmla="*/ 54975 w 77856"/>
                <a:gd name="connsiteY3" fmla="*/ 2422 h 39231"/>
                <a:gd name="connsiteX4" fmla="*/ 38928 w 77856"/>
                <a:gd name="connsiteY4" fmla="*/ 0 h 39231"/>
                <a:gd name="connsiteX5" fmla="*/ 22881 w 77856"/>
                <a:gd name="connsiteY5" fmla="*/ 2422 h 39231"/>
                <a:gd name="connsiteX6" fmla="*/ 3893 w 77856"/>
                <a:gd name="connsiteY6" fmla="*/ 11765 h 39231"/>
                <a:gd name="connsiteX7" fmla="*/ 0 w 77856"/>
                <a:gd name="connsiteY7" fmla="*/ 19594 h 39231"/>
                <a:gd name="connsiteX8" fmla="*/ 0 w 77856"/>
                <a:gd name="connsiteY8" fmla="*/ 39231 h 3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856" h="39231">
                  <a:moveTo>
                    <a:pt x="77857" y="39231"/>
                  </a:moveTo>
                  <a:lnTo>
                    <a:pt x="77857" y="19594"/>
                  </a:lnTo>
                  <a:cubicBezTo>
                    <a:pt x="77793" y="16534"/>
                    <a:pt x="76365" y="13663"/>
                    <a:pt x="73964" y="11765"/>
                  </a:cubicBezTo>
                  <a:cubicBezTo>
                    <a:pt x="68321" y="7415"/>
                    <a:pt x="61864" y="4239"/>
                    <a:pt x="54975" y="2422"/>
                  </a:cubicBezTo>
                  <a:cubicBezTo>
                    <a:pt x="49775" y="826"/>
                    <a:pt x="44367" y="10"/>
                    <a:pt x="38928" y="0"/>
                  </a:cubicBezTo>
                  <a:cubicBezTo>
                    <a:pt x="33495" y="84"/>
                    <a:pt x="28097" y="898"/>
                    <a:pt x="22881" y="2422"/>
                  </a:cubicBezTo>
                  <a:cubicBezTo>
                    <a:pt x="16069" y="4439"/>
                    <a:pt x="9648" y="7598"/>
                    <a:pt x="3893" y="11765"/>
                  </a:cubicBezTo>
                  <a:cubicBezTo>
                    <a:pt x="1491" y="13663"/>
                    <a:pt x="64" y="16534"/>
                    <a:pt x="0" y="19594"/>
                  </a:cubicBezTo>
                  <a:lnTo>
                    <a:pt x="0" y="39231"/>
                  </a:ln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0C1A0A5-5925-48C2-97EA-9EB83698610F}"/>
                </a:ext>
              </a:extLst>
            </p:cNvPr>
            <p:cNvSpPr/>
            <p:nvPr/>
          </p:nvSpPr>
          <p:spPr>
            <a:xfrm>
              <a:off x="4057931" y="4665772"/>
              <a:ext cx="39274" cy="39274"/>
            </a:xfrm>
            <a:custGeom>
              <a:avLst/>
              <a:gdLst>
                <a:gd name="connsiteX0" fmla="*/ 39274 w 39274"/>
                <a:gd name="connsiteY0" fmla="*/ 19637 h 39274"/>
                <a:gd name="connsiteX1" fmla="*/ 19637 w 39274"/>
                <a:gd name="connsiteY1" fmla="*/ 39274 h 39274"/>
                <a:gd name="connsiteX2" fmla="*/ 0 w 39274"/>
                <a:gd name="connsiteY2" fmla="*/ 19637 h 39274"/>
                <a:gd name="connsiteX3" fmla="*/ 19637 w 39274"/>
                <a:gd name="connsiteY3" fmla="*/ 0 h 39274"/>
                <a:gd name="connsiteX4" fmla="*/ 39274 w 39274"/>
                <a:gd name="connsiteY4" fmla="*/ 19637 h 3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74" h="39274">
                  <a:moveTo>
                    <a:pt x="39274" y="19637"/>
                  </a:moveTo>
                  <a:cubicBezTo>
                    <a:pt x="39274" y="30482"/>
                    <a:pt x="30482" y="39274"/>
                    <a:pt x="19637" y="39274"/>
                  </a:cubicBezTo>
                  <a:cubicBezTo>
                    <a:pt x="8792" y="39274"/>
                    <a:pt x="0" y="30482"/>
                    <a:pt x="0" y="19637"/>
                  </a:cubicBezTo>
                  <a:cubicBezTo>
                    <a:pt x="0" y="8792"/>
                    <a:pt x="8792" y="0"/>
                    <a:pt x="19637" y="0"/>
                  </a:cubicBezTo>
                  <a:cubicBezTo>
                    <a:pt x="30482" y="0"/>
                    <a:pt x="39274" y="8792"/>
                    <a:pt x="39274" y="19637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2BD1988-99AA-44A0-9647-E0BDEE4DFBAF}"/>
                </a:ext>
              </a:extLst>
            </p:cNvPr>
            <p:cNvSpPr/>
            <p:nvPr/>
          </p:nvSpPr>
          <p:spPr>
            <a:xfrm>
              <a:off x="4038942" y="4710453"/>
              <a:ext cx="77856" cy="39231"/>
            </a:xfrm>
            <a:custGeom>
              <a:avLst/>
              <a:gdLst>
                <a:gd name="connsiteX0" fmla="*/ 77857 w 77856"/>
                <a:gd name="connsiteY0" fmla="*/ 39231 h 39231"/>
                <a:gd name="connsiteX1" fmla="*/ 77857 w 77856"/>
                <a:gd name="connsiteY1" fmla="*/ 19594 h 39231"/>
                <a:gd name="connsiteX2" fmla="*/ 73964 w 77856"/>
                <a:gd name="connsiteY2" fmla="*/ 11765 h 39231"/>
                <a:gd name="connsiteX3" fmla="*/ 54975 w 77856"/>
                <a:gd name="connsiteY3" fmla="*/ 2422 h 39231"/>
                <a:gd name="connsiteX4" fmla="*/ 38928 w 77856"/>
                <a:gd name="connsiteY4" fmla="*/ 0 h 39231"/>
                <a:gd name="connsiteX5" fmla="*/ 22881 w 77856"/>
                <a:gd name="connsiteY5" fmla="*/ 2422 h 39231"/>
                <a:gd name="connsiteX6" fmla="*/ 3893 w 77856"/>
                <a:gd name="connsiteY6" fmla="*/ 11765 h 39231"/>
                <a:gd name="connsiteX7" fmla="*/ 0 w 77856"/>
                <a:gd name="connsiteY7" fmla="*/ 19594 h 39231"/>
                <a:gd name="connsiteX8" fmla="*/ 0 w 77856"/>
                <a:gd name="connsiteY8" fmla="*/ 39231 h 3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856" h="39231">
                  <a:moveTo>
                    <a:pt x="77857" y="39231"/>
                  </a:moveTo>
                  <a:lnTo>
                    <a:pt x="77857" y="19594"/>
                  </a:lnTo>
                  <a:cubicBezTo>
                    <a:pt x="77793" y="16534"/>
                    <a:pt x="76365" y="13663"/>
                    <a:pt x="73964" y="11765"/>
                  </a:cubicBezTo>
                  <a:cubicBezTo>
                    <a:pt x="68321" y="7415"/>
                    <a:pt x="61864" y="4239"/>
                    <a:pt x="54975" y="2422"/>
                  </a:cubicBezTo>
                  <a:cubicBezTo>
                    <a:pt x="49775" y="826"/>
                    <a:pt x="44367" y="10"/>
                    <a:pt x="38928" y="0"/>
                  </a:cubicBezTo>
                  <a:cubicBezTo>
                    <a:pt x="33495" y="84"/>
                    <a:pt x="28097" y="898"/>
                    <a:pt x="22881" y="2422"/>
                  </a:cubicBezTo>
                  <a:cubicBezTo>
                    <a:pt x="16069" y="4439"/>
                    <a:pt x="9648" y="7598"/>
                    <a:pt x="3893" y="11765"/>
                  </a:cubicBezTo>
                  <a:cubicBezTo>
                    <a:pt x="1491" y="13663"/>
                    <a:pt x="64" y="16534"/>
                    <a:pt x="0" y="19594"/>
                  </a:cubicBezTo>
                  <a:lnTo>
                    <a:pt x="0" y="39231"/>
                  </a:ln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4B65E6F-AD65-4A15-BD11-B33F85D6F8FB}"/>
                </a:ext>
              </a:extLst>
            </p:cNvPr>
            <p:cNvSpPr/>
            <p:nvPr/>
          </p:nvSpPr>
          <p:spPr>
            <a:xfrm>
              <a:off x="4144438" y="4665772"/>
              <a:ext cx="39274" cy="39274"/>
            </a:xfrm>
            <a:custGeom>
              <a:avLst/>
              <a:gdLst>
                <a:gd name="connsiteX0" fmla="*/ 39274 w 39274"/>
                <a:gd name="connsiteY0" fmla="*/ 19637 h 39274"/>
                <a:gd name="connsiteX1" fmla="*/ 19637 w 39274"/>
                <a:gd name="connsiteY1" fmla="*/ 39274 h 39274"/>
                <a:gd name="connsiteX2" fmla="*/ 0 w 39274"/>
                <a:gd name="connsiteY2" fmla="*/ 19637 h 39274"/>
                <a:gd name="connsiteX3" fmla="*/ 19637 w 39274"/>
                <a:gd name="connsiteY3" fmla="*/ 0 h 39274"/>
                <a:gd name="connsiteX4" fmla="*/ 39274 w 39274"/>
                <a:gd name="connsiteY4" fmla="*/ 19637 h 3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74" h="39274">
                  <a:moveTo>
                    <a:pt x="39274" y="19637"/>
                  </a:moveTo>
                  <a:cubicBezTo>
                    <a:pt x="39274" y="30482"/>
                    <a:pt x="30482" y="39274"/>
                    <a:pt x="19637" y="39274"/>
                  </a:cubicBezTo>
                  <a:cubicBezTo>
                    <a:pt x="8792" y="39274"/>
                    <a:pt x="0" y="30482"/>
                    <a:pt x="0" y="19637"/>
                  </a:cubicBezTo>
                  <a:cubicBezTo>
                    <a:pt x="0" y="8792"/>
                    <a:pt x="8792" y="0"/>
                    <a:pt x="19637" y="0"/>
                  </a:cubicBezTo>
                  <a:cubicBezTo>
                    <a:pt x="30482" y="0"/>
                    <a:pt x="39274" y="8792"/>
                    <a:pt x="39274" y="19637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8CDF361-EB32-45B9-9F36-9454739F3995}"/>
                </a:ext>
              </a:extLst>
            </p:cNvPr>
            <p:cNvSpPr/>
            <p:nvPr/>
          </p:nvSpPr>
          <p:spPr>
            <a:xfrm>
              <a:off x="4125450" y="4710453"/>
              <a:ext cx="77856" cy="39231"/>
            </a:xfrm>
            <a:custGeom>
              <a:avLst/>
              <a:gdLst>
                <a:gd name="connsiteX0" fmla="*/ 77857 w 77856"/>
                <a:gd name="connsiteY0" fmla="*/ 39231 h 39231"/>
                <a:gd name="connsiteX1" fmla="*/ 77857 w 77856"/>
                <a:gd name="connsiteY1" fmla="*/ 19594 h 39231"/>
                <a:gd name="connsiteX2" fmla="*/ 73964 w 77856"/>
                <a:gd name="connsiteY2" fmla="*/ 11765 h 39231"/>
                <a:gd name="connsiteX3" fmla="*/ 54975 w 77856"/>
                <a:gd name="connsiteY3" fmla="*/ 2422 h 39231"/>
                <a:gd name="connsiteX4" fmla="*/ 38928 w 77856"/>
                <a:gd name="connsiteY4" fmla="*/ 0 h 39231"/>
                <a:gd name="connsiteX5" fmla="*/ 22881 w 77856"/>
                <a:gd name="connsiteY5" fmla="*/ 2422 h 39231"/>
                <a:gd name="connsiteX6" fmla="*/ 3893 w 77856"/>
                <a:gd name="connsiteY6" fmla="*/ 11765 h 39231"/>
                <a:gd name="connsiteX7" fmla="*/ 0 w 77856"/>
                <a:gd name="connsiteY7" fmla="*/ 19594 h 39231"/>
                <a:gd name="connsiteX8" fmla="*/ 0 w 77856"/>
                <a:gd name="connsiteY8" fmla="*/ 39231 h 3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856" h="39231">
                  <a:moveTo>
                    <a:pt x="77857" y="39231"/>
                  </a:moveTo>
                  <a:lnTo>
                    <a:pt x="77857" y="19594"/>
                  </a:lnTo>
                  <a:cubicBezTo>
                    <a:pt x="77793" y="16534"/>
                    <a:pt x="76365" y="13663"/>
                    <a:pt x="73964" y="11765"/>
                  </a:cubicBezTo>
                  <a:cubicBezTo>
                    <a:pt x="68321" y="7415"/>
                    <a:pt x="61864" y="4239"/>
                    <a:pt x="54975" y="2422"/>
                  </a:cubicBezTo>
                  <a:cubicBezTo>
                    <a:pt x="49775" y="826"/>
                    <a:pt x="44367" y="10"/>
                    <a:pt x="38928" y="0"/>
                  </a:cubicBezTo>
                  <a:cubicBezTo>
                    <a:pt x="33495" y="84"/>
                    <a:pt x="28097" y="898"/>
                    <a:pt x="22881" y="2422"/>
                  </a:cubicBezTo>
                  <a:cubicBezTo>
                    <a:pt x="16069" y="4439"/>
                    <a:pt x="9648" y="7598"/>
                    <a:pt x="3893" y="11765"/>
                  </a:cubicBezTo>
                  <a:cubicBezTo>
                    <a:pt x="1491" y="13663"/>
                    <a:pt x="64" y="16534"/>
                    <a:pt x="0" y="19594"/>
                  </a:cubicBezTo>
                  <a:lnTo>
                    <a:pt x="0" y="39231"/>
                  </a:ln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06A4AB-329E-46B2-ADB0-EC8D0CDAF10F}"/>
                </a:ext>
              </a:extLst>
            </p:cNvPr>
            <p:cNvSpPr/>
            <p:nvPr/>
          </p:nvSpPr>
          <p:spPr>
            <a:xfrm>
              <a:off x="3881240" y="4478137"/>
              <a:ext cx="51385" cy="51385"/>
            </a:xfrm>
            <a:custGeom>
              <a:avLst/>
              <a:gdLst>
                <a:gd name="connsiteX0" fmla="*/ 51385 w 51385"/>
                <a:gd name="connsiteY0" fmla="*/ 25693 h 51385"/>
                <a:gd name="connsiteX1" fmla="*/ 25693 w 51385"/>
                <a:gd name="connsiteY1" fmla="*/ 51385 h 51385"/>
                <a:gd name="connsiteX2" fmla="*/ 0 w 51385"/>
                <a:gd name="connsiteY2" fmla="*/ 25693 h 51385"/>
                <a:gd name="connsiteX3" fmla="*/ 25693 w 51385"/>
                <a:gd name="connsiteY3" fmla="*/ 0 h 51385"/>
                <a:gd name="connsiteX4" fmla="*/ 51385 w 51385"/>
                <a:gd name="connsiteY4" fmla="*/ 25693 h 5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85" h="51385">
                  <a:moveTo>
                    <a:pt x="51385" y="25693"/>
                  </a:moveTo>
                  <a:cubicBezTo>
                    <a:pt x="51385" y="39882"/>
                    <a:pt x="39882" y="51385"/>
                    <a:pt x="25693" y="51385"/>
                  </a:cubicBezTo>
                  <a:cubicBezTo>
                    <a:pt x="11503" y="51385"/>
                    <a:pt x="0" y="39882"/>
                    <a:pt x="0" y="25693"/>
                  </a:cubicBezTo>
                  <a:cubicBezTo>
                    <a:pt x="0" y="11503"/>
                    <a:pt x="11503" y="0"/>
                    <a:pt x="25693" y="0"/>
                  </a:cubicBezTo>
                  <a:cubicBezTo>
                    <a:pt x="39882" y="0"/>
                    <a:pt x="51385" y="11503"/>
                    <a:pt x="51385" y="25693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B961C4F-F0F4-4148-8DC4-0B6DC483C83C}"/>
                </a:ext>
              </a:extLst>
            </p:cNvPr>
            <p:cNvSpPr/>
            <p:nvPr/>
          </p:nvSpPr>
          <p:spPr>
            <a:xfrm>
              <a:off x="3836299" y="4492045"/>
              <a:ext cx="224030" cy="274940"/>
            </a:xfrm>
            <a:custGeom>
              <a:avLst/>
              <a:gdLst>
                <a:gd name="connsiteX0" fmla="*/ 222151 w 224030"/>
                <a:gd name="connsiteY0" fmla="*/ 1880 h 274940"/>
                <a:gd name="connsiteX1" fmla="*/ 212981 w 224030"/>
                <a:gd name="connsiteY1" fmla="*/ 1880 h 274940"/>
                <a:gd name="connsiteX2" fmla="*/ 157097 w 224030"/>
                <a:gd name="connsiteY2" fmla="*/ 57764 h 274940"/>
                <a:gd name="connsiteX3" fmla="*/ 144510 w 224030"/>
                <a:gd name="connsiteY3" fmla="*/ 60964 h 274940"/>
                <a:gd name="connsiteX4" fmla="*/ 127468 w 224030"/>
                <a:gd name="connsiteY4" fmla="*/ 88257 h 274940"/>
                <a:gd name="connsiteX5" fmla="*/ 122624 w 224030"/>
                <a:gd name="connsiteY5" fmla="*/ 67625 h 274940"/>
                <a:gd name="connsiteX6" fmla="*/ 118775 w 224030"/>
                <a:gd name="connsiteY6" fmla="*/ 60532 h 274940"/>
                <a:gd name="connsiteX7" fmla="*/ 91784 w 224030"/>
                <a:gd name="connsiteY7" fmla="*/ 46431 h 274940"/>
                <a:gd name="connsiteX8" fmla="*/ 70633 w 224030"/>
                <a:gd name="connsiteY8" fmla="*/ 43879 h 274940"/>
                <a:gd name="connsiteX9" fmla="*/ 49439 w 224030"/>
                <a:gd name="connsiteY9" fmla="*/ 47080 h 274940"/>
                <a:gd name="connsiteX10" fmla="*/ 22492 w 224030"/>
                <a:gd name="connsiteY10" fmla="*/ 61181 h 274940"/>
                <a:gd name="connsiteX11" fmla="*/ 18642 w 224030"/>
                <a:gd name="connsiteY11" fmla="*/ 68274 h 274940"/>
                <a:gd name="connsiteX12" fmla="*/ 0 w 224030"/>
                <a:gd name="connsiteY12" fmla="*/ 147861 h 274940"/>
                <a:gd name="connsiteX13" fmla="*/ 12976 w 224030"/>
                <a:gd name="connsiteY13" fmla="*/ 160837 h 274940"/>
                <a:gd name="connsiteX14" fmla="*/ 25174 w 224030"/>
                <a:gd name="connsiteY14" fmla="*/ 151235 h 274940"/>
                <a:gd name="connsiteX15" fmla="*/ 38669 w 224030"/>
                <a:gd name="connsiteY15" fmla="*/ 95394 h 274940"/>
                <a:gd name="connsiteX16" fmla="*/ 38669 w 224030"/>
                <a:gd name="connsiteY16" fmla="*/ 274940 h 274940"/>
                <a:gd name="connsiteX17" fmla="*/ 64232 w 224030"/>
                <a:gd name="connsiteY17" fmla="*/ 274940 h 274940"/>
                <a:gd name="connsiteX18" fmla="*/ 64232 w 224030"/>
                <a:gd name="connsiteY18" fmla="*/ 159410 h 274940"/>
                <a:gd name="connsiteX19" fmla="*/ 77208 w 224030"/>
                <a:gd name="connsiteY19" fmla="*/ 159410 h 274940"/>
                <a:gd name="connsiteX20" fmla="*/ 77208 w 224030"/>
                <a:gd name="connsiteY20" fmla="*/ 274940 h 274940"/>
                <a:gd name="connsiteX21" fmla="*/ 102727 w 224030"/>
                <a:gd name="connsiteY21" fmla="*/ 274940 h 274940"/>
                <a:gd name="connsiteX22" fmla="*/ 102727 w 224030"/>
                <a:gd name="connsiteY22" fmla="*/ 94572 h 274940"/>
                <a:gd name="connsiteX23" fmla="*/ 107485 w 224030"/>
                <a:gd name="connsiteY23" fmla="*/ 114902 h 274940"/>
                <a:gd name="connsiteX24" fmla="*/ 110037 w 224030"/>
                <a:gd name="connsiteY24" fmla="*/ 118146 h 274940"/>
                <a:gd name="connsiteX25" fmla="*/ 127339 w 224030"/>
                <a:gd name="connsiteY25" fmla="*/ 124244 h 274940"/>
                <a:gd name="connsiteX26" fmla="*/ 137720 w 224030"/>
                <a:gd name="connsiteY26" fmla="*/ 119530 h 274940"/>
                <a:gd name="connsiteX27" fmla="*/ 164104 w 224030"/>
                <a:gd name="connsiteY27" fmla="*/ 76276 h 274940"/>
                <a:gd name="connsiteX28" fmla="*/ 165878 w 224030"/>
                <a:gd name="connsiteY28" fmla="*/ 67323 h 274940"/>
                <a:gd name="connsiteX29" fmla="*/ 222107 w 224030"/>
                <a:gd name="connsiteY29" fmla="*/ 11093 h 274940"/>
                <a:gd name="connsiteX30" fmla="*/ 222151 w 224030"/>
                <a:gd name="connsiteY30" fmla="*/ 1880 h 27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4030" h="274940">
                  <a:moveTo>
                    <a:pt x="222151" y="1880"/>
                  </a:moveTo>
                  <a:cubicBezTo>
                    <a:pt x="219608" y="-627"/>
                    <a:pt x="215524" y="-627"/>
                    <a:pt x="212981" y="1880"/>
                  </a:cubicBezTo>
                  <a:lnTo>
                    <a:pt x="157097" y="57764"/>
                  </a:lnTo>
                  <a:cubicBezTo>
                    <a:pt x="152631" y="56503"/>
                    <a:pt x="147832" y="57723"/>
                    <a:pt x="144510" y="60964"/>
                  </a:cubicBezTo>
                  <a:cubicBezTo>
                    <a:pt x="143602" y="61873"/>
                    <a:pt x="127468" y="88257"/>
                    <a:pt x="127468" y="88257"/>
                  </a:cubicBezTo>
                  <a:lnTo>
                    <a:pt x="122624" y="67625"/>
                  </a:lnTo>
                  <a:cubicBezTo>
                    <a:pt x="121983" y="64965"/>
                    <a:pt x="120656" y="62519"/>
                    <a:pt x="118775" y="60532"/>
                  </a:cubicBezTo>
                  <a:cubicBezTo>
                    <a:pt x="110802" y="54088"/>
                    <a:pt x="101627" y="49294"/>
                    <a:pt x="91784" y="46431"/>
                  </a:cubicBezTo>
                  <a:cubicBezTo>
                    <a:pt x="84826" y="44943"/>
                    <a:pt x="77746" y="44089"/>
                    <a:pt x="70633" y="43879"/>
                  </a:cubicBezTo>
                  <a:cubicBezTo>
                    <a:pt x="63457" y="43990"/>
                    <a:pt x="56328" y="45067"/>
                    <a:pt x="49439" y="47080"/>
                  </a:cubicBezTo>
                  <a:cubicBezTo>
                    <a:pt x="39507" y="49684"/>
                    <a:pt x="30294" y="54505"/>
                    <a:pt x="22492" y="61181"/>
                  </a:cubicBezTo>
                  <a:cubicBezTo>
                    <a:pt x="20594" y="63156"/>
                    <a:pt x="19264" y="65606"/>
                    <a:pt x="18642" y="68274"/>
                  </a:cubicBezTo>
                  <a:cubicBezTo>
                    <a:pt x="18642" y="68274"/>
                    <a:pt x="0" y="146563"/>
                    <a:pt x="0" y="147861"/>
                  </a:cubicBezTo>
                  <a:cubicBezTo>
                    <a:pt x="0" y="155028"/>
                    <a:pt x="5810" y="160837"/>
                    <a:pt x="12976" y="160837"/>
                  </a:cubicBezTo>
                  <a:cubicBezTo>
                    <a:pt x="18719" y="160690"/>
                    <a:pt x="23682" y="156783"/>
                    <a:pt x="25174" y="151235"/>
                  </a:cubicBezTo>
                  <a:lnTo>
                    <a:pt x="38669" y="95394"/>
                  </a:lnTo>
                  <a:lnTo>
                    <a:pt x="38669" y="274940"/>
                  </a:lnTo>
                  <a:lnTo>
                    <a:pt x="64232" y="274940"/>
                  </a:lnTo>
                  <a:lnTo>
                    <a:pt x="64232" y="159410"/>
                  </a:lnTo>
                  <a:lnTo>
                    <a:pt x="77208" y="159410"/>
                  </a:lnTo>
                  <a:lnTo>
                    <a:pt x="77208" y="274940"/>
                  </a:lnTo>
                  <a:lnTo>
                    <a:pt x="102727" y="274940"/>
                  </a:lnTo>
                  <a:lnTo>
                    <a:pt x="102727" y="94572"/>
                  </a:lnTo>
                  <a:lnTo>
                    <a:pt x="107485" y="114902"/>
                  </a:lnTo>
                  <a:cubicBezTo>
                    <a:pt x="107815" y="116307"/>
                    <a:pt x="108749" y="117494"/>
                    <a:pt x="110037" y="118146"/>
                  </a:cubicBezTo>
                  <a:cubicBezTo>
                    <a:pt x="115011" y="121963"/>
                    <a:pt x="121070" y="124099"/>
                    <a:pt x="127339" y="124244"/>
                  </a:cubicBezTo>
                  <a:cubicBezTo>
                    <a:pt x="131420" y="124816"/>
                    <a:pt x="135464" y="122979"/>
                    <a:pt x="137720" y="119530"/>
                  </a:cubicBezTo>
                  <a:lnTo>
                    <a:pt x="164104" y="76276"/>
                  </a:lnTo>
                  <a:cubicBezTo>
                    <a:pt x="165791" y="73617"/>
                    <a:pt x="166424" y="70424"/>
                    <a:pt x="165878" y="67323"/>
                  </a:cubicBezTo>
                  <a:lnTo>
                    <a:pt x="222107" y="11093"/>
                  </a:lnTo>
                  <a:cubicBezTo>
                    <a:pt x="224654" y="8557"/>
                    <a:pt x="224674" y="4440"/>
                    <a:pt x="222151" y="1880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2A555FD-F6EF-4EB2-9CF4-C262FD5AA11F}"/>
                </a:ext>
              </a:extLst>
            </p:cNvPr>
            <p:cNvSpPr/>
            <p:nvPr/>
          </p:nvSpPr>
          <p:spPr>
            <a:xfrm>
              <a:off x="3917832" y="4433932"/>
              <a:ext cx="246545" cy="177339"/>
            </a:xfrm>
            <a:custGeom>
              <a:avLst/>
              <a:gdLst>
                <a:gd name="connsiteX0" fmla="*/ 229244 w 246545"/>
                <a:gd name="connsiteY0" fmla="*/ 0 h 177339"/>
                <a:gd name="connsiteX1" fmla="*/ 17301 w 246545"/>
                <a:gd name="connsiteY1" fmla="*/ 0 h 177339"/>
                <a:gd name="connsiteX2" fmla="*/ 0 w 246545"/>
                <a:gd name="connsiteY2" fmla="*/ 17301 h 177339"/>
                <a:gd name="connsiteX3" fmla="*/ 0 w 246545"/>
                <a:gd name="connsiteY3" fmla="*/ 32873 h 177339"/>
                <a:gd name="connsiteX4" fmla="*/ 17301 w 246545"/>
                <a:gd name="connsiteY4" fmla="*/ 43254 h 177339"/>
                <a:gd name="connsiteX5" fmla="*/ 17301 w 246545"/>
                <a:gd name="connsiteY5" fmla="*/ 17301 h 177339"/>
                <a:gd name="connsiteX6" fmla="*/ 229244 w 246545"/>
                <a:gd name="connsiteY6" fmla="*/ 17301 h 177339"/>
                <a:gd name="connsiteX7" fmla="*/ 229244 w 246545"/>
                <a:gd name="connsiteY7" fmla="*/ 160038 h 177339"/>
                <a:gd name="connsiteX8" fmla="*/ 81620 w 246545"/>
                <a:gd name="connsiteY8" fmla="*/ 160038 h 177339"/>
                <a:gd name="connsiteX9" fmla="*/ 71066 w 246545"/>
                <a:gd name="connsiteY9" fmla="*/ 177340 h 177339"/>
                <a:gd name="connsiteX10" fmla="*/ 229244 w 246545"/>
                <a:gd name="connsiteY10" fmla="*/ 177340 h 177339"/>
                <a:gd name="connsiteX11" fmla="*/ 246546 w 246545"/>
                <a:gd name="connsiteY11" fmla="*/ 160038 h 177339"/>
                <a:gd name="connsiteX12" fmla="*/ 246546 w 246545"/>
                <a:gd name="connsiteY12" fmla="*/ 17301 h 177339"/>
                <a:gd name="connsiteX13" fmla="*/ 229244 w 246545"/>
                <a:gd name="connsiteY13" fmla="*/ 0 h 17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6545" h="177339">
                  <a:moveTo>
                    <a:pt x="229244" y="0"/>
                  </a:moveTo>
                  <a:lnTo>
                    <a:pt x="17301" y="0"/>
                  </a:lnTo>
                  <a:cubicBezTo>
                    <a:pt x="7746" y="0"/>
                    <a:pt x="0" y="7746"/>
                    <a:pt x="0" y="17301"/>
                  </a:cubicBezTo>
                  <a:lnTo>
                    <a:pt x="0" y="32873"/>
                  </a:lnTo>
                  <a:cubicBezTo>
                    <a:pt x="6613" y="34673"/>
                    <a:pt x="12601" y="38266"/>
                    <a:pt x="17301" y="43254"/>
                  </a:cubicBezTo>
                  <a:lnTo>
                    <a:pt x="17301" y="17301"/>
                  </a:lnTo>
                  <a:lnTo>
                    <a:pt x="229244" y="17301"/>
                  </a:lnTo>
                  <a:lnTo>
                    <a:pt x="229244" y="160038"/>
                  </a:lnTo>
                  <a:lnTo>
                    <a:pt x="81620" y="160038"/>
                  </a:lnTo>
                  <a:lnTo>
                    <a:pt x="71066" y="177340"/>
                  </a:lnTo>
                  <a:lnTo>
                    <a:pt x="229244" y="177340"/>
                  </a:lnTo>
                  <a:cubicBezTo>
                    <a:pt x="238799" y="177340"/>
                    <a:pt x="246546" y="169594"/>
                    <a:pt x="246546" y="160038"/>
                  </a:cubicBezTo>
                  <a:lnTo>
                    <a:pt x="246546" y="17301"/>
                  </a:lnTo>
                  <a:cubicBezTo>
                    <a:pt x="246546" y="7746"/>
                    <a:pt x="238799" y="0"/>
                    <a:pt x="229244" y="0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</p:grpSp>
      <p:grpSp>
        <p:nvGrpSpPr>
          <p:cNvPr id="29" name="Graphic 29" descr="Eye">
            <a:extLst>
              <a:ext uri="{FF2B5EF4-FFF2-40B4-BE49-F238E27FC236}">
                <a16:creationId xmlns:a16="http://schemas.microsoft.com/office/drawing/2014/main" id="{3641CFE3-D60E-46F6-A697-14C58416A556}"/>
              </a:ext>
            </a:extLst>
          </p:cNvPr>
          <p:cNvGrpSpPr/>
          <p:nvPr/>
        </p:nvGrpSpPr>
        <p:grpSpPr>
          <a:xfrm>
            <a:off x="4280380" y="5455774"/>
            <a:ext cx="553647" cy="553647"/>
            <a:chOff x="4359301" y="4390680"/>
            <a:chExt cx="415235" cy="41523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E3A9A10-5983-4CC7-9F2E-40572A3159CB}"/>
                </a:ext>
              </a:extLst>
            </p:cNvPr>
            <p:cNvSpPr/>
            <p:nvPr/>
          </p:nvSpPr>
          <p:spPr>
            <a:xfrm>
              <a:off x="4394054" y="4494488"/>
              <a:ext cx="345776" cy="207617"/>
            </a:xfrm>
            <a:custGeom>
              <a:avLst/>
              <a:gdLst>
                <a:gd name="connsiteX0" fmla="*/ 232987 w 345776"/>
                <a:gd name="connsiteY0" fmla="*/ 166094 h 207617"/>
                <a:gd name="connsiteX1" fmla="*/ 236447 w 345776"/>
                <a:gd name="connsiteY1" fmla="*/ 45416 h 207617"/>
                <a:gd name="connsiteX2" fmla="*/ 315169 w 345776"/>
                <a:gd name="connsiteY2" fmla="*/ 108567 h 207617"/>
                <a:gd name="connsiteX3" fmla="*/ 232987 w 345776"/>
                <a:gd name="connsiteY3" fmla="*/ 166094 h 207617"/>
                <a:gd name="connsiteX4" fmla="*/ 63000 w 345776"/>
                <a:gd name="connsiteY4" fmla="*/ 76991 h 207617"/>
                <a:gd name="connsiteX5" fmla="*/ 108849 w 345776"/>
                <a:gd name="connsiteY5" fmla="*/ 45849 h 207617"/>
                <a:gd name="connsiteX6" fmla="*/ 112742 w 345776"/>
                <a:gd name="connsiteY6" fmla="*/ 166094 h 207617"/>
                <a:gd name="connsiteX7" fmla="*/ 30560 w 345776"/>
                <a:gd name="connsiteY7" fmla="*/ 108567 h 207617"/>
                <a:gd name="connsiteX8" fmla="*/ 63000 w 345776"/>
                <a:gd name="connsiteY8" fmla="*/ 76991 h 207617"/>
                <a:gd name="connsiteX9" fmla="*/ 63000 w 345776"/>
                <a:gd name="connsiteY9" fmla="*/ 76991 h 207617"/>
                <a:gd name="connsiteX10" fmla="*/ 172864 w 345776"/>
                <a:gd name="connsiteY10" fmla="*/ 173015 h 207617"/>
                <a:gd name="connsiteX11" fmla="*/ 103658 w 345776"/>
                <a:gd name="connsiteY11" fmla="*/ 103809 h 207617"/>
                <a:gd name="connsiteX12" fmla="*/ 172864 w 345776"/>
                <a:gd name="connsiteY12" fmla="*/ 34603 h 207617"/>
                <a:gd name="connsiteX13" fmla="*/ 242070 w 345776"/>
                <a:gd name="connsiteY13" fmla="*/ 103809 h 207617"/>
                <a:gd name="connsiteX14" fmla="*/ 172864 w 345776"/>
                <a:gd name="connsiteY14" fmla="*/ 173015 h 207617"/>
                <a:gd name="connsiteX15" fmla="*/ 341121 w 345776"/>
                <a:gd name="connsiteY15" fmla="*/ 96456 h 207617"/>
                <a:gd name="connsiteX16" fmla="*/ 172864 w 345776"/>
                <a:gd name="connsiteY16" fmla="*/ 0 h 207617"/>
                <a:gd name="connsiteX17" fmla="*/ 4607 w 345776"/>
                <a:gd name="connsiteY17" fmla="*/ 96456 h 207617"/>
                <a:gd name="connsiteX18" fmla="*/ 5473 w 345776"/>
                <a:gd name="connsiteY18" fmla="*/ 122408 h 207617"/>
                <a:gd name="connsiteX19" fmla="*/ 172864 w 345776"/>
                <a:gd name="connsiteY19" fmla="*/ 207618 h 207617"/>
                <a:gd name="connsiteX20" fmla="*/ 340688 w 345776"/>
                <a:gd name="connsiteY20" fmla="*/ 122408 h 207617"/>
                <a:gd name="connsiteX21" fmla="*/ 341121 w 345776"/>
                <a:gd name="connsiteY21" fmla="*/ 96456 h 20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5776" h="207617">
                  <a:moveTo>
                    <a:pt x="232987" y="166094"/>
                  </a:moveTo>
                  <a:cubicBezTo>
                    <a:pt x="266725" y="133654"/>
                    <a:pt x="268455" y="80019"/>
                    <a:pt x="236447" y="45416"/>
                  </a:cubicBezTo>
                  <a:cubicBezTo>
                    <a:pt x="270617" y="63150"/>
                    <a:pt x="298732" y="90400"/>
                    <a:pt x="315169" y="108567"/>
                  </a:cubicBezTo>
                  <a:cubicBezTo>
                    <a:pt x="297867" y="125436"/>
                    <a:pt x="268455" y="150523"/>
                    <a:pt x="232987" y="166094"/>
                  </a:cubicBezTo>
                  <a:close/>
                  <a:moveTo>
                    <a:pt x="63000" y="76991"/>
                  </a:moveTo>
                  <a:cubicBezTo>
                    <a:pt x="77274" y="64880"/>
                    <a:pt x="92412" y="54500"/>
                    <a:pt x="108849" y="45849"/>
                  </a:cubicBezTo>
                  <a:cubicBezTo>
                    <a:pt x="77274" y="80452"/>
                    <a:pt x="79004" y="133654"/>
                    <a:pt x="112742" y="166094"/>
                  </a:cubicBezTo>
                  <a:cubicBezTo>
                    <a:pt x="77274" y="150523"/>
                    <a:pt x="47429" y="125436"/>
                    <a:pt x="30560" y="108567"/>
                  </a:cubicBezTo>
                  <a:cubicBezTo>
                    <a:pt x="40508" y="97321"/>
                    <a:pt x="51321" y="86940"/>
                    <a:pt x="63000" y="76991"/>
                  </a:cubicBezTo>
                  <a:lnTo>
                    <a:pt x="63000" y="76991"/>
                  </a:lnTo>
                  <a:close/>
                  <a:moveTo>
                    <a:pt x="172864" y="173015"/>
                  </a:moveTo>
                  <a:cubicBezTo>
                    <a:pt x="134801" y="173015"/>
                    <a:pt x="103658" y="141872"/>
                    <a:pt x="103658" y="103809"/>
                  </a:cubicBezTo>
                  <a:cubicBezTo>
                    <a:pt x="103658" y="65746"/>
                    <a:pt x="134801" y="34603"/>
                    <a:pt x="172864" y="34603"/>
                  </a:cubicBezTo>
                  <a:cubicBezTo>
                    <a:pt x="210927" y="34603"/>
                    <a:pt x="242070" y="65746"/>
                    <a:pt x="242070" y="103809"/>
                  </a:cubicBezTo>
                  <a:cubicBezTo>
                    <a:pt x="242070" y="141872"/>
                    <a:pt x="210927" y="173015"/>
                    <a:pt x="172864" y="173015"/>
                  </a:cubicBezTo>
                  <a:close/>
                  <a:moveTo>
                    <a:pt x="341121" y="96456"/>
                  </a:moveTo>
                  <a:cubicBezTo>
                    <a:pt x="316034" y="67043"/>
                    <a:pt x="250288" y="0"/>
                    <a:pt x="172864" y="0"/>
                  </a:cubicBezTo>
                  <a:cubicBezTo>
                    <a:pt x="95440" y="0"/>
                    <a:pt x="29695" y="67043"/>
                    <a:pt x="4607" y="96456"/>
                  </a:cubicBezTo>
                  <a:cubicBezTo>
                    <a:pt x="-1881" y="104241"/>
                    <a:pt x="-1448" y="115055"/>
                    <a:pt x="5473" y="122408"/>
                  </a:cubicBezTo>
                  <a:cubicBezTo>
                    <a:pt x="30992" y="149225"/>
                    <a:pt x="96305" y="207618"/>
                    <a:pt x="172864" y="207618"/>
                  </a:cubicBezTo>
                  <a:cubicBezTo>
                    <a:pt x="249423" y="207618"/>
                    <a:pt x="314736" y="149225"/>
                    <a:pt x="340688" y="122408"/>
                  </a:cubicBezTo>
                  <a:cubicBezTo>
                    <a:pt x="347176" y="115487"/>
                    <a:pt x="347609" y="104241"/>
                    <a:pt x="341121" y="96456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79E7988-2605-4830-9D77-4E41345C3BA8}"/>
                </a:ext>
              </a:extLst>
            </p:cNvPr>
            <p:cNvSpPr/>
            <p:nvPr/>
          </p:nvSpPr>
          <p:spPr>
            <a:xfrm>
              <a:off x="4523664" y="4555043"/>
              <a:ext cx="86507" cy="86507"/>
            </a:xfrm>
            <a:custGeom>
              <a:avLst/>
              <a:gdLst>
                <a:gd name="connsiteX0" fmla="*/ 86507 w 86507"/>
                <a:gd name="connsiteY0" fmla="*/ 43254 h 86507"/>
                <a:gd name="connsiteX1" fmla="*/ 43254 w 86507"/>
                <a:gd name="connsiteY1" fmla="*/ 86507 h 86507"/>
                <a:gd name="connsiteX2" fmla="*/ 0 w 86507"/>
                <a:gd name="connsiteY2" fmla="*/ 43254 h 86507"/>
                <a:gd name="connsiteX3" fmla="*/ 43254 w 86507"/>
                <a:gd name="connsiteY3" fmla="*/ 0 h 86507"/>
                <a:gd name="connsiteX4" fmla="*/ 86507 w 86507"/>
                <a:gd name="connsiteY4" fmla="*/ 43254 h 86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507" h="86507">
                  <a:moveTo>
                    <a:pt x="86507" y="43254"/>
                  </a:moveTo>
                  <a:cubicBezTo>
                    <a:pt x="86507" y="67142"/>
                    <a:pt x="67142" y="86507"/>
                    <a:pt x="43254" y="86507"/>
                  </a:cubicBezTo>
                  <a:cubicBezTo>
                    <a:pt x="19365" y="86507"/>
                    <a:pt x="0" y="67142"/>
                    <a:pt x="0" y="43254"/>
                  </a:cubicBezTo>
                  <a:cubicBezTo>
                    <a:pt x="0" y="19365"/>
                    <a:pt x="19365" y="0"/>
                    <a:pt x="43254" y="0"/>
                  </a:cubicBezTo>
                  <a:cubicBezTo>
                    <a:pt x="67142" y="0"/>
                    <a:pt x="86507" y="19365"/>
                    <a:pt x="86507" y="43254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</p:grpSp>
      <p:sp>
        <p:nvSpPr>
          <p:cNvPr id="32" name="Graphic 31" descr="Ear">
            <a:extLst>
              <a:ext uri="{FF2B5EF4-FFF2-40B4-BE49-F238E27FC236}">
                <a16:creationId xmlns:a16="http://schemas.microsoft.com/office/drawing/2014/main" id="{69205CAF-C806-4D16-94F0-7F5662900442}"/>
              </a:ext>
            </a:extLst>
          </p:cNvPr>
          <p:cNvSpPr/>
          <p:nvPr/>
        </p:nvSpPr>
        <p:spPr>
          <a:xfrm>
            <a:off x="5298937" y="5554190"/>
            <a:ext cx="310825" cy="409672"/>
          </a:xfrm>
          <a:custGeom>
            <a:avLst/>
            <a:gdLst>
              <a:gd name="connsiteX0" fmla="*/ 188481 w 233119"/>
              <a:gd name="connsiteY0" fmla="*/ 203013 h 307254"/>
              <a:gd name="connsiteX1" fmla="*/ 233119 w 233119"/>
              <a:gd name="connsiteY1" fmla="*/ 116851 h 307254"/>
              <a:gd name="connsiteX2" fmla="*/ 116401 w 233119"/>
              <a:gd name="connsiteY2" fmla="*/ 0 h 307254"/>
              <a:gd name="connsiteX3" fmla="*/ 934 w 233119"/>
              <a:gd name="connsiteY3" fmla="*/ 98858 h 307254"/>
              <a:gd name="connsiteX4" fmla="*/ 17500 w 233119"/>
              <a:gd name="connsiteY4" fmla="*/ 178661 h 307254"/>
              <a:gd name="connsiteX5" fmla="*/ 25761 w 233119"/>
              <a:gd name="connsiteY5" fmla="*/ 201585 h 307254"/>
              <a:gd name="connsiteX6" fmla="*/ 28789 w 233119"/>
              <a:gd name="connsiteY6" fmla="*/ 220184 h 307254"/>
              <a:gd name="connsiteX7" fmla="*/ 52708 w 233119"/>
              <a:gd name="connsiteY7" fmla="*/ 291726 h 307254"/>
              <a:gd name="connsiteX8" fmla="*/ 100287 w 233119"/>
              <a:gd name="connsiteY8" fmla="*/ 307254 h 307254"/>
              <a:gd name="connsiteX9" fmla="*/ 104093 w 233119"/>
              <a:gd name="connsiteY9" fmla="*/ 307254 h 307254"/>
              <a:gd name="connsiteX10" fmla="*/ 180479 w 233119"/>
              <a:gd name="connsiteY10" fmla="*/ 220314 h 307254"/>
              <a:gd name="connsiteX11" fmla="*/ 180479 w 233119"/>
              <a:gd name="connsiteY11" fmla="*/ 212745 h 307254"/>
              <a:gd name="connsiteX12" fmla="*/ 188481 w 233119"/>
              <a:gd name="connsiteY12" fmla="*/ 203013 h 307254"/>
              <a:gd name="connsiteX13" fmla="*/ 61359 w 233119"/>
              <a:gd name="connsiteY13" fmla="*/ 109671 h 307254"/>
              <a:gd name="connsiteX14" fmla="*/ 127191 w 233119"/>
              <a:gd name="connsiteY14" fmla="*/ 88737 h 307254"/>
              <a:gd name="connsiteX15" fmla="*/ 171699 w 233119"/>
              <a:gd name="connsiteY15" fmla="*/ 166593 h 307254"/>
              <a:gd name="connsiteX16" fmla="*/ 136274 w 233119"/>
              <a:gd name="connsiteY16" fmla="*/ 205521 h 307254"/>
              <a:gd name="connsiteX17" fmla="*/ 131343 w 233119"/>
              <a:gd name="connsiteY17" fmla="*/ 208852 h 307254"/>
              <a:gd name="connsiteX18" fmla="*/ 130521 w 233119"/>
              <a:gd name="connsiteY18" fmla="*/ 212053 h 307254"/>
              <a:gd name="connsiteX19" fmla="*/ 91334 w 233119"/>
              <a:gd name="connsiteY19" fmla="*/ 248689 h 307254"/>
              <a:gd name="connsiteX20" fmla="*/ 77406 w 233119"/>
              <a:gd name="connsiteY20" fmla="*/ 246872 h 307254"/>
              <a:gd name="connsiteX21" fmla="*/ 60105 w 233119"/>
              <a:gd name="connsiteY21" fmla="*/ 232988 h 307254"/>
              <a:gd name="connsiteX22" fmla="*/ 58461 w 233119"/>
              <a:gd name="connsiteY22" fmla="*/ 207035 h 307254"/>
              <a:gd name="connsiteX23" fmla="*/ 69287 w 233119"/>
              <a:gd name="connsiteY23" fmla="*/ 201338 h 307254"/>
              <a:gd name="connsiteX24" fmla="*/ 74985 w 233119"/>
              <a:gd name="connsiteY24" fmla="*/ 212163 h 307254"/>
              <a:gd name="connsiteX25" fmla="*/ 74638 w 233119"/>
              <a:gd name="connsiteY25" fmla="*/ 213091 h 307254"/>
              <a:gd name="connsiteX26" fmla="*/ 75330 w 233119"/>
              <a:gd name="connsiteY26" fmla="*/ 224899 h 307254"/>
              <a:gd name="connsiteX27" fmla="*/ 81039 w 233119"/>
              <a:gd name="connsiteY27" fmla="*/ 230176 h 307254"/>
              <a:gd name="connsiteX28" fmla="*/ 113696 w 233119"/>
              <a:gd name="connsiteY28" fmla="*/ 207900 h 307254"/>
              <a:gd name="connsiteX29" fmla="*/ 117762 w 233119"/>
              <a:gd name="connsiteY29" fmla="*/ 197952 h 307254"/>
              <a:gd name="connsiteX30" fmla="*/ 126412 w 233119"/>
              <a:gd name="connsiteY30" fmla="*/ 191161 h 307254"/>
              <a:gd name="connsiteX31" fmla="*/ 154744 w 233119"/>
              <a:gd name="connsiteY31" fmla="*/ 162311 h 307254"/>
              <a:gd name="connsiteX32" fmla="*/ 122390 w 233119"/>
              <a:gd name="connsiteY32" fmla="*/ 105649 h 307254"/>
              <a:gd name="connsiteX33" fmla="*/ 74248 w 233119"/>
              <a:gd name="connsiteY33" fmla="*/ 121177 h 307254"/>
              <a:gd name="connsiteX34" fmla="*/ 60537 w 233119"/>
              <a:gd name="connsiteY34" fmla="*/ 144750 h 307254"/>
              <a:gd name="connsiteX35" fmla="*/ 68582 w 233119"/>
              <a:gd name="connsiteY35" fmla="*/ 157726 h 307254"/>
              <a:gd name="connsiteX36" fmla="*/ 67241 w 233119"/>
              <a:gd name="connsiteY36" fmla="*/ 169880 h 307254"/>
              <a:gd name="connsiteX37" fmla="*/ 61835 w 233119"/>
              <a:gd name="connsiteY37" fmla="*/ 171784 h 307254"/>
              <a:gd name="connsiteX38" fmla="*/ 55044 w 233119"/>
              <a:gd name="connsiteY38" fmla="*/ 168540 h 307254"/>
              <a:gd name="connsiteX39" fmla="*/ 67691 w 233119"/>
              <a:gd name="connsiteY39" fmla="*/ 53561 h 307254"/>
              <a:gd name="connsiteX40" fmla="*/ 182670 w 233119"/>
              <a:gd name="connsiteY40" fmla="*/ 66208 h 307254"/>
              <a:gd name="connsiteX41" fmla="*/ 198213 w 233119"/>
              <a:gd name="connsiteY41" fmla="*/ 97560 h 307254"/>
              <a:gd name="connsiteX42" fmla="*/ 191985 w 233119"/>
              <a:gd name="connsiteY42" fmla="*/ 108114 h 307254"/>
              <a:gd name="connsiteX43" fmla="*/ 181431 w 233119"/>
              <a:gd name="connsiteY43" fmla="*/ 101886 h 307254"/>
              <a:gd name="connsiteX44" fmla="*/ 103339 w 233119"/>
              <a:gd name="connsiteY44" fmla="*/ 54770 h 307254"/>
              <a:gd name="connsiteX45" fmla="*/ 54352 w 233119"/>
              <a:gd name="connsiteY45" fmla="*/ 118798 h 307254"/>
              <a:gd name="connsiteX46" fmla="*/ 61359 w 233119"/>
              <a:gd name="connsiteY46" fmla="*/ 109671 h 307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33119" h="307254">
                <a:moveTo>
                  <a:pt x="188481" y="203013"/>
                </a:moveTo>
                <a:cubicBezTo>
                  <a:pt x="205177" y="183895"/>
                  <a:pt x="233119" y="151930"/>
                  <a:pt x="233119" y="116851"/>
                </a:cubicBezTo>
                <a:cubicBezTo>
                  <a:pt x="233156" y="52353"/>
                  <a:pt x="180899" y="37"/>
                  <a:pt x="116401" y="0"/>
                </a:cubicBezTo>
                <a:cubicBezTo>
                  <a:pt x="58799" y="-33"/>
                  <a:pt x="9775" y="41938"/>
                  <a:pt x="934" y="98858"/>
                </a:cubicBezTo>
                <a:cubicBezTo>
                  <a:pt x="-3392" y="128097"/>
                  <a:pt x="8200" y="156169"/>
                  <a:pt x="17500" y="178661"/>
                </a:cubicBezTo>
                <a:cubicBezTo>
                  <a:pt x="20870" y="186066"/>
                  <a:pt x="23633" y="193733"/>
                  <a:pt x="25761" y="201585"/>
                </a:cubicBezTo>
                <a:cubicBezTo>
                  <a:pt x="26713" y="206343"/>
                  <a:pt x="27708" y="213048"/>
                  <a:pt x="28789" y="220184"/>
                </a:cubicBezTo>
                <a:cubicBezTo>
                  <a:pt x="34412" y="257642"/>
                  <a:pt x="39127" y="282859"/>
                  <a:pt x="52708" y="291726"/>
                </a:cubicBezTo>
                <a:cubicBezTo>
                  <a:pt x="66679" y="301503"/>
                  <a:pt x="83239" y="306908"/>
                  <a:pt x="100287" y="307254"/>
                </a:cubicBezTo>
                <a:lnTo>
                  <a:pt x="104093" y="307254"/>
                </a:lnTo>
                <a:cubicBezTo>
                  <a:pt x="182210" y="302929"/>
                  <a:pt x="180955" y="242936"/>
                  <a:pt x="180479" y="220314"/>
                </a:cubicBezTo>
                <a:cubicBezTo>
                  <a:pt x="180479" y="217805"/>
                  <a:pt x="180479" y="214518"/>
                  <a:pt x="180479" y="212745"/>
                </a:cubicBezTo>
                <a:cubicBezTo>
                  <a:pt x="181907" y="210582"/>
                  <a:pt x="185540" y="206430"/>
                  <a:pt x="188481" y="203013"/>
                </a:cubicBezTo>
                <a:close/>
                <a:moveTo>
                  <a:pt x="61359" y="109671"/>
                </a:moveTo>
                <a:cubicBezTo>
                  <a:pt x="77527" y="90728"/>
                  <a:pt x="103051" y="82611"/>
                  <a:pt x="127191" y="88737"/>
                </a:cubicBezTo>
                <a:cubicBezTo>
                  <a:pt x="160935" y="98005"/>
                  <a:pt x="180834" y="132813"/>
                  <a:pt x="171699" y="166593"/>
                </a:cubicBezTo>
                <a:cubicBezTo>
                  <a:pt x="166638" y="185106"/>
                  <a:pt x="147650" y="197736"/>
                  <a:pt x="136274" y="205521"/>
                </a:cubicBezTo>
                <a:cubicBezTo>
                  <a:pt x="134544" y="206646"/>
                  <a:pt x="132511" y="208030"/>
                  <a:pt x="131343" y="208852"/>
                </a:cubicBezTo>
                <a:cubicBezTo>
                  <a:pt x="131343" y="209760"/>
                  <a:pt x="130781" y="211058"/>
                  <a:pt x="130521" y="212053"/>
                </a:cubicBezTo>
                <a:cubicBezTo>
                  <a:pt x="127883" y="222650"/>
                  <a:pt x="121352" y="248689"/>
                  <a:pt x="91334" y="248689"/>
                </a:cubicBezTo>
                <a:cubicBezTo>
                  <a:pt x="86639" y="248589"/>
                  <a:pt x="81969" y="247980"/>
                  <a:pt x="77406" y="246872"/>
                </a:cubicBezTo>
                <a:cubicBezTo>
                  <a:pt x="69921" y="244927"/>
                  <a:pt x="63624" y="239874"/>
                  <a:pt x="60105" y="232988"/>
                </a:cubicBezTo>
                <a:cubicBezTo>
                  <a:pt x="55793" y="224992"/>
                  <a:pt x="55192" y="215511"/>
                  <a:pt x="58461" y="207035"/>
                </a:cubicBezTo>
                <a:cubicBezTo>
                  <a:pt x="59877" y="202473"/>
                  <a:pt x="64724" y="199921"/>
                  <a:pt x="69287" y="201338"/>
                </a:cubicBezTo>
                <a:cubicBezTo>
                  <a:pt x="73850" y="202754"/>
                  <a:pt x="76401" y="207601"/>
                  <a:pt x="74985" y="212163"/>
                </a:cubicBezTo>
                <a:cubicBezTo>
                  <a:pt x="74887" y="212479"/>
                  <a:pt x="74771" y="212788"/>
                  <a:pt x="74638" y="213091"/>
                </a:cubicBezTo>
                <a:cubicBezTo>
                  <a:pt x="73078" y="216930"/>
                  <a:pt x="73332" y="221268"/>
                  <a:pt x="75330" y="224899"/>
                </a:cubicBezTo>
                <a:cubicBezTo>
                  <a:pt x="76489" y="227323"/>
                  <a:pt x="78531" y="229211"/>
                  <a:pt x="81039" y="230176"/>
                </a:cubicBezTo>
                <a:cubicBezTo>
                  <a:pt x="104829" y="235323"/>
                  <a:pt x="109760" y="223688"/>
                  <a:pt x="113696" y="207900"/>
                </a:cubicBezTo>
                <a:cubicBezTo>
                  <a:pt x="114217" y="204302"/>
                  <a:pt x="115613" y="200886"/>
                  <a:pt x="117762" y="197952"/>
                </a:cubicBezTo>
                <a:cubicBezTo>
                  <a:pt x="120355" y="195342"/>
                  <a:pt x="123260" y="193061"/>
                  <a:pt x="126412" y="191161"/>
                </a:cubicBezTo>
                <a:cubicBezTo>
                  <a:pt x="135755" y="184933"/>
                  <a:pt x="151413" y="174552"/>
                  <a:pt x="154744" y="162311"/>
                </a:cubicBezTo>
                <a:cubicBezTo>
                  <a:pt x="161422" y="137734"/>
                  <a:pt x="146950" y="112389"/>
                  <a:pt x="122390" y="105649"/>
                </a:cubicBezTo>
                <a:cubicBezTo>
                  <a:pt x="104699" y="101340"/>
                  <a:pt x="86087" y="107343"/>
                  <a:pt x="74248" y="121177"/>
                </a:cubicBezTo>
                <a:cubicBezTo>
                  <a:pt x="68014" y="127941"/>
                  <a:pt x="63335" y="135987"/>
                  <a:pt x="60537" y="144750"/>
                </a:cubicBezTo>
                <a:cubicBezTo>
                  <a:pt x="62699" y="149377"/>
                  <a:pt x="65399" y="153733"/>
                  <a:pt x="68582" y="157726"/>
                </a:cubicBezTo>
                <a:cubicBezTo>
                  <a:pt x="71566" y="161453"/>
                  <a:pt x="70966" y="166893"/>
                  <a:pt x="67241" y="169880"/>
                </a:cubicBezTo>
                <a:cubicBezTo>
                  <a:pt x="65708" y="171111"/>
                  <a:pt x="63801" y="171782"/>
                  <a:pt x="61835" y="171784"/>
                </a:cubicBezTo>
                <a:cubicBezTo>
                  <a:pt x="59194" y="171795"/>
                  <a:pt x="56694" y="170601"/>
                  <a:pt x="55044" y="168540"/>
                </a:cubicBezTo>
                <a:cubicBezTo>
                  <a:pt x="26786" y="133297"/>
                  <a:pt x="32448" y="81819"/>
                  <a:pt x="67691" y="53561"/>
                </a:cubicBezTo>
                <a:cubicBezTo>
                  <a:pt x="102934" y="25303"/>
                  <a:pt x="154412" y="30965"/>
                  <a:pt x="182670" y="66208"/>
                </a:cubicBezTo>
                <a:cubicBezTo>
                  <a:pt x="190052" y="75415"/>
                  <a:pt x="195355" y="86111"/>
                  <a:pt x="198213" y="97560"/>
                </a:cubicBezTo>
                <a:cubicBezTo>
                  <a:pt x="199408" y="102195"/>
                  <a:pt x="196619" y="106920"/>
                  <a:pt x="191985" y="108114"/>
                </a:cubicBezTo>
                <a:cubicBezTo>
                  <a:pt x="187351" y="109308"/>
                  <a:pt x="182625" y="106520"/>
                  <a:pt x="181431" y="101886"/>
                </a:cubicBezTo>
                <a:cubicBezTo>
                  <a:pt x="172877" y="67310"/>
                  <a:pt x="137914" y="46216"/>
                  <a:pt x="103339" y="54770"/>
                </a:cubicBezTo>
                <a:cubicBezTo>
                  <a:pt x="74039" y="62019"/>
                  <a:pt x="53685" y="88621"/>
                  <a:pt x="54352" y="118798"/>
                </a:cubicBezTo>
                <a:cubicBezTo>
                  <a:pt x="56496" y="115614"/>
                  <a:pt x="58836" y="112565"/>
                  <a:pt x="61359" y="109671"/>
                </a:cubicBezTo>
                <a:close/>
              </a:path>
            </a:pathLst>
          </a:custGeom>
          <a:solidFill>
            <a:srgbClr val="000000"/>
          </a:solidFill>
          <a:ln w="42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>
              <a:solidFill>
                <a:srgbClr val="FFC000"/>
              </a:solidFill>
            </a:endParaRPr>
          </a:p>
        </p:txBody>
      </p:sp>
      <p:grpSp>
        <p:nvGrpSpPr>
          <p:cNvPr id="33" name="Graphic 33" descr="Speaker Phone">
            <a:extLst>
              <a:ext uri="{FF2B5EF4-FFF2-40B4-BE49-F238E27FC236}">
                <a16:creationId xmlns:a16="http://schemas.microsoft.com/office/drawing/2014/main" id="{7D7FDECE-3776-432E-B2CF-AB6E7EB9D8FB}"/>
              </a:ext>
            </a:extLst>
          </p:cNvPr>
          <p:cNvGrpSpPr/>
          <p:nvPr/>
        </p:nvGrpSpPr>
        <p:grpSpPr>
          <a:xfrm>
            <a:off x="5989483" y="5441082"/>
            <a:ext cx="553647" cy="553647"/>
            <a:chOff x="5432003" y="4390679"/>
            <a:chExt cx="415235" cy="415235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22CAE4B-8438-46B6-A4EF-065B47FCBD7A}"/>
                </a:ext>
              </a:extLst>
            </p:cNvPr>
            <p:cNvSpPr/>
            <p:nvPr/>
          </p:nvSpPr>
          <p:spPr>
            <a:xfrm>
              <a:off x="5528155" y="4501105"/>
              <a:ext cx="67519" cy="67432"/>
            </a:xfrm>
            <a:custGeom>
              <a:avLst/>
              <a:gdLst>
                <a:gd name="connsiteX0" fmla="*/ 63886 w 67519"/>
                <a:gd name="connsiteY0" fmla="*/ 62934 h 67432"/>
                <a:gd name="connsiteX1" fmla="*/ 67519 w 67519"/>
                <a:gd name="connsiteY1" fmla="*/ 53937 h 67432"/>
                <a:gd name="connsiteX2" fmla="*/ 63756 w 67519"/>
                <a:gd name="connsiteY2" fmla="*/ 44854 h 67432"/>
                <a:gd name="connsiteX3" fmla="*/ 22751 w 67519"/>
                <a:gd name="connsiteY3" fmla="*/ 3806 h 67432"/>
                <a:gd name="connsiteX4" fmla="*/ 13625 w 67519"/>
                <a:gd name="connsiteY4" fmla="*/ 0 h 67432"/>
                <a:gd name="connsiteX5" fmla="*/ 4542 w 67519"/>
                <a:gd name="connsiteY5" fmla="*/ 3806 h 67432"/>
                <a:gd name="connsiteX6" fmla="*/ 0 w 67519"/>
                <a:gd name="connsiteY6" fmla="*/ 8391 h 67432"/>
                <a:gd name="connsiteX7" fmla="*/ 59171 w 67519"/>
                <a:gd name="connsiteY7" fmla="*/ 67432 h 6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519" h="67432">
                  <a:moveTo>
                    <a:pt x="63886" y="62934"/>
                  </a:moveTo>
                  <a:cubicBezTo>
                    <a:pt x="66214" y="60518"/>
                    <a:pt x="67517" y="57293"/>
                    <a:pt x="67519" y="53937"/>
                  </a:cubicBezTo>
                  <a:cubicBezTo>
                    <a:pt x="67533" y="50528"/>
                    <a:pt x="66177" y="47255"/>
                    <a:pt x="63756" y="44854"/>
                  </a:cubicBezTo>
                  <a:lnTo>
                    <a:pt x="22751" y="3806"/>
                  </a:lnTo>
                  <a:cubicBezTo>
                    <a:pt x="20331" y="1383"/>
                    <a:pt x="17050" y="14"/>
                    <a:pt x="13625" y="0"/>
                  </a:cubicBezTo>
                  <a:cubicBezTo>
                    <a:pt x="10215" y="26"/>
                    <a:pt x="6952" y="1393"/>
                    <a:pt x="4542" y="3806"/>
                  </a:cubicBezTo>
                  <a:lnTo>
                    <a:pt x="0" y="8391"/>
                  </a:lnTo>
                  <a:lnTo>
                    <a:pt x="59171" y="67432"/>
                  </a:ln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1F27839-76C0-4114-95B0-9B3F123C5146}"/>
                </a:ext>
              </a:extLst>
            </p:cNvPr>
            <p:cNvSpPr/>
            <p:nvPr/>
          </p:nvSpPr>
          <p:spPr>
            <a:xfrm>
              <a:off x="5499144" y="4518536"/>
              <a:ext cx="220451" cy="220433"/>
            </a:xfrm>
            <a:custGeom>
              <a:avLst/>
              <a:gdLst>
                <a:gd name="connsiteX0" fmla="*/ 152370 w 220451"/>
                <a:gd name="connsiteY0" fmla="*/ 150523 h 220433"/>
                <a:gd name="connsiteX1" fmla="*/ 143317 w 220451"/>
                <a:gd name="connsiteY1" fmla="*/ 150596 h 220433"/>
                <a:gd name="connsiteX2" fmla="*/ 143244 w 220451"/>
                <a:gd name="connsiteY2" fmla="*/ 150523 h 220433"/>
                <a:gd name="connsiteX3" fmla="*/ 69713 w 220451"/>
                <a:gd name="connsiteY3" fmla="*/ 76991 h 220433"/>
                <a:gd name="connsiteX4" fmla="*/ 69713 w 220451"/>
                <a:gd name="connsiteY4" fmla="*/ 67822 h 220433"/>
                <a:gd name="connsiteX5" fmla="*/ 78882 w 220451"/>
                <a:gd name="connsiteY5" fmla="*/ 58911 h 220433"/>
                <a:gd name="connsiteX6" fmla="*/ 19928 w 220451"/>
                <a:gd name="connsiteY6" fmla="*/ 0 h 220433"/>
                <a:gd name="connsiteX7" fmla="*/ 9979 w 220451"/>
                <a:gd name="connsiteY7" fmla="*/ 9819 h 220433"/>
                <a:gd name="connsiteX8" fmla="*/ 74 w 220451"/>
                <a:gd name="connsiteY8" fmla="*/ 31099 h 220433"/>
                <a:gd name="connsiteX9" fmla="*/ 6995 w 220451"/>
                <a:gd name="connsiteY9" fmla="*/ 69725 h 220433"/>
                <a:gd name="connsiteX10" fmla="*/ 24859 w 220451"/>
                <a:gd name="connsiteY10" fmla="*/ 100824 h 220433"/>
                <a:gd name="connsiteX11" fmla="*/ 115691 w 220451"/>
                <a:gd name="connsiteY11" fmla="*/ 194598 h 220433"/>
                <a:gd name="connsiteX12" fmla="*/ 134463 w 220451"/>
                <a:gd name="connsiteY12" fmla="*/ 206493 h 220433"/>
                <a:gd name="connsiteX13" fmla="*/ 182042 w 220451"/>
                <a:gd name="connsiteY13" fmla="*/ 220334 h 220433"/>
                <a:gd name="connsiteX14" fmla="*/ 212320 w 220451"/>
                <a:gd name="connsiteY14" fmla="*/ 208439 h 220433"/>
                <a:gd name="connsiteX15" fmla="*/ 220452 w 220451"/>
                <a:gd name="connsiteY15" fmla="*/ 200308 h 220433"/>
                <a:gd name="connsiteX16" fmla="*/ 161281 w 220451"/>
                <a:gd name="connsiteY16" fmla="*/ 141353 h 220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0451" h="220433">
                  <a:moveTo>
                    <a:pt x="152370" y="150523"/>
                  </a:moveTo>
                  <a:cubicBezTo>
                    <a:pt x="149891" y="153043"/>
                    <a:pt x="145838" y="153076"/>
                    <a:pt x="143317" y="150596"/>
                  </a:cubicBezTo>
                  <a:cubicBezTo>
                    <a:pt x="143293" y="150572"/>
                    <a:pt x="143268" y="150547"/>
                    <a:pt x="143244" y="150523"/>
                  </a:cubicBezTo>
                  <a:lnTo>
                    <a:pt x="69713" y="76991"/>
                  </a:lnTo>
                  <a:cubicBezTo>
                    <a:pt x="67183" y="74459"/>
                    <a:pt x="67183" y="70355"/>
                    <a:pt x="69713" y="67822"/>
                  </a:cubicBezTo>
                  <a:lnTo>
                    <a:pt x="78882" y="58911"/>
                  </a:lnTo>
                  <a:lnTo>
                    <a:pt x="19928" y="0"/>
                  </a:lnTo>
                  <a:cubicBezTo>
                    <a:pt x="16121" y="3806"/>
                    <a:pt x="12402" y="7526"/>
                    <a:pt x="9979" y="9819"/>
                  </a:cubicBezTo>
                  <a:cubicBezTo>
                    <a:pt x="4047" y="15362"/>
                    <a:pt x="496" y="22991"/>
                    <a:pt x="74" y="31099"/>
                  </a:cubicBezTo>
                  <a:cubicBezTo>
                    <a:pt x="-461" y="44325"/>
                    <a:pt x="1901" y="57508"/>
                    <a:pt x="6995" y="69725"/>
                  </a:cubicBezTo>
                  <a:cubicBezTo>
                    <a:pt x="11876" y="80672"/>
                    <a:pt x="17861" y="91093"/>
                    <a:pt x="24859" y="100824"/>
                  </a:cubicBezTo>
                  <a:cubicBezTo>
                    <a:pt x="49194" y="137336"/>
                    <a:pt x="79974" y="169111"/>
                    <a:pt x="115691" y="194598"/>
                  </a:cubicBezTo>
                  <a:cubicBezTo>
                    <a:pt x="121655" y="199009"/>
                    <a:pt x="127928" y="202984"/>
                    <a:pt x="134463" y="206493"/>
                  </a:cubicBezTo>
                  <a:cubicBezTo>
                    <a:pt x="149233" y="214255"/>
                    <a:pt x="165414" y="218963"/>
                    <a:pt x="182042" y="220334"/>
                  </a:cubicBezTo>
                  <a:cubicBezTo>
                    <a:pt x="193416" y="221162"/>
                    <a:pt x="204551" y="216787"/>
                    <a:pt x="212320" y="208439"/>
                  </a:cubicBezTo>
                  <a:lnTo>
                    <a:pt x="220452" y="200308"/>
                  </a:lnTo>
                  <a:lnTo>
                    <a:pt x="161281" y="141353"/>
                  </a:ln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7FD0548-B4C4-4C21-9C00-2D868B2139E0}"/>
                </a:ext>
              </a:extLst>
            </p:cNvPr>
            <p:cNvSpPr/>
            <p:nvPr/>
          </p:nvSpPr>
          <p:spPr>
            <a:xfrm>
              <a:off x="5669595" y="4642123"/>
              <a:ext cx="67334" cy="67680"/>
            </a:xfrm>
            <a:custGeom>
              <a:avLst/>
              <a:gdLst>
                <a:gd name="connsiteX0" fmla="*/ 63583 w 67334"/>
                <a:gd name="connsiteY0" fmla="*/ 44886 h 67680"/>
                <a:gd name="connsiteX1" fmla="*/ 22578 w 67334"/>
                <a:gd name="connsiteY1" fmla="*/ 3752 h 67680"/>
                <a:gd name="connsiteX2" fmla="*/ 4325 w 67334"/>
                <a:gd name="connsiteY2" fmla="*/ 3752 h 67680"/>
                <a:gd name="connsiteX3" fmla="*/ 0 w 67334"/>
                <a:gd name="connsiteY3" fmla="*/ 8423 h 67680"/>
                <a:gd name="connsiteX4" fmla="*/ 58998 w 67334"/>
                <a:gd name="connsiteY4" fmla="*/ 67681 h 67680"/>
                <a:gd name="connsiteX5" fmla="*/ 63583 w 67334"/>
                <a:gd name="connsiteY5" fmla="*/ 63356 h 67680"/>
                <a:gd name="connsiteX6" fmla="*/ 63583 w 67334"/>
                <a:gd name="connsiteY6" fmla="*/ 45103 h 6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34" h="67680">
                  <a:moveTo>
                    <a:pt x="63583" y="44886"/>
                  </a:moveTo>
                  <a:lnTo>
                    <a:pt x="22578" y="3752"/>
                  </a:lnTo>
                  <a:cubicBezTo>
                    <a:pt x="17522" y="-1251"/>
                    <a:pt x="9381" y="-1251"/>
                    <a:pt x="4325" y="3752"/>
                  </a:cubicBezTo>
                  <a:lnTo>
                    <a:pt x="0" y="8423"/>
                  </a:lnTo>
                  <a:lnTo>
                    <a:pt x="58998" y="67681"/>
                  </a:lnTo>
                  <a:lnTo>
                    <a:pt x="63583" y="63356"/>
                  </a:lnTo>
                  <a:cubicBezTo>
                    <a:pt x="68586" y="58300"/>
                    <a:pt x="68586" y="50158"/>
                    <a:pt x="63583" y="45103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B54A0F0-0D43-41E3-BE5E-70ACD4FE2841}"/>
                </a:ext>
              </a:extLst>
            </p:cNvPr>
            <p:cNvSpPr/>
            <p:nvPr/>
          </p:nvSpPr>
          <p:spPr>
            <a:xfrm>
              <a:off x="5639620" y="4538087"/>
              <a:ext cx="61160" cy="68859"/>
            </a:xfrm>
            <a:custGeom>
              <a:avLst/>
              <a:gdLst>
                <a:gd name="connsiteX0" fmla="*/ 61161 w 61160"/>
                <a:gd name="connsiteY0" fmla="*/ 68860 h 68859"/>
                <a:gd name="connsiteX1" fmla="*/ 43859 w 61160"/>
                <a:gd name="connsiteY1" fmla="*/ 68860 h 68859"/>
                <a:gd name="connsiteX2" fmla="*/ 0 w 61160"/>
                <a:gd name="connsiteY2" fmla="*/ 17647 h 68859"/>
                <a:gd name="connsiteX3" fmla="*/ 0 w 61160"/>
                <a:gd name="connsiteY3" fmla="*/ 0 h 68859"/>
                <a:gd name="connsiteX4" fmla="*/ 61161 w 61160"/>
                <a:gd name="connsiteY4" fmla="*/ 68860 h 68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60" h="68859">
                  <a:moveTo>
                    <a:pt x="61161" y="68860"/>
                  </a:moveTo>
                  <a:lnTo>
                    <a:pt x="43859" y="68860"/>
                  </a:lnTo>
                  <a:cubicBezTo>
                    <a:pt x="41984" y="44046"/>
                    <a:pt x="24230" y="23316"/>
                    <a:pt x="0" y="17647"/>
                  </a:cubicBezTo>
                  <a:lnTo>
                    <a:pt x="0" y="0"/>
                  </a:lnTo>
                  <a:cubicBezTo>
                    <a:pt x="33852" y="6059"/>
                    <a:pt x="59139" y="34529"/>
                    <a:pt x="61161" y="68860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9B27055-A83A-4AFE-A226-CA0113268CDC}"/>
                </a:ext>
              </a:extLst>
            </p:cNvPr>
            <p:cNvSpPr/>
            <p:nvPr/>
          </p:nvSpPr>
          <p:spPr>
            <a:xfrm>
              <a:off x="5639620" y="4495785"/>
              <a:ext cx="102511" cy="111161"/>
            </a:xfrm>
            <a:custGeom>
              <a:avLst/>
              <a:gdLst>
                <a:gd name="connsiteX0" fmla="*/ 102511 w 102511"/>
                <a:gd name="connsiteY0" fmla="*/ 102511 h 111161"/>
                <a:gd name="connsiteX1" fmla="*/ 102122 w 102511"/>
                <a:gd name="connsiteY1" fmla="*/ 111162 h 111161"/>
                <a:gd name="connsiteX2" fmla="*/ 84820 w 102511"/>
                <a:gd name="connsiteY2" fmla="*/ 111162 h 111161"/>
                <a:gd name="connsiteX3" fmla="*/ 85253 w 102511"/>
                <a:gd name="connsiteY3" fmla="*/ 102511 h 111161"/>
                <a:gd name="connsiteX4" fmla="*/ 0 w 102511"/>
                <a:gd name="connsiteY4" fmla="*/ 17301 h 111161"/>
                <a:gd name="connsiteX5" fmla="*/ 0 w 102511"/>
                <a:gd name="connsiteY5" fmla="*/ 0 h 111161"/>
                <a:gd name="connsiteX6" fmla="*/ 102511 w 102511"/>
                <a:gd name="connsiteY6" fmla="*/ 102511 h 11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511" h="111161">
                  <a:moveTo>
                    <a:pt x="102511" y="102511"/>
                  </a:moveTo>
                  <a:cubicBezTo>
                    <a:pt x="102511" y="105409"/>
                    <a:pt x="102511" y="108307"/>
                    <a:pt x="102122" y="111162"/>
                  </a:cubicBezTo>
                  <a:lnTo>
                    <a:pt x="84820" y="111162"/>
                  </a:lnTo>
                  <a:cubicBezTo>
                    <a:pt x="85118" y="108288"/>
                    <a:pt x="85262" y="105400"/>
                    <a:pt x="85253" y="102511"/>
                  </a:cubicBezTo>
                  <a:cubicBezTo>
                    <a:pt x="85182" y="55464"/>
                    <a:pt x="47047" y="17349"/>
                    <a:pt x="0" y="17301"/>
                  </a:cubicBezTo>
                  <a:lnTo>
                    <a:pt x="0" y="0"/>
                  </a:lnTo>
                  <a:cubicBezTo>
                    <a:pt x="56596" y="48"/>
                    <a:pt x="102464" y="45915"/>
                    <a:pt x="102511" y="102511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C36F6C0-DB6A-4485-9B6A-EF0F3A33DB83}"/>
                </a:ext>
              </a:extLst>
            </p:cNvPr>
            <p:cNvSpPr/>
            <p:nvPr/>
          </p:nvSpPr>
          <p:spPr>
            <a:xfrm>
              <a:off x="5639620" y="4455559"/>
              <a:ext cx="147062" cy="151387"/>
            </a:xfrm>
            <a:custGeom>
              <a:avLst/>
              <a:gdLst>
                <a:gd name="connsiteX0" fmla="*/ 147062 w 147062"/>
                <a:gd name="connsiteY0" fmla="*/ 142737 h 151387"/>
                <a:gd name="connsiteX1" fmla="*/ 146760 w 147062"/>
                <a:gd name="connsiteY1" fmla="*/ 151388 h 151387"/>
                <a:gd name="connsiteX2" fmla="*/ 129458 w 147062"/>
                <a:gd name="connsiteY2" fmla="*/ 151388 h 151387"/>
                <a:gd name="connsiteX3" fmla="*/ 129804 w 147062"/>
                <a:gd name="connsiteY3" fmla="*/ 142737 h 151387"/>
                <a:gd name="connsiteX4" fmla="*/ 4369 w 147062"/>
                <a:gd name="connsiteY4" fmla="*/ 17301 h 151387"/>
                <a:gd name="connsiteX5" fmla="*/ 4325 w 147062"/>
                <a:gd name="connsiteY5" fmla="*/ 17301 h 151387"/>
                <a:gd name="connsiteX6" fmla="*/ 0 w 147062"/>
                <a:gd name="connsiteY6" fmla="*/ 17301 h 151387"/>
                <a:gd name="connsiteX7" fmla="*/ 0 w 147062"/>
                <a:gd name="connsiteY7" fmla="*/ 0 h 151387"/>
                <a:gd name="connsiteX8" fmla="*/ 4325 w 147062"/>
                <a:gd name="connsiteY8" fmla="*/ 0 h 151387"/>
                <a:gd name="connsiteX9" fmla="*/ 147062 w 147062"/>
                <a:gd name="connsiteY9" fmla="*/ 142737 h 15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062" h="151387">
                  <a:moveTo>
                    <a:pt x="147062" y="142737"/>
                  </a:moveTo>
                  <a:cubicBezTo>
                    <a:pt x="147062" y="145635"/>
                    <a:pt x="147062" y="148533"/>
                    <a:pt x="146760" y="151388"/>
                  </a:cubicBezTo>
                  <a:lnTo>
                    <a:pt x="129458" y="151388"/>
                  </a:lnTo>
                  <a:cubicBezTo>
                    <a:pt x="129458" y="148533"/>
                    <a:pt x="129804" y="145635"/>
                    <a:pt x="129804" y="142737"/>
                  </a:cubicBezTo>
                  <a:cubicBezTo>
                    <a:pt x="129804" y="73461"/>
                    <a:pt x="73645" y="17301"/>
                    <a:pt x="4369" y="17301"/>
                  </a:cubicBezTo>
                  <a:cubicBezTo>
                    <a:pt x="4354" y="17301"/>
                    <a:pt x="4340" y="17301"/>
                    <a:pt x="4325" y="17301"/>
                  </a:cubicBezTo>
                  <a:cubicBezTo>
                    <a:pt x="2855" y="17301"/>
                    <a:pt x="1427" y="17301"/>
                    <a:pt x="0" y="17301"/>
                  </a:cubicBezTo>
                  <a:lnTo>
                    <a:pt x="0" y="0"/>
                  </a:lnTo>
                  <a:lnTo>
                    <a:pt x="4325" y="0"/>
                  </a:lnTo>
                  <a:cubicBezTo>
                    <a:pt x="83157" y="0"/>
                    <a:pt x="147062" y="63906"/>
                    <a:pt x="147062" y="142737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</p:grpSp>
      <p:grpSp>
        <p:nvGrpSpPr>
          <p:cNvPr id="40" name="Graphic 35" descr="Handshake">
            <a:extLst>
              <a:ext uri="{FF2B5EF4-FFF2-40B4-BE49-F238E27FC236}">
                <a16:creationId xmlns:a16="http://schemas.microsoft.com/office/drawing/2014/main" id="{142B034E-F760-47D4-84BC-A50FC4DAED11}"/>
              </a:ext>
            </a:extLst>
          </p:cNvPr>
          <p:cNvGrpSpPr/>
          <p:nvPr/>
        </p:nvGrpSpPr>
        <p:grpSpPr>
          <a:xfrm>
            <a:off x="6915851" y="5455754"/>
            <a:ext cx="553647" cy="553647"/>
            <a:chOff x="5985368" y="4392100"/>
            <a:chExt cx="415235" cy="415235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3D645E1-9D95-4237-8EF4-E73534A8F814}"/>
                </a:ext>
              </a:extLst>
            </p:cNvPr>
            <p:cNvSpPr/>
            <p:nvPr/>
          </p:nvSpPr>
          <p:spPr>
            <a:xfrm>
              <a:off x="6170198" y="4668628"/>
              <a:ext cx="33894" cy="36627"/>
            </a:xfrm>
            <a:custGeom>
              <a:avLst/>
              <a:gdLst>
                <a:gd name="connsiteX0" fmla="*/ 9378 w 33894"/>
                <a:gd name="connsiteY0" fmla="*/ 36628 h 36627"/>
                <a:gd name="connsiteX1" fmla="*/ 2890 w 33894"/>
                <a:gd name="connsiteY1" fmla="*/ 34465 h 36627"/>
                <a:gd name="connsiteX2" fmla="*/ 2025 w 33894"/>
                <a:gd name="connsiteY2" fmla="*/ 22354 h 36627"/>
                <a:gd name="connsiteX3" fmla="*/ 18894 w 33894"/>
                <a:gd name="connsiteY3" fmla="*/ 2890 h 36627"/>
                <a:gd name="connsiteX4" fmla="*/ 31005 w 33894"/>
                <a:gd name="connsiteY4" fmla="*/ 2025 h 36627"/>
                <a:gd name="connsiteX5" fmla="*/ 31870 w 33894"/>
                <a:gd name="connsiteY5" fmla="*/ 14136 h 36627"/>
                <a:gd name="connsiteX6" fmla="*/ 15001 w 33894"/>
                <a:gd name="connsiteY6" fmla="*/ 33600 h 36627"/>
                <a:gd name="connsiteX7" fmla="*/ 9378 w 33894"/>
                <a:gd name="connsiteY7" fmla="*/ 36628 h 3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894" h="36627">
                  <a:moveTo>
                    <a:pt x="9378" y="36628"/>
                  </a:moveTo>
                  <a:cubicBezTo>
                    <a:pt x="7215" y="36628"/>
                    <a:pt x="4620" y="36195"/>
                    <a:pt x="2890" y="34465"/>
                  </a:cubicBezTo>
                  <a:cubicBezTo>
                    <a:pt x="-570" y="31437"/>
                    <a:pt x="-1003" y="25814"/>
                    <a:pt x="2025" y="22354"/>
                  </a:cubicBezTo>
                  <a:lnTo>
                    <a:pt x="18894" y="2890"/>
                  </a:lnTo>
                  <a:cubicBezTo>
                    <a:pt x="21921" y="-570"/>
                    <a:pt x="27544" y="-1003"/>
                    <a:pt x="31005" y="2025"/>
                  </a:cubicBezTo>
                  <a:cubicBezTo>
                    <a:pt x="34465" y="5053"/>
                    <a:pt x="34898" y="10675"/>
                    <a:pt x="31870" y="14136"/>
                  </a:cubicBezTo>
                  <a:lnTo>
                    <a:pt x="15001" y="33600"/>
                  </a:lnTo>
                  <a:cubicBezTo>
                    <a:pt x="13703" y="35330"/>
                    <a:pt x="11541" y="36195"/>
                    <a:pt x="9378" y="36628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220F03F-7AA3-4527-BD67-DF9EAF20B90F}"/>
                </a:ext>
              </a:extLst>
            </p:cNvPr>
            <p:cNvSpPr/>
            <p:nvPr/>
          </p:nvSpPr>
          <p:spPr>
            <a:xfrm>
              <a:off x="6141440" y="4651116"/>
              <a:ext cx="41237" cy="44300"/>
            </a:xfrm>
            <a:custGeom>
              <a:avLst/>
              <a:gdLst>
                <a:gd name="connsiteX0" fmla="*/ 11752 w 41237"/>
                <a:gd name="connsiteY0" fmla="*/ 44192 h 44300"/>
                <a:gd name="connsiteX1" fmla="*/ 3534 w 41237"/>
                <a:gd name="connsiteY1" fmla="*/ 41597 h 44300"/>
                <a:gd name="connsiteX2" fmla="*/ 2668 w 41237"/>
                <a:gd name="connsiteY2" fmla="*/ 26458 h 44300"/>
                <a:gd name="connsiteX3" fmla="*/ 22565 w 41237"/>
                <a:gd name="connsiteY3" fmla="*/ 3534 h 44300"/>
                <a:gd name="connsiteX4" fmla="*/ 37704 w 41237"/>
                <a:gd name="connsiteY4" fmla="*/ 2668 h 44300"/>
                <a:gd name="connsiteX5" fmla="*/ 38569 w 41237"/>
                <a:gd name="connsiteY5" fmla="*/ 17807 h 44300"/>
                <a:gd name="connsiteX6" fmla="*/ 18672 w 41237"/>
                <a:gd name="connsiteY6" fmla="*/ 40732 h 44300"/>
                <a:gd name="connsiteX7" fmla="*/ 11752 w 41237"/>
                <a:gd name="connsiteY7" fmla="*/ 44192 h 4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237" h="44300">
                  <a:moveTo>
                    <a:pt x="11752" y="44192"/>
                  </a:moveTo>
                  <a:cubicBezTo>
                    <a:pt x="8724" y="44624"/>
                    <a:pt x="6129" y="43759"/>
                    <a:pt x="3534" y="41597"/>
                  </a:cubicBezTo>
                  <a:cubicBezTo>
                    <a:pt x="-792" y="37704"/>
                    <a:pt x="-1224" y="30783"/>
                    <a:pt x="2668" y="26458"/>
                  </a:cubicBezTo>
                  <a:lnTo>
                    <a:pt x="22565" y="3534"/>
                  </a:lnTo>
                  <a:cubicBezTo>
                    <a:pt x="26458" y="-792"/>
                    <a:pt x="33379" y="-1224"/>
                    <a:pt x="37704" y="2668"/>
                  </a:cubicBezTo>
                  <a:cubicBezTo>
                    <a:pt x="42029" y="6561"/>
                    <a:pt x="42462" y="13482"/>
                    <a:pt x="38569" y="17807"/>
                  </a:cubicBezTo>
                  <a:lnTo>
                    <a:pt x="18672" y="40732"/>
                  </a:lnTo>
                  <a:cubicBezTo>
                    <a:pt x="16942" y="42894"/>
                    <a:pt x="14347" y="44192"/>
                    <a:pt x="11752" y="44192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51890A0-8978-48EF-81DE-B583F5C874F7}"/>
                </a:ext>
              </a:extLst>
            </p:cNvPr>
            <p:cNvSpPr/>
            <p:nvPr/>
          </p:nvSpPr>
          <p:spPr>
            <a:xfrm>
              <a:off x="6112003" y="4630762"/>
              <a:ext cx="45612" cy="48624"/>
            </a:xfrm>
            <a:custGeom>
              <a:avLst/>
              <a:gdLst>
                <a:gd name="connsiteX0" fmla="*/ 13939 w 45612"/>
                <a:gd name="connsiteY0" fmla="*/ 48542 h 48624"/>
                <a:gd name="connsiteX1" fmla="*/ 4423 w 45612"/>
                <a:gd name="connsiteY1" fmla="*/ 45514 h 48624"/>
                <a:gd name="connsiteX2" fmla="*/ 3126 w 45612"/>
                <a:gd name="connsiteY2" fmla="*/ 27348 h 48624"/>
                <a:gd name="connsiteX3" fmla="*/ 23022 w 45612"/>
                <a:gd name="connsiteY3" fmla="*/ 4423 h 48624"/>
                <a:gd name="connsiteX4" fmla="*/ 41189 w 45612"/>
                <a:gd name="connsiteY4" fmla="*/ 3126 h 48624"/>
                <a:gd name="connsiteX5" fmla="*/ 42487 w 45612"/>
                <a:gd name="connsiteY5" fmla="*/ 21292 h 48624"/>
                <a:gd name="connsiteX6" fmla="*/ 22590 w 45612"/>
                <a:gd name="connsiteY6" fmla="*/ 44217 h 48624"/>
                <a:gd name="connsiteX7" fmla="*/ 13939 w 45612"/>
                <a:gd name="connsiteY7" fmla="*/ 48542 h 48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612" h="48624">
                  <a:moveTo>
                    <a:pt x="13939" y="48542"/>
                  </a:moveTo>
                  <a:cubicBezTo>
                    <a:pt x="10479" y="48975"/>
                    <a:pt x="7019" y="47677"/>
                    <a:pt x="4423" y="45514"/>
                  </a:cubicBezTo>
                  <a:cubicBezTo>
                    <a:pt x="-767" y="40756"/>
                    <a:pt x="-1632" y="32538"/>
                    <a:pt x="3126" y="27348"/>
                  </a:cubicBezTo>
                  <a:lnTo>
                    <a:pt x="23022" y="4423"/>
                  </a:lnTo>
                  <a:cubicBezTo>
                    <a:pt x="27780" y="-767"/>
                    <a:pt x="35998" y="-1632"/>
                    <a:pt x="41189" y="3126"/>
                  </a:cubicBezTo>
                  <a:cubicBezTo>
                    <a:pt x="46379" y="7884"/>
                    <a:pt x="47244" y="16102"/>
                    <a:pt x="42487" y="21292"/>
                  </a:cubicBezTo>
                  <a:lnTo>
                    <a:pt x="22590" y="44217"/>
                  </a:lnTo>
                  <a:cubicBezTo>
                    <a:pt x="20427" y="46812"/>
                    <a:pt x="16967" y="48542"/>
                    <a:pt x="13939" y="48542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40084B6-4BEB-46AD-A608-D56445F9BCF4}"/>
                </a:ext>
              </a:extLst>
            </p:cNvPr>
            <p:cNvSpPr/>
            <p:nvPr/>
          </p:nvSpPr>
          <p:spPr>
            <a:xfrm>
              <a:off x="6080428" y="4611730"/>
              <a:ext cx="48639" cy="51652"/>
            </a:xfrm>
            <a:custGeom>
              <a:avLst/>
              <a:gdLst>
                <a:gd name="connsiteX0" fmla="*/ 13939 w 48639"/>
                <a:gd name="connsiteY0" fmla="*/ 51570 h 51652"/>
                <a:gd name="connsiteX1" fmla="*/ 4423 w 48639"/>
                <a:gd name="connsiteY1" fmla="*/ 48542 h 51652"/>
                <a:gd name="connsiteX2" fmla="*/ 3126 w 48639"/>
                <a:gd name="connsiteY2" fmla="*/ 30375 h 51652"/>
                <a:gd name="connsiteX3" fmla="*/ 26050 w 48639"/>
                <a:gd name="connsiteY3" fmla="*/ 4423 h 51652"/>
                <a:gd name="connsiteX4" fmla="*/ 44217 w 48639"/>
                <a:gd name="connsiteY4" fmla="*/ 3126 h 51652"/>
                <a:gd name="connsiteX5" fmla="*/ 45514 w 48639"/>
                <a:gd name="connsiteY5" fmla="*/ 21292 h 51652"/>
                <a:gd name="connsiteX6" fmla="*/ 22590 w 48639"/>
                <a:gd name="connsiteY6" fmla="*/ 47244 h 51652"/>
                <a:gd name="connsiteX7" fmla="*/ 13939 w 48639"/>
                <a:gd name="connsiteY7" fmla="*/ 51570 h 51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639" h="51652">
                  <a:moveTo>
                    <a:pt x="13939" y="51570"/>
                  </a:moveTo>
                  <a:cubicBezTo>
                    <a:pt x="10479" y="52002"/>
                    <a:pt x="7019" y="50705"/>
                    <a:pt x="4423" y="48542"/>
                  </a:cubicBezTo>
                  <a:cubicBezTo>
                    <a:pt x="-767" y="43784"/>
                    <a:pt x="-1632" y="35566"/>
                    <a:pt x="3126" y="30375"/>
                  </a:cubicBezTo>
                  <a:lnTo>
                    <a:pt x="26050" y="4423"/>
                  </a:lnTo>
                  <a:cubicBezTo>
                    <a:pt x="30808" y="-767"/>
                    <a:pt x="39026" y="-1632"/>
                    <a:pt x="44217" y="3126"/>
                  </a:cubicBezTo>
                  <a:cubicBezTo>
                    <a:pt x="49407" y="7884"/>
                    <a:pt x="50272" y="16102"/>
                    <a:pt x="45514" y="21292"/>
                  </a:cubicBezTo>
                  <a:lnTo>
                    <a:pt x="22590" y="47244"/>
                  </a:lnTo>
                  <a:cubicBezTo>
                    <a:pt x="19995" y="49840"/>
                    <a:pt x="16967" y="51137"/>
                    <a:pt x="13939" y="51570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3295D3A-BD88-4735-92A0-3F863F23B95F}"/>
                </a:ext>
              </a:extLst>
            </p:cNvPr>
            <p:cNvSpPr/>
            <p:nvPr/>
          </p:nvSpPr>
          <p:spPr>
            <a:xfrm>
              <a:off x="6005264" y="4486825"/>
              <a:ext cx="86541" cy="102977"/>
            </a:xfrm>
            <a:custGeom>
              <a:avLst/>
              <a:gdLst>
                <a:gd name="connsiteX0" fmla="*/ 0 w 86541"/>
                <a:gd name="connsiteY0" fmla="*/ 81317 h 102977"/>
                <a:gd name="connsiteX1" fmla="*/ 33305 w 86541"/>
                <a:gd name="connsiteY1" fmla="*/ 101646 h 102977"/>
                <a:gd name="connsiteX2" fmla="*/ 44984 w 86541"/>
                <a:gd name="connsiteY2" fmla="*/ 98618 h 102977"/>
                <a:gd name="connsiteX3" fmla="*/ 85210 w 86541"/>
                <a:gd name="connsiteY3" fmla="*/ 32008 h 102977"/>
                <a:gd name="connsiteX4" fmla="*/ 82182 w 86541"/>
                <a:gd name="connsiteY4" fmla="*/ 20329 h 102977"/>
                <a:gd name="connsiteX5" fmla="*/ 49309 w 86541"/>
                <a:gd name="connsiteY5" fmla="*/ 0 h 102977"/>
                <a:gd name="connsiteX6" fmla="*/ 0 w 86541"/>
                <a:gd name="connsiteY6" fmla="*/ 81317 h 10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541" h="102977">
                  <a:moveTo>
                    <a:pt x="0" y="81317"/>
                  </a:moveTo>
                  <a:lnTo>
                    <a:pt x="33305" y="101646"/>
                  </a:lnTo>
                  <a:cubicBezTo>
                    <a:pt x="37198" y="104241"/>
                    <a:pt x="42821" y="102944"/>
                    <a:pt x="44984" y="98618"/>
                  </a:cubicBezTo>
                  <a:lnTo>
                    <a:pt x="85210" y="32008"/>
                  </a:lnTo>
                  <a:cubicBezTo>
                    <a:pt x="87805" y="28115"/>
                    <a:pt x="86507" y="22492"/>
                    <a:pt x="82182" y="20329"/>
                  </a:cubicBezTo>
                  <a:lnTo>
                    <a:pt x="49309" y="0"/>
                  </a:lnTo>
                  <a:lnTo>
                    <a:pt x="0" y="81317"/>
                  </a:ln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D7E4498-FCA1-48EE-9252-30FAF3699566}"/>
                </a:ext>
              </a:extLst>
            </p:cNvPr>
            <p:cNvSpPr/>
            <p:nvPr/>
          </p:nvSpPr>
          <p:spPr>
            <a:xfrm>
              <a:off x="6058466" y="4525753"/>
              <a:ext cx="231912" cy="186074"/>
            </a:xfrm>
            <a:custGeom>
              <a:avLst/>
              <a:gdLst>
                <a:gd name="connsiteX0" fmla="*/ 227082 w 231912"/>
                <a:gd name="connsiteY0" fmla="*/ 99051 h 186074"/>
                <a:gd name="connsiteX1" fmla="*/ 157443 w 231912"/>
                <a:gd name="connsiteY1" fmla="*/ 39361 h 186074"/>
                <a:gd name="connsiteX2" fmla="*/ 152685 w 231912"/>
                <a:gd name="connsiteY2" fmla="*/ 35035 h 186074"/>
                <a:gd name="connsiteX3" fmla="*/ 122840 w 231912"/>
                <a:gd name="connsiteY3" fmla="*/ 69206 h 186074"/>
                <a:gd name="connsiteX4" fmla="*/ 105539 w 231912"/>
                <a:gd name="connsiteY4" fmla="*/ 77857 h 186074"/>
                <a:gd name="connsiteX5" fmla="*/ 103376 w 231912"/>
                <a:gd name="connsiteY5" fmla="*/ 77857 h 186074"/>
                <a:gd name="connsiteX6" fmla="*/ 86507 w 231912"/>
                <a:gd name="connsiteY6" fmla="*/ 71369 h 186074"/>
                <a:gd name="connsiteX7" fmla="*/ 83912 w 231912"/>
                <a:gd name="connsiteY7" fmla="*/ 34603 h 186074"/>
                <a:gd name="connsiteX8" fmla="*/ 109432 w 231912"/>
                <a:gd name="connsiteY8" fmla="*/ 5190 h 186074"/>
                <a:gd name="connsiteX9" fmla="*/ 37631 w 231912"/>
                <a:gd name="connsiteY9" fmla="*/ 0 h 186074"/>
                <a:gd name="connsiteX10" fmla="*/ 0 w 231912"/>
                <a:gd name="connsiteY10" fmla="*/ 62285 h 186074"/>
                <a:gd name="connsiteX11" fmla="*/ 29412 w 231912"/>
                <a:gd name="connsiteY11" fmla="*/ 96456 h 186074"/>
                <a:gd name="connsiteX12" fmla="*/ 40658 w 231912"/>
                <a:gd name="connsiteY12" fmla="*/ 83480 h 186074"/>
                <a:gd name="connsiteX13" fmla="*/ 57095 w 231912"/>
                <a:gd name="connsiteY13" fmla="*/ 76126 h 186074"/>
                <a:gd name="connsiteX14" fmla="*/ 57095 w 231912"/>
                <a:gd name="connsiteY14" fmla="*/ 76126 h 186074"/>
                <a:gd name="connsiteX15" fmla="*/ 71369 w 231912"/>
                <a:gd name="connsiteY15" fmla="*/ 81317 h 186074"/>
                <a:gd name="connsiteX16" fmla="*/ 78722 w 231912"/>
                <a:gd name="connsiteY16" fmla="*/ 96888 h 186074"/>
                <a:gd name="connsiteX17" fmla="*/ 86075 w 231912"/>
                <a:gd name="connsiteY17" fmla="*/ 95591 h 186074"/>
                <a:gd name="connsiteX18" fmla="*/ 100348 w 231912"/>
                <a:gd name="connsiteY18" fmla="*/ 100781 h 186074"/>
                <a:gd name="connsiteX19" fmla="*/ 107702 w 231912"/>
                <a:gd name="connsiteY19" fmla="*/ 116785 h 186074"/>
                <a:gd name="connsiteX20" fmla="*/ 113325 w 231912"/>
                <a:gd name="connsiteY20" fmla="*/ 115920 h 186074"/>
                <a:gd name="connsiteX21" fmla="*/ 113325 w 231912"/>
                <a:gd name="connsiteY21" fmla="*/ 115920 h 186074"/>
                <a:gd name="connsiteX22" fmla="*/ 126301 w 231912"/>
                <a:gd name="connsiteY22" fmla="*/ 120678 h 186074"/>
                <a:gd name="connsiteX23" fmla="*/ 132789 w 231912"/>
                <a:gd name="connsiteY23" fmla="*/ 134086 h 186074"/>
                <a:gd name="connsiteX24" fmla="*/ 137547 w 231912"/>
                <a:gd name="connsiteY24" fmla="*/ 133221 h 186074"/>
                <a:gd name="connsiteX25" fmla="*/ 137547 w 231912"/>
                <a:gd name="connsiteY25" fmla="*/ 133221 h 186074"/>
                <a:gd name="connsiteX26" fmla="*/ 148793 w 231912"/>
                <a:gd name="connsiteY26" fmla="*/ 137547 h 186074"/>
                <a:gd name="connsiteX27" fmla="*/ 154848 w 231912"/>
                <a:gd name="connsiteY27" fmla="*/ 149225 h 186074"/>
                <a:gd name="connsiteX28" fmla="*/ 150523 w 231912"/>
                <a:gd name="connsiteY28" fmla="*/ 161769 h 186074"/>
                <a:gd name="connsiteX29" fmla="*/ 135816 w 231912"/>
                <a:gd name="connsiteY29" fmla="*/ 178638 h 186074"/>
                <a:gd name="connsiteX30" fmla="*/ 141872 w 231912"/>
                <a:gd name="connsiteY30" fmla="*/ 183395 h 186074"/>
                <a:gd name="connsiteX31" fmla="*/ 152253 w 231912"/>
                <a:gd name="connsiteY31" fmla="*/ 185991 h 186074"/>
                <a:gd name="connsiteX32" fmla="*/ 167824 w 231912"/>
                <a:gd name="connsiteY32" fmla="*/ 167392 h 186074"/>
                <a:gd name="connsiteX33" fmla="*/ 167824 w 231912"/>
                <a:gd name="connsiteY33" fmla="*/ 166959 h 186074"/>
                <a:gd name="connsiteX34" fmla="*/ 172150 w 231912"/>
                <a:gd name="connsiteY34" fmla="*/ 167392 h 186074"/>
                <a:gd name="connsiteX35" fmla="*/ 187721 w 231912"/>
                <a:gd name="connsiteY35" fmla="*/ 148793 h 186074"/>
                <a:gd name="connsiteX36" fmla="*/ 187721 w 231912"/>
                <a:gd name="connsiteY36" fmla="*/ 148360 h 186074"/>
                <a:gd name="connsiteX37" fmla="*/ 192046 w 231912"/>
                <a:gd name="connsiteY37" fmla="*/ 148793 h 186074"/>
                <a:gd name="connsiteX38" fmla="*/ 207618 w 231912"/>
                <a:gd name="connsiteY38" fmla="*/ 130193 h 186074"/>
                <a:gd name="connsiteX39" fmla="*/ 207185 w 231912"/>
                <a:gd name="connsiteY39" fmla="*/ 127598 h 186074"/>
                <a:gd name="connsiteX40" fmla="*/ 216268 w 231912"/>
                <a:gd name="connsiteY40" fmla="*/ 129328 h 186074"/>
                <a:gd name="connsiteX41" fmla="*/ 231840 w 231912"/>
                <a:gd name="connsiteY41" fmla="*/ 110729 h 186074"/>
                <a:gd name="connsiteX42" fmla="*/ 227082 w 231912"/>
                <a:gd name="connsiteY42" fmla="*/ 99051 h 186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31912" h="186074">
                  <a:moveTo>
                    <a:pt x="227082" y="99051"/>
                  </a:moveTo>
                  <a:lnTo>
                    <a:pt x="157443" y="39361"/>
                  </a:lnTo>
                  <a:lnTo>
                    <a:pt x="152685" y="35035"/>
                  </a:lnTo>
                  <a:lnTo>
                    <a:pt x="122840" y="69206"/>
                  </a:lnTo>
                  <a:cubicBezTo>
                    <a:pt x="118515" y="74396"/>
                    <a:pt x="112459" y="77424"/>
                    <a:pt x="105539" y="77857"/>
                  </a:cubicBezTo>
                  <a:cubicBezTo>
                    <a:pt x="104674" y="77857"/>
                    <a:pt x="103809" y="77857"/>
                    <a:pt x="103376" y="77857"/>
                  </a:cubicBezTo>
                  <a:cubicBezTo>
                    <a:pt x="96888" y="77857"/>
                    <a:pt x="90833" y="75694"/>
                    <a:pt x="86507" y="71369"/>
                  </a:cubicBezTo>
                  <a:cubicBezTo>
                    <a:pt x="75694" y="61853"/>
                    <a:pt x="74829" y="45416"/>
                    <a:pt x="83912" y="34603"/>
                  </a:cubicBezTo>
                  <a:lnTo>
                    <a:pt x="109432" y="5190"/>
                  </a:lnTo>
                  <a:cubicBezTo>
                    <a:pt x="89535" y="2595"/>
                    <a:pt x="64015" y="12976"/>
                    <a:pt x="37631" y="0"/>
                  </a:cubicBezTo>
                  <a:lnTo>
                    <a:pt x="0" y="62285"/>
                  </a:lnTo>
                  <a:lnTo>
                    <a:pt x="29412" y="96456"/>
                  </a:lnTo>
                  <a:lnTo>
                    <a:pt x="40658" y="83480"/>
                  </a:lnTo>
                  <a:cubicBezTo>
                    <a:pt x="44551" y="78722"/>
                    <a:pt x="50607" y="76126"/>
                    <a:pt x="57095" y="76126"/>
                  </a:cubicBezTo>
                  <a:lnTo>
                    <a:pt x="57095" y="76126"/>
                  </a:lnTo>
                  <a:cubicBezTo>
                    <a:pt x="62285" y="76126"/>
                    <a:pt x="67476" y="77857"/>
                    <a:pt x="71369" y="81317"/>
                  </a:cubicBezTo>
                  <a:cubicBezTo>
                    <a:pt x="76126" y="85210"/>
                    <a:pt x="78289" y="90833"/>
                    <a:pt x="78722" y="96888"/>
                  </a:cubicBezTo>
                  <a:cubicBezTo>
                    <a:pt x="80884" y="96023"/>
                    <a:pt x="83480" y="95591"/>
                    <a:pt x="86075" y="95591"/>
                  </a:cubicBezTo>
                  <a:cubicBezTo>
                    <a:pt x="91265" y="95591"/>
                    <a:pt x="96456" y="97321"/>
                    <a:pt x="100348" y="100781"/>
                  </a:cubicBezTo>
                  <a:cubicBezTo>
                    <a:pt x="105106" y="105106"/>
                    <a:pt x="107702" y="110729"/>
                    <a:pt x="107702" y="116785"/>
                  </a:cubicBezTo>
                  <a:cubicBezTo>
                    <a:pt x="109432" y="116352"/>
                    <a:pt x="111594" y="115920"/>
                    <a:pt x="113325" y="115920"/>
                  </a:cubicBezTo>
                  <a:lnTo>
                    <a:pt x="113325" y="115920"/>
                  </a:lnTo>
                  <a:cubicBezTo>
                    <a:pt x="118082" y="115920"/>
                    <a:pt x="122408" y="117650"/>
                    <a:pt x="126301" y="120678"/>
                  </a:cubicBezTo>
                  <a:cubicBezTo>
                    <a:pt x="130193" y="124138"/>
                    <a:pt x="132356" y="128896"/>
                    <a:pt x="132789" y="134086"/>
                  </a:cubicBezTo>
                  <a:cubicBezTo>
                    <a:pt x="134086" y="133654"/>
                    <a:pt x="135816" y="133221"/>
                    <a:pt x="137547" y="133221"/>
                  </a:cubicBezTo>
                  <a:lnTo>
                    <a:pt x="137547" y="133221"/>
                  </a:lnTo>
                  <a:cubicBezTo>
                    <a:pt x="141872" y="133221"/>
                    <a:pt x="145765" y="134519"/>
                    <a:pt x="148793" y="137547"/>
                  </a:cubicBezTo>
                  <a:cubicBezTo>
                    <a:pt x="152253" y="140574"/>
                    <a:pt x="154416" y="144900"/>
                    <a:pt x="154848" y="149225"/>
                  </a:cubicBezTo>
                  <a:cubicBezTo>
                    <a:pt x="155281" y="153983"/>
                    <a:pt x="153550" y="158308"/>
                    <a:pt x="150523" y="161769"/>
                  </a:cubicBezTo>
                  <a:lnTo>
                    <a:pt x="135816" y="178638"/>
                  </a:lnTo>
                  <a:lnTo>
                    <a:pt x="141872" y="183395"/>
                  </a:lnTo>
                  <a:cubicBezTo>
                    <a:pt x="144900" y="185126"/>
                    <a:pt x="148360" y="186423"/>
                    <a:pt x="152253" y="185991"/>
                  </a:cubicBezTo>
                  <a:cubicBezTo>
                    <a:pt x="161769" y="185126"/>
                    <a:pt x="168689" y="176907"/>
                    <a:pt x="167824" y="167392"/>
                  </a:cubicBezTo>
                  <a:cubicBezTo>
                    <a:pt x="167824" y="167392"/>
                    <a:pt x="167824" y="166959"/>
                    <a:pt x="167824" y="166959"/>
                  </a:cubicBezTo>
                  <a:cubicBezTo>
                    <a:pt x="169122" y="167392"/>
                    <a:pt x="170852" y="167392"/>
                    <a:pt x="172150" y="167392"/>
                  </a:cubicBezTo>
                  <a:cubicBezTo>
                    <a:pt x="181665" y="166527"/>
                    <a:pt x="188586" y="158308"/>
                    <a:pt x="187721" y="148793"/>
                  </a:cubicBezTo>
                  <a:cubicBezTo>
                    <a:pt x="187721" y="148793"/>
                    <a:pt x="187721" y="148360"/>
                    <a:pt x="187721" y="148360"/>
                  </a:cubicBezTo>
                  <a:cubicBezTo>
                    <a:pt x="189018" y="148793"/>
                    <a:pt x="190749" y="148793"/>
                    <a:pt x="192046" y="148793"/>
                  </a:cubicBezTo>
                  <a:cubicBezTo>
                    <a:pt x="201562" y="147927"/>
                    <a:pt x="208483" y="139709"/>
                    <a:pt x="207618" y="130193"/>
                  </a:cubicBezTo>
                  <a:cubicBezTo>
                    <a:pt x="207618" y="129328"/>
                    <a:pt x="207185" y="128463"/>
                    <a:pt x="207185" y="127598"/>
                  </a:cubicBezTo>
                  <a:cubicBezTo>
                    <a:pt x="209780" y="128896"/>
                    <a:pt x="212808" y="129761"/>
                    <a:pt x="216268" y="129328"/>
                  </a:cubicBezTo>
                  <a:cubicBezTo>
                    <a:pt x="225784" y="128463"/>
                    <a:pt x="232705" y="120245"/>
                    <a:pt x="231840" y="110729"/>
                  </a:cubicBezTo>
                  <a:cubicBezTo>
                    <a:pt x="232272" y="105971"/>
                    <a:pt x="230109" y="102079"/>
                    <a:pt x="227082" y="99051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DB75CD6-5EB2-42BB-A376-49706FB201CA}"/>
                </a:ext>
              </a:extLst>
            </p:cNvPr>
            <p:cNvSpPr/>
            <p:nvPr/>
          </p:nvSpPr>
          <p:spPr>
            <a:xfrm>
              <a:off x="6294165" y="4486825"/>
              <a:ext cx="86541" cy="102977"/>
            </a:xfrm>
            <a:custGeom>
              <a:avLst/>
              <a:gdLst>
                <a:gd name="connsiteX0" fmla="*/ 86541 w 86541"/>
                <a:gd name="connsiteY0" fmla="*/ 81317 h 102977"/>
                <a:gd name="connsiteX1" fmla="*/ 53236 w 86541"/>
                <a:gd name="connsiteY1" fmla="*/ 101646 h 102977"/>
                <a:gd name="connsiteX2" fmla="*/ 41557 w 86541"/>
                <a:gd name="connsiteY2" fmla="*/ 98618 h 102977"/>
                <a:gd name="connsiteX3" fmla="*/ 1332 w 86541"/>
                <a:gd name="connsiteY3" fmla="*/ 32008 h 102977"/>
                <a:gd name="connsiteX4" fmla="*/ 4359 w 86541"/>
                <a:gd name="connsiteY4" fmla="*/ 20329 h 102977"/>
                <a:gd name="connsiteX5" fmla="*/ 37665 w 86541"/>
                <a:gd name="connsiteY5" fmla="*/ 0 h 102977"/>
                <a:gd name="connsiteX6" fmla="*/ 86541 w 86541"/>
                <a:gd name="connsiteY6" fmla="*/ 81317 h 10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541" h="102977">
                  <a:moveTo>
                    <a:pt x="86541" y="81317"/>
                  </a:moveTo>
                  <a:lnTo>
                    <a:pt x="53236" y="101646"/>
                  </a:lnTo>
                  <a:cubicBezTo>
                    <a:pt x="49343" y="104241"/>
                    <a:pt x="43720" y="102944"/>
                    <a:pt x="41557" y="98618"/>
                  </a:cubicBezTo>
                  <a:lnTo>
                    <a:pt x="1332" y="32008"/>
                  </a:lnTo>
                  <a:cubicBezTo>
                    <a:pt x="-1264" y="28115"/>
                    <a:pt x="34" y="22492"/>
                    <a:pt x="4359" y="20329"/>
                  </a:cubicBezTo>
                  <a:lnTo>
                    <a:pt x="37665" y="0"/>
                  </a:lnTo>
                  <a:lnTo>
                    <a:pt x="86541" y="81317"/>
                  </a:ln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A5C6AC8-6A48-4E23-9A62-C09A12A70A7A}"/>
                </a:ext>
              </a:extLst>
            </p:cNvPr>
            <p:cNvSpPr/>
            <p:nvPr/>
          </p:nvSpPr>
          <p:spPr>
            <a:xfrm>
              <a:off x="6144063" y="4521796"/>
              <a:ext cx="183008" cy="101710"/>
            </a:xfrm>
            <a:custGeom>
              <a:avLst/>
              <a:gdLst>
                <a:gd name="connsiteX0" fmla="*/ 146243 w 183008"/>
                <a:gd name="connsiteY0" fmla="*/ 5687 h 101710"/>
                <a:gd name="connsiteX1" fmla="*/ 55410 w 183008"/>
                <a:gd name="connsiteY1" fmla="*/ 497 h 101710"/>
                <a:gd name="connsiteX2" fmla="*/ 53248 w 183008"/>
                <a:gd name="connsiteY2" fmla="*/ 64 h 101710"/>
                <a:gd name="connsiteX3" fmla="*/ 38541 w 183008"/>
                <a:gd name="connsiteY3" fmla="*/ 5687 h 101710"/>
                <a:gd name="connsiteX4" fmla="*/ 4371 w 183008"/>
                <a:gd name="connsiteY4" fmla="*/ 44616 h 101710"/>
                <a:gd name="connsiteX5" fmla="*/ 6101 w 183008"/>
                <a:gd name="connsiteY5" fmla="*/ 68838 h 101710"/>
                <a:gd name="connsiteX6" fmla="*/ 19077 w 183008"/>
                <a:gd name="connsiteY6" fmla="*/ 73163 h 101710"/>
                <a:gd name="connsiteX7" fmla="*/ 30756 w 183008"/>
                <a:gd name="connsiteY7" fmla="*/ 67108 h 101710"/>
                <a:gd name="connsiteX8" fmla="*/ 66224 w 183008"/>
                <a:gd name="connsiteY8" fmla="*/ 26449 h 101710"/>
                <a:gd name="connsiteX9" fmla="*/ 147108 w 183008"/>
                <a:gd name="connsiteY9" fmla="*/ 96088 h 101710"/>
                <a:gd name="connsiteX10" fmla="*/ 147108 w 183008"/>
                <a:gd name="connsiteY10" fmla="*/ 96088 h 101710"/>
                <a:gd name="connsiteX11" fmla="*/ 147108 w 183008"/>
                <a:gd name="connsiteY11" fmla="*/ 96088 h 101710"/>
                <a:gd name="connsiteX12" fmla="*/ 151866 w 183008"/>
                <a:gd name="connsiteY12" fmla="*/ 101711 h 101710"/>
                <a:gd name="connsiteX13" fmla="*/ 183008 w 183008"/>
                <a:gd name="connsiteY13" fmla="*/ 65810 h 101710"/>
                <a:gd name="connsiteX14" fmla="*/ 146243 w 183008"/>
                <a:gd name="connsiteY14" fmla="*/ 5687 h 10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3008" h="101710">
                  <a:moveTo>
                    <a:pt x="146243" y="5687"/>
                  </a:moveTo>
                  <a:cubicBezTo>
                    <a:pt x="110342" y="18664"/>
                    <a:pt x="84390" y="6120"/>
                    <a:pt x="55410" y="497"/>
                  </a:cubicBezTo>
                  <a:cubicBezTo>
                    <a:pt x="54978" y="497"/>
                    <a:pt x="53248" y="64"/>
                    <a:pt x="53248" y="64"/>
                  </a:cubicBezTo>
                  <a:cubicBezTo>
                    <a:pt x="48057" y="-368"/>
                    <a:pt x="42434" y="1362"/>
                    <a:pt x="38541" y="5687"/>
                  </a:cubicBezTo>
                  <a:lnTo>
                    <a:pt x="4371" y="44616"/>
                  </a:lnTo>
                  <a:cubicBezTo>
                    <a:pt x="-2117" y="51969"/>
                    <a:pt x="-1252" y="62782"/>
                    <a:pt x="6101" y="68838"/>
                  </a:cubicBezTo>
                  <a:cubicBezTo>
                    <a:pt x="9994" y="71866"/>
                    <a:pt x="14319" y="73596"/>
                    <a:pt x="19077" y="73163"/>
                  </a:cubicBezTo>
                  <a:cubicBezTo>
                    <a:pt x="23402" y="72731"/>
                    <a:pt x="27728" y="71000"/>
                    <a:pt x="30756" y="67108"/>
                  </a:cubicBezTo>
                  <a:cubicBezTo>
                    <a:pt x="30756" y="67108"/>
                    <a:pt x="66224" y="26449"/>
                    <a:pt x="66224" y="26449"/>
                  </a:cubicBezTo>
                  <a:lnTo>
                    <a:pt x="147108" y="96088"/>
                  </a:lnTo>
                  <a:lnTo>
                    <a:pt x="147108" y="96088"/>
                  </a:lnTo>
                  <a:lnTo>
                    <a:pt x="147108" y="96088"/>
                  </a:lnTo>
                  <a:cubicBezTo>
                    <a:pt x="149271" y="98250"/>
                    <a:pt x="150136" y="99115"/>
                    <a:pt x="151866" y="101711"/>
                  </a:cubicBezTo>
                  <a:lnTo>
                    <a:pt x="183008" y="65810"/>
                  </a:lnTo>
                  <a:lnTo>
                    <a:pt x="146243" y="5687"/>
                  </a:ln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3BCF1B2B-2AD0-4AE2-BC22-D32CD36344BA}"/>
              </a:ext>
            </a:extLst>
          </p:cNvPr>
          <p:cNvSpPr/>
          <p:nvPr/>
        </p:nvSpPr>
        <p:spPr>
          <a:xfrm>
            <a:off x="5938494" y="3704045"/>
            <a:ext cx="4561892" cy="1154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rgbClr val="383536"/>
                </a:solidFill>
              </a:rPr>
              <a:t>GIẢNG VIÊN HƯỚNG DẪN</a:t>
            </a:r>
          </a:p>
          <a:p>
            <a:r>
              <a:rPr lang="en-US" sz="2400">
                <a:solidFill>
                  <a:srgbClr val="383536"/>
                </a:solidFill>
              </a:rPr>
              <a:t>TS. Trần Nguyễn Minh Thư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4112A46-83E9-4E28-AA88-4A8DFCB1D12D}"/>
              </a:ext>
            </a:extLst>
          </p:cNvPr>
          <p:cNvGrpSpPr/>
          <p:nvPr/>
        </p:nvGrpSpPr>
        <p:grpSpPr>
          <a:xfrm flipV="1">
            <a:off x="3390949" y="6307563"/>
            <a:ext cx="4021908" cy="90043"/>
            <a:chOff x="4397829" y="2573053"/>
            <a:chExt cx="4750700" cy="13602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1D12149-AFCB-42DD-9363-19DAFBAC0745}"/>
                </a:ext>
              </a:extLst>
            </p:cNvPr>
            <p:cNvSpPr/>
            <p:nvPr/>
          </p:nvSpPr>
          <p:spPr>
            <a:xfrm>
              <a:off x="4397829" y="2573154"/>
              <a:ext cx="953095" cy="134843"/>
            </a:xfrm>
            <a:prstGeom prst="rect">
              <a:avLst/>
            </a:prstGeom>
            <a:solidFill>
              <a:srgbClr val="3835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B05AAAC-D967-4195-BAF9-9B1199275398}"/>
                </a:ext>
              </a:extLst>
            </p:cNvPr>
            <p:cNvSpPr/>
            <p:nvPr/>
          </p:nvSpPr>
          <p:spPr>
            <a:xfrm>
              <a:off x="5339425" y="2576813"/>
              <a:ext cx="953095" cy="130787"/>
            </a:xfrm>
            <a:prstGeom prst="rect">
              <a:avLst/>
            </a:prstGeom>
            <a:solidFill>
              <a:srgbClr val="38353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4F8DA4C-67AD-4759-9C10-182DE8E24110}"/>
                </a:ext>
              </a:extLst>
            </p:cNvPr>
            <p:cNvSpPr/>
            <p:nvPr/>
          </p:nvSpPr>
          <p:spPr>
            <a:xfrm>
              <a:off x="6291706" y="2573053"/>
              <a:ext cx="953095" cy="134843"/>
            </a:xfrm>
            <a:prstGeom prst="rect">
              <a:avLst/>
            </a:prstGeom>
            <a:solidFill>
              <a:srgbClr val="38353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BEA95FE-1076-46FA-8387-57B19C47470A}"/>
                </a:ext>
              </a:extLst>
            </p:cNvPr>
            <p:cNvSpPr/>
            <p:nvPr/>
          </p:nvSpPr>
          <p:spPr>
            <a:xfrm>
              <a:off x="7242853" y="2576811"/>
              <a:ext cx="953095" cy="132271"/>
            </a:xfrm>
            <a:prstGeom prst="rect">
              <a:avLst/>
            </a:prstGeom>
            <a:solidFill>
              <a:srgbClr val="383536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30E081-5322-407F-ABDD-54AED7FF127C}"/>
                </a:ext>
              </a:extLst>
            </p:cNvPr>
            <p:cNvSpPr/>
            <p:nvPr/>
          </p:nvSpPr>
          <p:spPr>
            <a:xfrm>
              <a:off x="8195433" y="2575329"/>
              <a:ext cx="953096" cy="132270"/>
            </a:xfrm>
            <a:prstGeom prst="rect">
              <a:avLst/>
            </a:prstGeom>
            <a:solidFill>
              <a:srgbClr val="38353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B5712F-4105-42A0-AEC3-D69F9E38EDC0}"/>
              </a:ext>
            </a:extLst>
          </p:cNvPr>
          <p:cNvCxnSpPr>
            <a:cxnSpLocks/>
          </p:cNvCxnSpPr>
          <p:nvPr/>
        </p:nvCxnSpPr>
        <p:spPr>
          <a:xfrm flipV="1">
            <a:off x="6100534" y="5562916"/>
            <a:ext cx="346320" cy="307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89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4EFF6C7-0981-4735-8DEE-28B7F547EC22}"/>
              </a:ext>
            </a:extLst>
          </p:cNvPr>
          <p:cNvSpPr/>
          <p:nvPr/>
        </p:nvSpPr>
        <p:spPr>
          <a:xfrm>
            <a:off x="9829800" y="5218043"/>
            <a:ext cx="1411357" cy="8647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BB70D5-AA7B-4056-BD2E-07A76F9836B4}"/>
              </a:ext>
            </a:extLst>
          </p:cNvPr>
          <p:cNvGrpSpPr/>
          <p:nvPr/>
        </p:nvGrpSpPr>
        <p:grpSpPr>
          <a:xfrm>
            <a:off x="3459446" y="1074729"/>
            <a:ext cx="3820919" cy="1346254"/>
            <a:chOff x="4306112" y="1208246"/>
            <a:chExt cx="3486284" cy="13696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994ACA-45F2-48A4-8B31-BA2FD10932A9}"/>
                </a:ext>
              </a:extLst>
            </p:cNvPr>
            <p:cNvSpPr txBox="1"/>
            <p:nvPr/>
          </p:nvSpPr>
          <p:spPr>
            <a:xfrm>
              <a:off x="4306112" y="1208246"/>
              <a:ext cx="3486284" cy="1369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PHƯƠNG PHÁP</a:t>
              </a:r>
            </a:p>
            <a:p>
              <a:pPr algn="ctr"/>
              <a:r>
                <a:rPr lang="en-US" sz="1100" b="1" u="sng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A6D661-519D-4167-B4FF-E71C6A2E17FC}"/>
                </a:ext>
              </a:extLst>
            </p:cNvPr>
            <p:cNvCxnSpPr/>
            <p:nvPr/>
          </p:nvCxnSpPr>
          <p:spPr>
            <a:xfrm>
              <a:off x="4918896" y="1845011"/>
              <a:ext cx="224681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2F43D2D-6965-4B8B-8EA3-FD7F5DA37822}"/>
              </a:ext>
            </a:extLst>
          </p:cNvPr>
          <p:cNvSpPr txBox="1"/>
          <p:nvPr/>
        </p:nvSpPr>
        <p:spPr>
          <a:xfrm>
            <a:off x="9829800" y="5460278"/>
            <a:ext cx="141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8</a:t>
            </a: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11F6E2C2-6FBB-49EE-89A2-B0633D360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048268"/>
              </p:ext>
            </p:extLst>
          </p:nvPr>
        </p:nvGraphicFramePr>
        <p:xfrm>
          <a:off x="386081" y="1980415"/>
          <a:ext cx="101861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490">
                  <a:extLst>
                    <a:ext uri="{9D8B030D-6E8A-4147-A177-3AD203B41FA5}">
                      <a16:colId xmlns:a16="http://schemas.microsoft.com/office/drawing/2014/main" val="3954268356"/>
                    </a:ext>
                  </a:extLst>
                </a:gridCol>
                <a:gridCol w="2621280">
                  <a:extLst>
                    <a:ext uri="{9D8B030D-6E8A-4147-A177-3AD203B41FA5}">
                      <a16:colId xmlns:a16="http://schemas.microsoft.com/office/drawing/2014/main" val="1550003147"/>
                    </a:ext>
                  </a:extLst>
                </a:gridCol>
                <a:gridCol w="1088572">
                  <a:extLst>
                    <a:ext uri="{9D8B030D-6E8A-4147-A177-3AD203B41FA5}">
                      <a16:colId xmlns:a16="http://schemas.microsoft.com/office/drawing/2014/main" val="2612224931"/>
                    </a:ext>
                  </a:extLst>
                </a:gridCol>
                <a:gridCol w="1114697">
                  <a:extLst>
                    <a:ext uri="{9D8B030D-6E8A-4147-A177-3AD203B41FA5}">
                      <a16:colId xmlns:a16="http://schemas.microsoft.com/office/drawing/2014/main" val="3450146419"/>
                    </a:ext>
                  </a:extLst>
                </a:gridCol>
                <a:gridCol w="1619794">
                  <a:extLst>
                    <a:ext uri="{9D8B030D-6E8A-4147-A177-3AD203B41FA5}">
                      <a16:colId xmlns:a16="http://schemas.microsoft.com/office/drawing/2014/main" val="64277907"/>
                    </a:ext>
                  </a:extLst>
                </a:gridCol>
                <a:gridCol w="931817">
                  <a:extLst>
                    <a:ext uri="{9D8B030D-6E8A-4147-A177-3AD203B41FA5}">
                      <a16:colId xmlns:a16="http://schemas.microsoft.com/office/drawing/2014/main" val="1375683143"/>
                    </a:ext>
                  </a:extLst>
                </a:gridCol>
                <a:gridCol w="1053738">
                  <a:extLst>
                    <a:ext uri="{9D8B030D-6E8A-4147-A177-3AD203B41FA5}">
                      <a16:colId xmlns:a16="http://schemas.microsoft.com/office/drawing/2014/main" val="2513489555"/>
                    </a:ext>
                  </a:extLst>
                </a:gridCol>
                <a:gridCol w="1053737">
                  <a:extLst>
                    <a:ext uri="{9D8B030D-6E8A-4147-A177-3AD203B41FA5}">
                      <a16:colId xmlns:a16="http://schemas.microsoft.com/office/drawing/2014/main" val="484024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STT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Total Fat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solidFill>
                            <a:srgbClr val="0070C0"/>
                          </a:solidFill>
                          <a:effectLst/>
                        </a:rPr>
                        <a:t>Saturated Fat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Sagars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Sodium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Protein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335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0HcezzsV2Vp5pJ4grVXX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dessert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39.0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11.1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1.25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243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0fqGSUDoKDHKRouyZEYd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Snack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446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1s2F0vszK6HwEJT9e4Vj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dessert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14.0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37.0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0.30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2.9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5658207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BB7F570C-8FDB-44D9-801C-FBB033B4341E}"/>
              </a:ext>
            </a:extLst>
          </p:cNvPr>
          <p:cNvSpPr/>
          <p:nvPr/>
        </p:nvSpPr>
        <p:spPr>
          <a:xfrm>
            <a:off x="1026422" y="3640187"/>
            <a:ext cx="5635635" cy="3207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 liệu công thức nấu ăn có 135 dòng</a:t>
            </a: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 đó: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vi-VN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otal </a:t>
            </a:r>
            <a:r>
              <a:rPr 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vi-VN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Tổng số chất béo</a:t>
            </a:r>
            <a:endParaRPr lang="en-US" sz="2000" i="0" u="none" strike="noStrik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vi-VN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ugar</a:t>
            </a:r>
            <a:r>
              <a:rPr 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vi-VN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Lượng đường</a:t>
            </a:r>
            <a:endParaRPr lang="en-US" sz="2000" i="0" u="none" strike="noStrik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vi-VN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odium</a:t>
            </a:r>
            <a:r>
              <a:rPr 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Kim loại kiềm</a:t>
            </a:r>
            <a:endParaRPr lang="en-US" sz="2000" i="0" u="none" strike="noStrik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vi-VN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aturated fat</a:t>
            </a:r>
            <a:r>
              <a:rPr 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Chất béo bão hòa</a:t>
            </a:r>
            <a:endParaRPr lang="en-US" sz="2000" i="0" u="none" strike="noStrik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Protein </a:t>
            </a:r>
            <a:r>
              <a:rPr lang="vi-VN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Lượng đạm</a:t>
            </a:r>
            <a:endParaRPr lang="vi-VN" sz="20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28B2A2-7EB1-48D5-B8F2-A37DD7248546}"/>
              </a:ext>
            </a:extLst>
          </p:cNvPr>
          <p:cNvSpPr txBox="1"/>
          <p:nvPr/>
        </p:nvSpPr>
        <p:spPr>
          <a:xfrm>
            <a:off x="10637676" y="34836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25FF6C-5E12-4ED5-B6A2-58FE30E3953D}"/>
              </a:ext>
            </a:extLst>
          </p:cNvPr>
          <p:cNvSpPr txBox="1"/>
          <p:nvPr/>
        </p:nvSpPr>
        <p:spPr>
          <a:xfrm>
            <a:off x="10768305" y="299733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F72BB0-1DC8-4933-BEC8-0A3BB0C79BFC}"/>
              </a:ext>
            </a:extLst>
          </p:cNvPr>
          <p:cNvSpPr txBox="1"/>
          <p:nvPr/>
        </p:nvSpPr>
        <p:spPr>
          <a:xfrm>
            <a:off x="10829266" y="573169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A5E427-EA48-4D57-9FB6-14FD86BA4482}"/>
              </a:ext>
            </a:extLst>
          </p:cNvPr>
          <p:cNvSpPr txBox="1"/>
          <p:nvPr/>
        </p:nvSpPr>
        <p:spPr>
          <a:xfrm>
            <a:off x="10925062" y="854214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2802196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4EFF6C7-0981-4735-8DEE-28B7F547EC22}"/>
              </a:ext>
            </a:extLst>
          </p:cNvPr>
          <p:cNvSpPr/>
          <p:nvPr/>
        </p:nvSpPr>
        <p:spPr>
          <a:xfrm>
            <a:off x="9829800" y="5218043"/>
            <a:ext cx="1411357" cy="8647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BB70D5-AA7B-4056-BD2E-07A76F9836B4}"/>
              </a:ext>
            </a:extLst>
          </p:cNvPr>
          <p:cNvGrpSpPr/>
          <p:nvPr/>
        </p:nvGrpSpPr>
        <p:grpSpPr>
          <a:xfrm>
            <a:off x="3459446" y="1074729"/>
            <a:ext cx="3820919" cy="1346254"/>
            <a:chOff x="4306112" y="1208246"/>
            <a:chExt cx="3486284" cy="13696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994ACA-45F2-48A4-8B31-BA2FD10932A9}"/>
                </a:ext>
              </a:extLst>
            </p:cNvPr>
            <p:cNvSpPr txBox="1"/>
            <p:nvPr/>
          </p:nvSpPr>
          <p:spPr>
            <a:xfrm>
              <a:off x="4306112" y="1208246"/>
              <a:ext cx="3486284" cy="1369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PHƯƠNG PHÁP</a:t>
              </a:r>
            </a:p>
            <a:p>
              <a:pPr algn="ctr"/>
              <a:r>
                <a:rPr lang="en-US" sz="1100" b="1" u="sng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A6D661-519D-4167-B4FF-E71C6A2E17FC}"/>
                </a:ext>
              </a:extLst>
            </p:cNvPr>
            <p:cNvCxnSpPr/>
            <p:nvPr/>
          </p:nvCxnSpPr>
          <p:spPr>
            <a:xfrm>
              <a:off x="4918896" y="1845011"/>
              <a:ext cx="224681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2F43D2D-6965-4B8B-8EA3-FD7F5DA37822}"/>
              </a:ext>
            </a:extLst>
          </p:cNvPr>
          <p:cNvSpPr txBox="1"/>
          <p:nvPr/>
        </p:nvSpPr>
        <p:spPr>
          <a:xfrm>
            <a:off x="9829800" y="5460278"/>
            <a:ext cx="141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9</a:t>
            </a: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11F6E2C2-6FBB-49EE-89A2-B0633D360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960541"/>
              </p:ext>
            </p:extLst>
          </p:nvPr>
        </p:nvGraphicFramePr>
        <p:xfrm>
          <a:off x="386081" y="2172010"/>
          <a:ext cx="99945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490">
                  <a:extLst>
                    <a:ext uri="{9D8B030D-6E8A-4147-A177-3AD203B41FA5}">
                      <a16:colId xmlns:a16="http://schemas.microsoft.com/office/drawing/2014/main" val="3954268356"/>
                    </a:ext>
                  </a:extLst>
                </a:gridCol>
                <a:gridCol w="3666309">
                  <a:extLst>
                    <a:ext uri="{9D8B030D-6E8A-4147-A177-3AD203B41FA5}">
                      <a16:colId xmlns:a16="http://schemas.microsoft.com/office/drawing/2014/main" val="1550003147"/>
                    </a:ext>
                  </a:extLst>
                </a:gridCol>
                <a:gridCol w="1750423">
                  <a:extLst>
                    <a:ext uri="{9D8B030D-6E8A-4147-A177-3AD203B41FA5}">
                      <a16:colId xmlns:a16="http://schemas.microsoft.com/office/drawing/2014/main" val="64277907"/>
                    </a:ext>
                  </a:extLst>
                </a:gridCol>
                <a:gridCol w="3875314">
                  <a:extLst>
                    <a:ext uri="{9D8B030D-6E8A-4147-A177-3AD203B41FA5}">
                      <a16:colId xmlns:a16="http://schemas.microsoft.com/office/drawing/2014/main" val="1375683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STT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solidFill>
                            <a:srgbClr val="0070C0"/>
                          </a:solidFill>
                          <a:effectLst/>
                        </a:rPr>
                        <a:t>userName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recipes_id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335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0SMROfDmhjfJDvboMXhQ2apnj3s1</a:t>
                      </a:r>
                      <a:endParaRPr 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Chelsey Detrich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[‘</a:t>
                      </a: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zko7rf5CCvCOTtAyzT3i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’, ‘…’]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243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3HnplKIpUQTafISY3FrexiD6D7F3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Theresa 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[‘</a:t>
                      </a: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yzNhl7wWRAdFA6gmm2Xg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’, ‘…’]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446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4k3t6SWqwkebd2N8h2BR14i76PB2</a:t>
                      </a:r>
                      <a:endParaRPr 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Michael 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[‘</a:t>
                      </a: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qSp0bCIVhiOTXLvS3UNM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’, ‘…’]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5658207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BB7F570C-8FDB-44D9-801C-FBB033B4341E}"/>
              </a:ext>
            </a:extLst>
          </p:cNvPr>
          <p:cNvSpPr/>
          <p:nvPr/>
        </p:nvSpPr>
        <p:spPr>
          <a:xfrm>
            <a:off x="1026422" y="3849735"/>
            <a:ext cx="5567101" cy="2789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 liệu người dùng có 30 dòng</a:t>
            </a: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 đó: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vi-VN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 danh người dùng</a:t>
            </a:r>
            <a:endParaRPr lang="en-US" sz="2000" i="0" u="none" strike="noStrik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userName </a:t>
            </a:r>
            <a:r>
              <a:rPr lang="vi-VN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Tên người dùng</a:t>
            </a:r>
            <a:endParaRPr lang="en-US" sz="2000" i="0" u="none" strike="noStrik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ecipes_id </a:t>
            </a:r>
            <a:r>
              <a:rPr lang="vi-VN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Danh sách công thức nấu ăn của người dùng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34702D-7FF9-4086-9FBE-4E955F1B0800}"/>
              </a:ext>
            </a:extLst>
          </p:cNvPr>
          <p:cNvSpPr txBox="1"/>
          <p:nvPr/>
        </p:nvSpPr>
        <p:spPr>
          <a:xfrm>
            <a:off x="10637676" y="34836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7298CD-DDA3-45C3-8B3C-3A77BA0AC4AB}"/>
              </a:ext>
            </a:extLst>
          </p:cNvPr>
          <p:cNvSpPr txBox="1"/>
          <p:nvPr/>
        </p:nvSpPr>
        <p:spPr>
          <a:xfrm>
            <a:off x="10768305" y="299733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DB54B2-9471-4B28-A78D-B3DD41740E93}"/>
              </a:ext>
            </a:extLst>
          </p:cNvPr>
          <p:cNvSpPr txBox="1"/>
          <p:nvPr/>
        </p:nvSpPr>
        <p:spPr>
          <a:xfrm>
            <a:off x="10829266" y="573169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8A61FC-5897-4A99-9B63-A7745D13A4B2}"/>
              </a:ext>
            </a:extLst>
          </p:cNvPr>
          <p:cNvSpPr txBox="1"/>
          <p:nvPr/>
        </p:nvSpPr>
        <p:spPr>
          <a:xfrm>
            <a:off x="10925062" y="854214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19542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4EFF6C7-0981-4735-8DEE-28B7F547EC22}"/>
              </a:ext>
            </a:extLst>
          </p:cNvPr>
          <p:cNvSpPr/>
          <p:nvPr/>
        </p:nvSpPr>
        <p:spPr>
          <a:xfrm>
            <a:off x="9829800" y="5218043"/>
            <a:ext cx="1411357" cy="8647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889ED8-147E-407F-9A04-CBE4CFD1AAC7}"/>
              </a:ext>
            </a:extLst>
          </p:cNvPr>
          <p:cNvSpPr/>
          <p:nvPr/>
        </p:nvSpPr>
        <p:spPr>
          <a:xfrm>
            <a:off x="1502067" y="1871050"/>
            <a:ext cx="8686964" cy="35235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625EDA43-DAEF-4E0A-AB65-492942C69A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6622220"/>
              </p:ext>
            </p:extLst>
          </p:nvPr>
        </p:nvGraphicFramePr>
        <p:xfrm>
          <a:off x="807522" y="2150481"/>
          <a:ext cx="4770481" cy="3180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FA28384D-BB55-4CE2-8C3A-F697C0B4BC2C}"/>
              </a:ext>
            </a:extLst>
          </p:cNvPr>
          <p:cNvSpPr txBox="1"/>
          <p:nvPr/>
        </p:nvSpPr>
        <p:spPr>
          <a:xfrm>
            <a:off x="9829800" y="5460278"/>
            <a:ext cx="141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4EAABC-589B-481D-B552-71C975494FA7}"/>
              </a:ext>
            </a:extLst>
          </p:cNvPr>
          <p:cNvSpPr/>
          <p:nvPr/>
        </p:nvSpPr>
        <p:spPr>
          <a:xfrm>
            <a:off x="5832691" y="3740641"/>
            <a:ext cx="5092371" cy="1349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Given-1 có 6 / 30 dự đoán đúng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Given-2 có 7 / 30 dự đoán đúng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But-at-all có 12 / 30 dự đoán đúng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E5A9909-6D55-4E01-96A2-678F207CC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3865" y="899500"/>
            <a:ext cx="5248275" cy="9715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BBFC10A-7248-4A0A-AFAC-4078D9762195}"/>
              </a:ext>
            </a:extLst>
          </p:cNvPr>
          <p:cNvSpPr txBox="1"/>
          <p:nvPr/>
        </p:nvSpPr>
        <p:spPr>
          <a:xfrm>
            <a:off x="10637676" y="34836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8C8BA1-8935-4D44-BAA2-0B0F465EA0DB}"/>
              </a:ext>
            </a:extLst>
          </p:cNvPr>
          <p:cNvSpPr txBox="1"/>
          <p:nvPr/>
        </p:nvSpPr>
        <p:spPr>
          <a:xfrm>
            <a:off x="10768305" y="299733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BFD4A2-00CD-47B9-8F7A-DC52E88ECD71}"/>
              </a:ext>
            </a:extLst>
          </p:cNvPr>
          <p:cNvSpPr txBox="1"/>
          <p:nvPr/>
        </p:nvSpPr>
        <p:spPr>
          <a:xfrm>
            <a:off x="10829266" y="573169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5BB9EF-E866-4382-86FD-A3153E580323}"/>
              </a:ext>
            </a:extLst>
          </p:cNvPr>
          <p:cNvSpPr txBox="1"/>
          <p:nvPr/>
        </p:nvSpPr>
        <p:spPr>
          <a:xfrm>
            <a:off x="10925062" y="854214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236545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4EFF6C7-0981-4735-8DEE-28B7F547EC22}"/>
              </a:ext>
            </a:extLst>
          </p:cNvPr>
          <p:cNvSpPr/>
          <p:nvPr/>
        </p:nvSpPr>
        <p:spPr>
          <a:xfrm>
            <a:off x="9829800" y="5218043"/>
            <a:ext cx="1411357" cy="8647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7BF427-ED90-4B08-B652-50C239239B83}"/>
              </a:ext>
            </a:extLst>
          </p:cNvPr>
          <p:cNvSpPr txBox="1"/>
          <p:nvPr/>
        </p:nvSpPr>
        <p:spPr>
          <a:xfrm>
            <a:off x="3302689" y="2938365"/>
            <a:ext cx="5214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TRANG WEB</a:t>
            </a:r>
            <a:endParaRPr lang="en-US" sz="1100" b="1" u="sng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47409B-0E78-43FF-8CAE-7EE4547C57A1}"/>
              </a:ext>
            </a:extLst>
          </p:cNvPr>
          <p:cNvSpPr txBox="1"/>
          <p:nvPr/>
        </p:nvSpPr>
        <p:spPr>
          <a:xfrm>
            <a:off x="9829800" y="5460278"/>
            <a:ext cx="141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BAEA15-4A00-49D3-95F3-DD71D0CDF38A}"/>
              </a:ext>
            </a:extLst>
          </p:cNvPr>
          <p:cNvSpPr txBox="1"/>
          <p:nvPr/>
        </p:nvSpPr>
        <p:spPr>
          <a:xfrm>
            <a:off x="10637676" y="34836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2587BF-822C-466D-BC51-A8A8D5F75426}"/>
              </a:ext>
            </a:extLst>
          </p:cNvPr>
          <p:cNvSpPr txBox="1"/>
          <p:nvPr/>
        </p:nvSpPr>
        <p:spPr>
          <a:xfrm>
            <a:off x="10768305" y="299733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E450C0-A29C-4825-99D9-D1B838EAC73A}"/>
              </a:ext>
            </a:extLst>
          </p:cNvPr>
          <p:cNvSpPr txBox="1"/>
          <p:nvPr/>
        </p:nvSpPr>
        <p:spPr>
          <a:xfrm>
            <a:off x="10829266" y="573169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40B0D2-4C27-46F6-8AC2-DC64043D9862}"/>
              </a:ext>
            </a:extLst>
          </p:cNvPr>
          <p:cNvSpPr txBox="1"/>
          <p:nvPr/>
        </p:nvSpPr>
        <p:spPr>
          <a:xfrm>
            <a:off x="10925062" y="854214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558255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4EFF6C7-0981-4735-8DEE-28B7F547EC22}"/>
              </a:ext>
            </a:extLst>
          </p:cNvPr>
          <p:cNvSpPr/>
          <p:nvPr/>
        </p:nvSpPr>
        <p:spPr>
          <a:xfrm>
            <a:off x="9829800" y="5218043"/>
            <a:ext cx="1411357" cy="8647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E9E6FD-7F91-48C6-8F48-459822C58139}"/>
              </a:ext>
            </a:extLst>
          </p:cNvPr>
          <p:cNvSpPr/>
          <p:nvPr/>
        </p:nvSpPr>
        <p:spPr>
          <a:xfrm>
            <a:off x="1784068" y="1838083"/>
            <a:ext cx="8283041" cy="4099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Xây dựng trang web có tích hợp hệ thống gợi ý</a:t>
            </a:r>
          </a:p>
          <a:p>
            <a:endParaRPr 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Xây dựng được hệ thống gợi ý dựa trên nội dung</a:t>
            </a:r>
          </a:p>
          <a:p>
            <a:endParaRPr 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Tính toán độ tương tự giữa các công thức nấu ăn từ đó đưa ra gợi ý các công thức tương tự</a:t>
            </a:r>
          </a:p>
          <a:p>
            <a:endParaRPr 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Đánh giá độ chính xác bằng phương pháp Given-N và but-at-all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D5FEEE-43A2-48BE-88E1-AE9DF8AE1B3D}"/>
              </a:ext>
            </a:extLst>
          </p:cNvPr>
          <p:cNvSpPr txBox="1"/>
          <p:nvPr/>
        </p:nvSpPr>
        <p:spPr>
          <a:xfrm>
            <a:off x="9829800" y="5460278"/>
            <a:ext cx="141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12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425A9A-6D9A-411A-AE93-7F82E02E2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894" y="834779"/>
            <a:ext cx="5086350" cy="9810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6E356D-DA53-4E01-93AE-8A7C7DD8F4E0}"/>
              </a:ext>
            </a:extLst>
          </p:cNvPr>
          <p:cNvSpPr txBox="1"/>
          <p:nvPr/>
        </p:nvSpPr>
        <p:spPr>
          <a:xfrm>
            <a:off x="10637676" y="34836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B7FFBB-6FB2-4514-BE83-57A4FBFC2DD9}"/>
              </a:ext>
            </a:extLst>
          </p:cNvPr>
          <p:cNvSpPr txBox="1"/>
          <p:nvPr/>
        </p:nvSpPr>
        <p:spPr>
          <a:xfrm>
            <a:off x="10768305" y="299733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8FB58B-2292-444A-94A8-7C5CFAFF7E9B}"/>
              </a:ext>
            </a:extLst>
          </p:cNvPr>
          <p:cNvSpPr txBox="1"/>
          <p:nvPr/>
        </p:nvSpPr>
        <p:spPr>
          <a:xfrm>
            <a:off x="10829266" y="573169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3352CC-5684-43C7-A2DC-392E27E7244F}"/>
              </a:ext>
            </a:extLst>
          </p:cNvPr>
          <p:cNvSpPr txBox="1"/>
          <p:nvPr/>
        </p:nvSpPr>
        <p:spPr>
          <a:xfrm>
            <a:off x="10925062" y="854214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4022161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4EFF6C7-0981-4735-8DEE-28B7F547EC22}"/>
              </a:ext>
            </a:extLst>
          </p:cNvPr>
          <p:cNvSpPr/>
          <p:nvPr/>
        </p:nvSpPr>
        <p:spPr>
          <a:xfrm>
            <a:off x="9829800" y="5218043"/>
            <a:ext cx="1411357" cy="8647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889ED8-147E-407F-9A04-CBE4CFD1AAC7}"/>
              </a:ext>
            </a:extLst>
          </p:cNvPr>
          <p:cNvSpPr/>
          <p:nvPr/>
        </p:nvSpPr>
        <p:spPr>
          <a:xfrm>
            <a:off x="1502067" y="1871050"/>
            <a:ext cx="8686964" cy="35235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94AC51-F60E-48E4-9022-26DA3F5981A3}"/>
              </a:ext>
            </a:extLst>
          </p:cNvPr>
          <p:cNvSpPr/>
          <p:nvPr/>
        </p:nvSpPr>
        <p:spPr>
          <a:xfrm>
            <a:off x="1836319" y="2278298"/>
            <a:ext cx="8283041" cy="3203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Thử nghiệm phương pháp lọc cộng tác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Thêm chức năng cập nhật công thức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Tạo thêm nhiều category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Cào thêm nhiều dữ liệu hơn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C65F31-1841-422E-A290-D45FDF5364DD}"/>
              </a:ext>
            </a:extLst>
          </p:cNvPr>
          <p:cNvGrpSpPr/>
          <p:nvPr/>
        </p:nvGrpSpPr>
        <p:grpSpPr>
          <a:xfrm>
            <a:off x="2684383" y="1186247"/>
            <a:ext cx="5092371" cy="1369606"/>
            <a:chOff x="4306112" y="1208246"/>
            <a:chExt cx="3486284" cy="139336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F6C28F-41B6-4E69-AA2E-89E5C41276E5}"/>
                </a:ext>
              </a:extLst>
            </p:cNvPr>
            <p:cNvSpPr txBox="1"/>
            <p:nvPr/>
          </p:nvSpPr>
          <p:spPr>
            <a:xfrm>
              <a:off x="4306112" y="1208246"/>
              <a:ext cx="3486284" cy="1393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HƯỚNG PHÁT TRIỂN</a:t>
              </a:r>
            </a:p>
            <a:p>
              <a:pPr algn="ctr"/>
              <a:r>
                <a:rPr lang="en-US" sz="1100" b="1" u="sng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4B81E73-DF21-43BC-B230-79DBFA4A59C3}"/>
                </a:ext>
              </a:extLst>
            </p:cNvPr>
            <p:cNvCxnSpPr/>
            <p:nvPr/>
          </p:nvCxnSpPr>
          <p:spPr>
            <a:xfrm>
              <a:off x="4918896" y="1845011"/>
              <a:ext cx="224681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EE8BACD-6567-4978-AB1D-C7CB113486E7}"/>
              </a:ext>
            </a:extLst>
          </p:cNvPr>
          <p:cNvSpPr txBox="1"/>
          <p:nvPr/>
        </p:nvSpPr>
        <p:spPr>
          <a:xfrm>
            <a:off x="9829800" y="5460278"/>
            <a:ext cx="141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13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F7DCB4-3BE8-42F2-808A-BFA6C0A015F6}"/>
              </a:ext>
            </a:extLst>
          </p:cNvPr>
          <p:cNvSpPr txBox="1"/>
          <p:nvPr/>
        </p:nvSpPr>
        <p:spPr>
          <a:xfrm>
            <a:off x="10637676" y="34836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5F093C-25F3-4E2D-912B-7275398C717D}"/>
              </a:ext>
            </a:extLst>
          </p:cNvPr>
          <p:cNvSpPr txBox="1"/>
          <p:nvPr/>
        </p:nvSpPr>
        <p:spPr>
          <a:xfrm>
            <a:off x="10768305" y="299733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FEFCB8-AAF3-4A75-AB49-FF0D5B6D15A1}"/>
              </a:ext>
            </a:extLst>
          </p:cNvPr>
          <p:cNvSpPr txBox="1"/>
          <p:nvPr/>
        </p:nvSpPr>
        <p:spPr>
          <a:xfrm>
            <a:off x="10829266" y="573169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192FC5-9BC6-44AF-93CC-AB9514AEA8E6}"/>
              </a:ext>
            </a:extLst>
          </p:cNvPr>
          <p:cNvSpPr txBox="1"/>
          <p:nvPr/>
        </p:nvSpPr>
        <p:spPr>
          <a:xfrm>
            <a:off x="10925062" y="854214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2468278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4EFF6C7-0981-4735-8DEE-28B7F547EC22}"/>
              </a:ext>
            </a:extLst>
          </p:cNvPr>
          <p:cNvSpPr/>
          <p:nvPr/>
        </p:nvSpPr>
        <p:spPr>
          <a:xfrm>
            <a:off x="9829800" y="5218043"/>
            <a:ext cx="1411357" cy="8647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ownload Thank You For Listening Clipart - Powerpoint Presentation  Animation Thank You PNG Image with No Background - PNGkey.com">
            <a:extLst>
              <a:ext uri="{FF2B5EF4-FFF2-40B4-BE49-F238E27FC236}">
                <a16:creationId xmlns:a16="http://schemas.microsoft.com/office/drawing/2014/main" id="{ED17C01C-7CF9-415F-84D3-E93C58DE8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056" y="1022060"/>
            <a:ext cx="7524750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ye photos, royalty-free images, graphics, vectors &amp; videos | Adobe Stock">
            <a:extLst>
              <a:ext uri="{FF2B5EF4-FFF2-40B4-BE49-F238E27FC236}">
                <a16:creationId xmlns:a16="http://schemas.microsoft.com/office/drawing/2014/main" id="{9D6B52BA-FD53-473C-9564-2415A46D3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368" y="5199245"/>
            <a:ext cx="952220" cy="88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32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4EFF6C7-0981-4735-8DEE-28B7F547EC22}"/>
              </a:ext>
            </a:extLst>
          </p:cNvPr>
          <p:cNvSpPr/>
          <p:nvPr/>
        </p:nvSpPr>
        <p:spPr>
          <a:xfrm>
            <a:off x="9829800" y="5218043"/>
            <a:ext cx="1411357" cy="8647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E84B35-D64D-4E09-87FA-593F2142D778}"/>
              </a:ext>
            </a:extLst>
          </p:cNvPr>
          <p:cNvSpPr txBox="1"/>
          <p:nvPr/>
        </p:nvSpPr>
        <p:spPr>
          <a:xfrm>
            <a:off x="637869" y="2744197"/>
            <a:ext cx="3486284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  <a:p>
            <a:pPr algn="ctr"/>
            <a:r>
              <a:rPr lang="en-US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BÁO CÁO</a:t>
            </a:r>
          </a:p>
          <a:p>
            <a:pPr algn="ctr"/>
            <a:r>
              <a:rPr lang="en-US" sz="1100" b="1" u="sng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8DD306-C323-4558-9954-0F802D5469D2}"/>
              </a:ext>
            </a:extLst>
          </p:cNvPr>
          <p:cNvSpPr/>
          <p:nvPr/>
        </p:nvSpPr>
        <p:spPr>
          <a:xfrm>
            <a:off x="4854867" y="1234520"/>
            <a:ext cx="5917636" cy="4388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Đặt vấn đề</a:t>
            </a:r>
          </a:p>
          <a:p>
            <a:endParaRPr 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Phương pháp giải quyết vấn đề</a:t>
            </a:r>
          </a:p>
          <a:p>
            <a:endParaRPr 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Kết quả đạt được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Kết luận và hướng phát triển</a:t>
            </a:r>
          </a:p>
        </p:txBody>
      </p:sp>
    </p:spTree>
    <p:extLst>
      <p:ext uri="{BB962C8B-B14F-4D97-AF65-F5344CB8AC3E}">
        <p14:creationId xmlns:p14="http://schemas.microsoft.com/office/powerpoint/2010/main" val="101618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4EFF6C7-0981-4735-8DEE-28B7F547EC22}"/>
              </a:ext>
            </a:extLst>
          </p:cNvPr>
          <p:cNvSpPr/>
          <p:nvPr/>
        </p:nvSpPr>
        <p:spPr>
          <a:xfrm>
            <a:off x="9829800" y="5218043"/>
            <a:ext cx="1411357" cy="8647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FAB71E7-C294-4DA0-9CAF-206E36FA8134}"/>
              </a:ext>
            </a:extLst>
          </p:cNvPr>
          <p:cNvGrpSpPr/>
          <p:nvPr/>
        </p:nvGrpSpPr>
        <p:grpSpPr>
          <a:xfrm>
            <a:off x="3459447" y="1074729"/>
            <a:ext cx="3486284" cy="815608"/>
            <a:chOff x="4306112" y="1208246"/>
            <a:chExt cx="3486284" cy="81560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D80CD1-A167-4B58-B233-757B98549191}"/>
                </a:ext>
              </a:extLst>
            </p:cNvPr>
            <p:cNvSpPr txBox="1"/>
            <p:nvPr/>
          </p:nvSpPr>
          <p:spPr>
            <a:xfrm>
              <a:off x="4306112" y="1208246"/>
              <a:ext cx="3486284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ĐẶT VẤN ĐỀ</a:t>
              </a:r>
            </a:p>
            <a:p>
              <a:pPr algn="ctr"/>
              <a:r>
                <a:rPr lang="en-US" sz="1100" b="1" u="sng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60032C-06D0-4897-AB37-DA56419C686D}"/>
                </a:ext>
              </a:extLst>
            </p:cNvPr>
            <p:cNvCxnSpPr/>
            <p:nvPr/>
          </p:nvCxnSpPr>
          <p:spPr>
            <a:xfrm>
              <a:off x="4918896" y="1845011"/>
              <a:ext cx="224681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6250E83-4192-4307-8E63-7E6C2EF15503}"/>
              </a:ext>
            </a:extLst>
          </p:cNvPr>
          <p:cNvSpPr/>
          <p:nvPr/>
        </p:nvSpPr>
        <p:spPr>
          <a:xfrm>
            <a:off x="1824284" y="1682555"/>
            <a:ext cx="8138322" cy="2932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Tự tay chế biến các món ăn ngon là niềm vui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Học các món ăn mới lạ cũng rất thú vị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Một trang web dạy nấu ăn sẽ rất hữu ít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Tích hợp hệ thống gợi ý vào trang web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3B30FD-FE4E-42DF-A371-856C493BE4D7}"/>
              </a:ext>
            </a:extLst>
          </p:cNvPr>
          <p:cNvSpPr txBox="1"/>
          <p:nvPr/>
        </p:nvSpPr>
        <p:spPr>
          <a:xfrm>
            <a:off x="9829800" y="5460278"/>
            <a:ext cx="141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4FA8D-A6DA-4AB6-9812-503D6AFF7D7A}"/>
              </a:ext>
            </a:extLst>
          </p:cNvPr>
          <p:cNvSpPr txBox="1"/>
          <p:nvPr/>
        </p:nvSpPr>
        <p:spPr>
          <a:xfrm>
            <a:off x="10637676" y="34836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1A22C5-152B-48C0-A251-D820A913DAD8}"/>
              </a:ext>
            </a:extLst>
          </p:cNvPr>
          <p:cNvSpPr txBox="1"/>
          <p:nvPr/>
        </p:nvSpPr>
        <p:spPr>
          <a:xfrm>
            <a:off x="10768305" y="299733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5E0EA9-D926-4BD3-80F2-C2278240D3E5}"/>
              </a:ext>
            </a:extLst>
          </p:cNvPr>
          <p:cNvSpPr txBox="1"/>
          <p:nvPr/>
        </p:nvSpPr>
        <p:spPr>
          <a:xfrm>
            <a:off x="10829266" y="573169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BA38F9-8B2E-4D4D-8D5B-0F5A1A4969E7}"/>
              </a:ext>
            </a:extLst>
          </p:cNvPr>
          <p:cNvSpPr txBox="1"/>
          <p:nvPr/>
        </p:nvSpPr>
        <p:spPr>
          <a:xfrm>
            <a:off x="10925062" y="854214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DB2BFDD-E30A-4A8B-8820-E0CB092DC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673" y="4384437"/>
            <a:ext cx="5325453" cy="21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6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4EFF6C7-0981-4735-8DEE-28B7F547EC22}"/>
              </a:ext>
            </a:extLst>
          </p:cNvPr>
          <p:cNvSpPr/>
          <p:nvPr/>
        </p:nvSpPr>
        <p:spPr>
          <a:xfrm>
            <a:off x="9829800" y="5218043"/>
            <a:ext cx="1411357" cy="8647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9765A7-201F-44C9-8F6D-3D648CFC888F}"/>
              </a:ext>
            </a:extLst>
          </p:cNvPr>
          <p:cNvGrpSpPr/>
          <p:nvPr/>
        </p:nvGrpSpPr>
        <p:grpSpPr>
          <a:xfrm>
            <a:off x="3459446" y="1074729"/>
            <a:ext cx="3820919" cy="1346254"/>
            <a:chOff x="4306112" y="1208246"/>
            <a:chExt cx="3486284" cy="136960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D33021F-3262-4417-A614-318B4BFB0580}"/>
                </a:ext>
              </a:extLst>
            </p:cNvPr>
            <p:cNvSpPr txBox="1"/>
            <p:nvPr/>
          </p:nvSpPr>
          <p:spPr>
            <a:xfrm>
              <a:off x="4306112" y="1208246"/>
              <a:ext cx="3486284" cy="1369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PHƯƠNG PHÁP</a:t>
              </a:r>
            </a:p>
            <a:p>
              <a:pPr algn="ctr"/>
              <a:r>
                <a:rPr lang="en-US" sz="1100" b="1" u="sng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7CE507-1DA5-4E9C-9186-BD788D9F897C}"/>
                </a:ext>
              </a:extLst>
            </p:cNvPr>
            <p:cNvCxnSpPr/>
            <p:nvPr/>
          </p:nvCxnSpPr>
          <p:spPr>
            <a:xfrm>
              <a:off x="4918896" y="1845011"/>
              <a:ext cx="224681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8B867C7C-A628-4E91-8E03-55EBBF03B4A4}"/>
              </a:ext>
            </a:extLst>
          </p:cNvPr>
          <p:cNvSpPr/>
          <p:nvPr/>
        </p:nvSpPr>
        <p:spPr>
          <a:xfrm>
            <a:off x="1510776" y="1900424"/>
            <a:ext cx="8686964" cy="2722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Hệ thống gợi ý cung cấp các sản phẩm gợi ý liên quan   với người dùng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Dựa trên nội dung: sử dụng thông tin mục dữ liệu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Dựa trên lọc cộng tác: sử dụng giao dịch hệ thống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0866D6-BC80-4251-8F42-07B38936B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400" y="4606481"/>
            <a:ext cx="7146344" cy="19181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F169809-C550-4CDB-B092-8AEAC856BD60}"/>
              </a:ext>
            </a:extLst>
          </p:cNvPr>
          <p:cNvSpPr txBox="1"/>
          <p:nvPr/>
        </p:nvSpPr>
        <p:spPr>
          <a:xfrm>
            <a:off x="9829800" y="5460278"/>
            <a:ext cx="141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867C49-9561-4B8B-BAFA-EFE7A1FB48FB}"/>
              </a:ext>
            </a:extLst>
          </p:cNvPr>
          <p:cNvSpPr txBox="1"/>
          <p:nvPr/>
        </p:nvSpPr>
        <p:spPr>
          <a:xfrm>
            <a:off x="10637676" y="34836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A18958-865F-4EFC-8F77-F1FA4DAD3682}"/>
              </a:ext>
            </a:extLst>
          </p:cNvPr>
          <p:cNvSpPr txBox="1"/>
          <p:nvPr/>
        </p:nvSpPr>
        <p:spPr>
          <a:xfrm>
            <a:off x="10768305" y="299733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8FF1B0-BF3C-46F6-AE6F-91CAE39D667A}"/>
              </a:ext>
            </a:extLst>
          </p:cNvPr>
          <p:cNvSpPr txBox="1"/>
          <p:nvPr/>
        </p:nvSpPr>
        <p:spPr>
          <a:xfrm>
            <a:off x="10829266" y="573169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1FE6B0-2C75-41B8-9D7D-7FB421AFFB2C}"/>
              </a:ext>
            </a:extLst>
          </p:cNvPr>
          <p:cNvSpPr txBox="1"/>
          <p:nvPr/>
        </p:nvSpPr>
        <p:spPr>
          <a:xfrm>
            <a:off x="10925062" y="854214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110732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4EFF6C7-0981-4735-8DEE-28B7F547EC22}"/>
              </a:ext>
            </a:extLst>
          </p:cNvPr>
          <p:cNvSpPr/>
          <p:nvPr/>
        </p:nvSpPr>
        <p:spPr>
          <a:xfrm>
            <a:off x="9829800" y="5218043"/>
            <a:ext cx="1411357" cy="8647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9765A7-201F-44C9-8F6D-3D648CFC888F}"/>
              </a:ext>
            </a:extLst>
          </p:cNvPr>
          <p:cNvGrpSpPr/>
          <p:nvPr/>
        </p:nvGrpSpPr>
        <p:grpSpPr>
          <a:xfrm>
            <a:off x="3459446" y="1074729"/>
            <a:ext cx="3820919" cy="1346254"/>
            <a:chOff x="4306112" y="1208246"/>
            <a:chExt cx="3486284" cy="136960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D33021F-3262-4417-A614-318B4BFB0580}"/>
                </a:ext>
              </a:extLst>
            </p:cNvPr>
            <p:cNvSpPr txBox="1"/>
            <p:nvPr/>
          </p:nvSpPr>
          <p:spPr>
            <a:xfrm>
              <a:off x="4306112" y="1208246"/>
              <a:ext cx="3486284" cy="1369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PHƯƠNG PHÁP</a:t>
              </a:r>
            </a:p>
            <a:p>
              <a:pPr algn="ctr"/>
              <a:r>
                <a:rPr lang="en-US" sz="1100" b="1" u="sng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7CE507-1DA5-4E9C-9186-BD788D9F897C}"/>
                </a:ext>
              </a:extLst>
            </p:cNvPr>
            <p:cNvCxnSpPr/>
            <p:nvPr/>
          </p:nvCxnSpPr>
          <p:spPr>
            <a:xfrm>
              <a:off x="4918896" y="1845011"/>
              <a:ext cx="224681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8B867C7C-A628-4E91-8E03-55EBBF03B4A4}"/>
              </a:ext>
            </a:extLst>
          </p:cNvPr>
          <p:cNvSpPr/>
          <p:nvPr/>
        </p:nvSpPr>
        <p:spPr>
          <a:xfrm>
            <a:off x="1510776" y="1900424"/>
            <a:ext cx="8686964" cy="1346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Hệ thống gợi ý dựa trên nội dung tìm kiếm các mục dữ liệu tương tự với người dùng đã chọn hoặc mua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1DBBAF-0F79-43D4-B600-12F0A293B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089" y="4511040"/>
            <a:ext cx="1316571" cy="15237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09E437-B81A-4A68-84A2-81CABD505B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844" y="4288696"/>
            <a:ext cx="1374422" cy="9026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0B9ED10-A00F-446C-85F3-B0BF6765C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204" y="3304983"/>
            <a:ext cx="1374422" cy="9022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472A17B-17BE-48F4-B034-41C30416E3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174" y="5864438"/>
            <a:ext cx="1373686" cy="9022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639179-2788-4873-950E-699D054F09AC}"/>
              </a:ext>
            </a:extLst>
          </p:cNvPr>
          <p:cNvCxnSpPr>
            <a:stCxn id="7" idx="3"/>
            <a:endCxn id="21" idx="2"/>
          </p:cNvCxnSpPr>
          <p:nvPr/>
        </p:nvCxnSpPr>
        <p:spPr>
          <a:xfrm flipV="1">
            <a:off x="3364660" y="4207192"/>
            <a:ext cx="1802755" cy="106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8794FC-F1F5-48A2-9357-076EFBEF4E19}"/>
              </a:ext>
            </a:extLst>
          </p:cNvPr>
          <p:cNvCxnSpPr>
            <a:stCxn id="7" idx="3"/>
            <a:endCxn id="19" idx="1"/>
          </p:cNvCxnSpPr>
          <p:nvPr/>
        </p:nvCxnSpPr>
        <p:spPr>
          <a:xfrm flipV="1">
            <a:off x="3364660" y="4740042"/>
            <a:ext cx="3409184" cy="53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7D1C89D-9815-42BD-A686-A881EB49EE67}"/>
              </a:ext>
            </a:extLst>
          </p:cNvPr>
          <p:cNvCxnSpPr>
            <a:stCxn id="7" idx="3"/>
            <a:endCxn id="23" idx="1"/>
          </p:cNvCxnSpPr>
          <p:nvPr/>
        </p:nvCxnSpPr>
        <p:spPr>
          <a:xfrm>
            <a:off x="3364660" y="5272892"/>
            <a:ext cx="2504514" cy="104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08AB691-9D20-4E74-A3B4-7B65BECA54CA}"/>
              </a:ext>
            </a:extLst>
          </p:cNvPr>
          <p:cNvSpPr/>
          <p:nvPr/>
        </p:nvSpPr>
        <p:spPr>
          <a:xfrm rot="19741723">
            <a:off x="3349216" y="4435372"/>
            <a:ext cx="1097280" cy="461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 chọn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B68C1E-3C7E-4EA4-870E-F637B3CDF069}"/>
              </a:ext>
            </a:extLst>
          </p:cNvPr>
          <p:cNvSpPr/>
          <p:nvPr/>
        </p:nvSpPr>
        <p:spPr>
          <a:xfrm rot="20985806">
            <a:off x="4741479" y="4515056"/>
            <a:ext cx="1097280" cy="461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 chọn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182CD5-E191-42EA-9C2F-A65668E74FAE}"/>
              </a:ext>
            </a:extLst>
          </p:cNvPr>
          <p:cNvSpPr/>
          <p:nvPr/>
        </p:nvSpPr>
        <p:spPr>
          <a:xfrm rot="1328411">
            <a:off x="4312428" y="5420695"/>
            <a:ext cx="1097280" cy="461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Gợi ý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641A14-A7F2-42B8-944A-C89DD6843776}"/>
              </a:ext>
            </a:extLst>
          </p:cNvPr>
          <p:cNvCxnSpPr>
            <a:stCxn id="21" idx="3"/>
            <a:endCxn id="19" idx="0"/>
          </p:cNvCxnSpPr>
          <p:nvPr/>
        </p:nvCxnSpPr>
        <p:spPr>
          <a:xfrm>
            <a:off x="5854626" y="3756088"/>
            <a:ext cx="1606429" cy="5326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34EF8EE-B6BA-4496-8388-2E1EEE0D6C5A}"/>
              </a:ext>
            </a:extLst>
          </p:cNvPr>
          <p:cNvSpPr/>
          <p:nvPr/>
        </p:nvSpPr>
        <p:spPr>
          <a:xfrm rot="1093140">
            <a:off x="6225204" y="3578176"/>
            <a:ext cx="1097280" cy="461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breakfast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DB45938-7454-48D3-A64E-91A6C20F5AD7}"/>
              </a:ext>
            </a:extLst>
          </p:cNvPr>
          <p:cNvCxnSpPr>
            <a:stCxn id="19" idx="2"/>
            <a:endCxn id="23" idx="3"/>
          </p:cNvCxnSpPr>
          <p:nvPr/>
        </p:nvCxnSpPr>
        <p:spPr>
          <a:xfrm flipH="1">
            <a:off x="7242860" y="5191388"/>
            <a:ext cx="218195" cy="11241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AF3F7AB-393B-42AB-A6DE-1E762089E4E9}"/>
              </a:ext>
            </a:extLst>
          </p:cNvPr>
          <p:cNvSpPr/>
          <p:nvPr/>
        </p:nvSpPr>
        <p:spPr>
          <a:xfrm>
            <a:off x="7461055" y="5449246"/>
            <a:ext cx="1097280" cy="461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breakfast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49BEFE-B92A-44E0-BA2E-B295DD2B6D70}"/>
              </a:ext>
            </a:extLst>
          </p:cNvPr>
          <p:cNvSpPr txBox="1"/>
          <p:nvPr/>
        </p:nvSpPr>
        <p:spPr>
          <a:xfrm>
            <a:off x="9829800" y="5460278"/>
            <a:ext cx="141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67BFD2-43A1-40C1-8D8E-D2CD859EBC84}"/>
              </a:ext>
            </a:extLst>
          </p:cNvPr>
          <p:cNvSpPr txBox="1"/>
          <p:nvPr/>
        </p:nvSpPr>
        <p:spPr>
          <a:xfrm>
            <a:off x="10637676" y="34836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650179-6B88-451A-8179-A6689BD196A9}"/>
              </a:ext>
            </a:extLst>
          </p:cNvPr>
          <p:cNvSpPr txBox="1"/>
          <p:nvPr/>
        </p:nvSpPr>
        <p:spPr>
          <a:xfrm>
            <a:off x="10768305" y="299733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AE20BB-7A46-4E2F-B91E-0E280727E280}"/>
              </a:ext>
            </a:extLst>
          </p:cNvPr>
          <p:cNvSpPr txBox="1"/>
          <p:nvPr/>
        </p:nvSpPr>
        <p:spPr>
          <a:xfrm>
            <a:off x="10829266" y="573169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E0040B-B6FA-41F9-904C-73CEF7435240}"/>
              </a:ext>
            </a:extLst>
          </p:cNvPr>
          <p:cNvSpPr txBox="1"/>
          <p:nvPr/>
        </p:nvSpPr>
        <p:spPr>
          <a:xfrm>
            <a:off x="10925062" y="854214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411915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4EFF6C7-0981-4735-8DEE-28B7F547EC22}"/>
              </a:ext>
            </a:extLst>
          </p:cNvPr>
          <p:cNvSpPr/>
          <p:nvPr/>
        </p:nvSpPr>
        <p:spPr>
          <a:xfrm>
            <a:off x="9829800" y="5218043"/>
            <a:ext cx="1411357" cy="8647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9765A7-201F-44C9-8F6D-3D648CFC888F}"/>
              </a:ext>
            </a:extLst>
          </p:cNvPr>
          <p:cNvGrpSpPr/>
          <p:nvPr/>
        </p:nvGrpSpPr>
        <p:grpSpPr>
          <a:xfrm>
            <a:off x="3459446" y="1074729"/>
            <a:ext cx="3820919" cy="1346254"/>
            <a:chOff x="4306112" y="1208246"/>
            <a:chExt cx="3486284" cy="136960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D33021F-3262-4417-A614-318B4BFB0580}"/>
                </a:ext>
              </a:extLst>
            </p:cNvPr>
            <p:cNvSpPr txBox="1"/>
            <p:nvPr/>
          </p:nvSpPr>
          <p:spPr>
            <a:xfrm>
              <a:off x="4306112" y="1208246"/>
              <a:ext cx="3486284" cy="1369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PHƯƠNG PHÁP</a:t>
              </a:r>
            </a:p>
            <a:p>
              <a:pPr algn="ctr"/>
              <a:r>
                <a:rPr lang="en-US" sz="1100" b="1" u="sng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7CE507-1DA5-4E9C-9186-BD788D9F897C}"/>
                </a:ext>
              </a:extLst>
            </p:cNvPr>
            <p:cNvCxnSpPr/>
            <p:nvPr/>
          </p:nvCxnSpPr>
          <p:spPr>
            <a:xfrm>
              <a:off x="4918896" y="1845011"/>
              <a:ext cx="224681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21DBBAF-0F79-43D4-B600-12F0A293B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089" y="3405047"/>
            <a:ext cx="1316571" cy="15237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09E437-B81A-4A68-84A2-81CABD505B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798" y="2037748"/>
            <a:ext cx="1374422" cy="9026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0B9ED10-A00F-446C-85F3-B0BF6765C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02" y="1999456"/>
            <a:ext cx="1374422" cy="9022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472A17B-17BE-48F4-B034-41C30416E3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955" y="3102565"/>
            <a:ext cx="1373686" cy="9022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639179-2788-4873-950E-699D054F09AC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 flipV="1">
            <a:off x="3364660" y="2450561"/>
            <a:ext cx="901342" cy="171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8794FC-F1F5-48A2-9357-076EFBEF4E19}"/>
              </a:ext>
            </a:extLst>
          </p:cNvPr>
          <p:cNvCxnSpPr>
            <a:stCxn id="7" idx="3"/>
            <a:endCxn id="19" idx="1"/>
          </p:cNvCxnSpPr>
          <p:nvPr/>
        </p:nvCxnSpPr>
        <p:spPr>
          <a:xfrm flipV="1">
            <a:off x="3364660" y="2489094"/>
            <a:ext cx="3543138" cy="1677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7D1C89D-9815-42BD-A686-A881EB49EE67}"/>
              </a:ext>
            </a:extLst>
          </p:cNvPr>
          <p:cNvCxnSpPr>
            <a:stCxn id="7" idx="3"/>
            <a:endCxn id="23" idx="1"/>
          </p:cNvCxnSpPr>
          <p:nvPr/>
        </p:nvCxnSpPr>
        <p:spPr>
          <a:xfrm flipV="1">
            <a:off x="3364660" y="3553670"/>
            <a:ext cx="2856295" cy="61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08AB691-9D20-4E74-A3B4-7B65BECA54CA}"/>
              </a:ext>
            </a:extLst>
          </p:cNvPr>
          <p:cNvSpPr/>
          <p:nvPr/>
        </p:nvSpPr>
        <p:spPr>
          <a:xfrm rot="17843637">
            <a:off x="3210820" y="2851753"/>
            <a:ext cx="1097280" cy="461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B68C1E-3C7E-4EA4-870E-F637B3CDF069}"/>
              </a:ext>
            </a:extLst>
          </p:cNvPr>
          <p:cNvSpPr/>
          <p:nvPr/>
        </p:nvSpPr>
        <p:spPr>
          <a:xfrm rot="20183893">
            <a:off x="4282667" y="3107999"/>
            <a:ext cx="1097280" cy="461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182CD5-E191-42EA-9C2F-A65668E74FAE}"/>
              </a:ext>
            </a:extLst>
          </p:cNvPr>
          <p:cNvSpPr/>
          <p:nvPr/>
        </p:nvSpPr>
        <p:spPr>
          <a:xfrm rot="20920605">
            <a:off x="4970715" y="3350646"/>
            <a:ext cx="1097280" cy="461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5014607-3493-4C06-823E-51C2044C6D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955" y="4302321"/>
            <a:ext cx="1373686" cy="9022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0446FEE-964B-4EF0-88A7-866103AA6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944" y="5519941"/>
            <a:ext cx="1374421" cy="9022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19B749D-A832-4426-8538-DACF2DE71C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121" y="5729907"/>
            <a:ext cx="1373686" cy="9022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28E587-57D9-41CF-AB0C-1043CFB124EF}"/>
              </a:ext>
            </a:extLst>
          </p:cNvPr>
          <p:cNvCxnSpPr>
            <a:stCxn id="7" idx="3"/>
            <a:endCxn id="24" idx="1"/>
          </p:cNvCxnSpPr>
          <p:nvPr/>
        </p:nvCxnSpPr>
        <p:spPr>
          <a:xfrm>
            <a:off x="3364660" y="4166899"/>
            <a:ext cx="2856295" cy="58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AA3F083-10BB-4CCB-ACA4-E018BB798DDB}"/>
              </a:ext>
            </a:extLst>
          </p:cNvPr>
          <p:cNvCxnSpPr>
            <a:stCxn id="7" idx="3"/>
            <a:endCxn id="28" idx="1"/>
          </p:cNvCxnSpPr>
          <p:nvPr/>
        </p:nvCxnSpPr>
        <p:spPr>
          <a:xfrm>
            <a:off x="3364660" y="4166899"/>
            <a:ext cx="2541284" cy="180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3FF1EF-5091-407B-BF09-C0815477D869}"/>
              </a:ext>
            </a:extLst>
          </p:cNvPr>
          <p:cNvCxnSpPr>
            <a:stCxn id="7" idx="3"/>
            <a:endCxn id="31" idx="0"/>
          </p:cNvCxnSpPr>
          <p:nvPr/>
        </p:nvCxnSpPr>
        <p:spPr>
          <a:xfrm>
            <a:off x="3364660" y="4166899"/>
            <a:ext cx="741304" cy="1563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D0F1F3E-BE87-47E1-842C-3327A32A28D0}"/>
              </a:ext>
            </a:extLst>
          </p:cNvPr>
          <p:cNvSpPr/>
          <p:nvPr/>
        </p:nvSpPr>
        <p:spPr>
          <a:xfrm rot="688425">
            <a:off x="4591540" y="4125923"/>
            <a:ext cx="1097280" cy="461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0DA7B79-F843-4FB7-932C-449D460C5F65}"/>
              </a:ext>
            </a:extLst>
          </p:cNvPr>
          <p:cNvSpPr/>
          <p:nvPr/>
        </p:nvSpPr>
        <p:spPr>
          <a:xfrm rot="2099181">
            <a:off x="4425019" y="4857713"/>
            <a:ext cx="1097280" cy="461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38FBC8-7EC4-4406-A5FD-F287B906632D}"/>
              </a:ext>
            </a:extLst>
          </p:cNvPr>
          <p:cNvSpPr/>
          <p:nvPr/>
        </p:nvSpPr>
        <p:spPr>
          <a:xfrm rot="3715686">
            <a:off x="3509063" y="4828841"/>
            <a:ext cx="1097280" cy="461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DC5718-D703-4AF7-AE08-4D1AD7158A7C}"/>
              </a:ext>
            </a:extLst>
          </p:cNvPr>
          <p:cNvSpPr txBox="1"/>
          <p:nvPr/>
        </p:nvSpPr>
        <p:spPr>
          <a:xfrm>
            <a:off x="9829800" y="5460278"/>
            <a:ext cx="141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BA21A8-C429-4C42-AC9A-EF8FF3C26D45}"/>
              </a:ext>
            </a:extLst>
          </p:cNvPr>
          <p:cNvSpPr txBox="1"/>
          <p:nvPr/>
        </p:nvSpPr>
        <p:spPr>
          <a:xfrm>
            <a:off x="10637676" y="34836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1DDAB8-ED60-42F6-99ED-D2378296032B}"/>
              </a:ext>
            </a:extLst>
          </p:cNvPr>
          <p:cNvSpPr txBox="1"/>
          <p:nvPr/>
        </p:nvSpPr>
        <p:spPr>
          <a:xfrm>
            <a:off x="10768305" y="299733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A2121A8-3421-4D94-BFFD-C732A631C239}"/>
              </a:ext>
            </a:extLst>
          </p:cNvPr>
          <p:cNvSpPr txBox="1"/>
          <p:nvPr/>
        </p:nvSpPr>
        <p:spPr>
          <a:xfrm>
            <a:off x="10829266" y="573169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B8FDD1-D105-4B23-9362-C30EB397B798}"/>
              </a:ext>
            </a:extLst>
          </p:cNvPr>
          <p:cNvSpPr txBox="1"/>
          <p:nvPr/>
        </p:nvSpPr>
        <p:spPr>
          <a:xfrm>
            <a:off x="10925062" y="854214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138515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4EFF6C7-0981-4735-8DEE-28B7F547EC22}"/>
              </a:ext>
            </a:extLst>
          </p:cNvPr>
          <p:cNvSpPr/>
          <p:nvPr/>
        </p:nvSpPr>
        <p:spPr>
          <a:xfrm>
            <a:off x="9829800" y="5218043"/>
            <a:ext cx="1411357" cy="8647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22087F-8E50-42E4-8C99-0924229F38C1}"/>
              </a:ext>
            </a:extLst>
          </p:cNvPr>
          <p:cNvSpPr txBox="1"/>
          <p:nvPr/>
        </p:nvSpPr>
        <p:spPr>
          <a:xfrm>
            <a:off x="9829800" y="5468985"/>
            <a:ext cx="141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5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BB70D5-AA7B-4056-BD2E-07A76F9836B4}"/>
              </a:ext>
            </a:extLst>
          </p:cNvPr>
          <p:cNvGrpSpPr/>
          <p:nvPr/>
        </p:nvGrpSpPr>
        <p:grpSpPr>
          <a:xfrm>
            <a:off x="3459446" y="1074729"/>
            <a:ext cx="3820919" cy="1346254"/>
            <a:chOff x="4306112" y="1208246"/>
            <a:chExt cx="3486284" cy="13696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994ACA-45F2-48A4-8B31-BA2FD10932A9}"/>
                </a:ext>
              </a:extLst>
            </p:cNvPr>
            <p:cNvSpPr txBox="1"/>
            <p:nvPr/>
          </p:nvSpPr>
          <p:spPr>
            <a:xfrm>
              <a:off x="4306112" y="1208246"/>
              <a:ext cx="3486284" cy="1369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PHƯƠNG PHÁP</a:t>
              </a:r>
            </a:p>
            <a:p>
              <a:pPr algn="ctr"/>
              <a:r>
                <a:rPr lang="en-US" sz="1100" b="1" u="sng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A6D661-519D-4167-B4FF-E71C6A2E17FC}"/>
                </a:ext>
              </a:extLst>
            </p:cNvPr>
            <p:cNvCxnSpPr/>
            <p:nvPr/>
          </p:nvCxnSpPr>
          <p:spPr>
            <a:xfrm>
              <a:off x="4918896" y="1845011"/>
              <a:ext cx="224681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3F841F0-839E-4E01-A694-A08C78315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141361"/>
              </p:ext>
            </p:extLst>
          </p:nvPr>
        </p:nvGraphicFramePr>
        <p:xfrm>
          <a:off x="140650" y="1921444"/>
          <a:ext cx="1731691" cy="3039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385">
                  <a:extLst>
                    <a:ext uri="{9D8B030D-6E8A-4147-A177-3AD203B41FA5}">
                      <a16:colId xmlns:a16="http://schemas.microsoft.com/office/drawing/2014/main" val="3528346832"/>
                    </a:ext>
                  </a:extLst>
                </a:gridCol>
                <a:gridCol w="673306">
                  <a:extLst>
                    <a:ext uri="{9D8B030D-6E8A-4147-A177-3AD203B41FA5}">
                      <a16:colId xmlns:a16="http://schemas.microsoft.com/office/drawing/2014/main" val="1278120958"/>
                    </a:ext>
                  </a:extLst>
                </a:gridCol>
              </a:tblGrid>
              <a:tr h="7606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User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843510"/>
                  </a:ext>
                </a:extLst>
              </a:tr>
              <a:tr h="757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789965"/>
                  </a:ext>
                </a:extLst>
              </a:tr>
              <a:tr h="7606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31068"/>
                  </a:ext>
                </a:extLst>
              </a:tr>
              <a:tr h="7606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644612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24552D94-02CC-4724-B2D4-2D4355EA3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3" y="2731345"/>
            <a:ext cx="856463" cy="5622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3606C0E-7420-4D38-939D-05F71CBBF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2" y="3527016"/>
            <a:ext cx="856463" cy="5625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5E39F22-8CD8-4261-8DF6-072EA69A2D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2" y="4302053"/>
            <a:ext cx="856463" cy="5625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6218C178-A1C2-43B1-AF54-3CDE4C5B1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857575"/>
              </p:ext>
            </p:extLst>
          </p:nvPr>
        </p:nvGraphicFramePr>
        <p:xfrm>
          <a:off x="2378747" y="1937515"/>
          <a:ext cx="3334068" cy="3039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05">
                  <a:extLst>
                    <a:ext uri="{9D8B030D-6E8A-4147-A177-3AD203B41FA5}">
                      <a16:colId xmlns:a16="http://schemas.microsoft.com/office/drawing/2014/main" val="352834683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1278120958"/>
                    </a:ext>
                  </a:extLst>
                </a:gridCol>
                <a:gridCol w="513806">
                  <a:extLst>
                    <a:ext uri="{9D8B030D-6E8A-4147-A177-3AD203B41FA5}">
                      <a16:colId xmlns:a16="http://schemas.microsoft.com/office/drawing/2014/main" val="1384469786"/>
                    </a:ext>
                  </a:extLst>
                </a:gridCol>
                <a:gridCol w="661851">
                  <a:extLst>
                    <a:ext uri="{9D8B030D-6E8A-4147-A177-3AD203B41FA5}">
                      <a16:colId xmlns:a16="http://schemas.microsoft.com/office/drawing/2014/main" val="692060297"/>
                    </a:ext>
                  </a:extLst>
                </a:gridCol>
                <a:gridCol w="644435">
                  <a:extLst>
                    <a:ext uri="{9D8B030D-6E8A-4147-A177-3AD203B41FA5}">
                      <a16:colId xmlns:a16="http://schemas.microsoft.com/office/drawing/2014/main" val="1151981559"/>
                    </a:ext>
                  </a:extLst>
                </a:gridCol>
              </a:tblGrid>
              <a:tr h="7606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Fat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Sar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Sum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Prot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843510"/>
                  </a:ext>
                </a:extLst>
              </a:tr>
              <a:tr h="757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789965"/>
                  </a:ext>
                </a:extLst>
              </a:tr>
              <a:tr h="7606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7.0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31068"/>
                  </a:ext>
                </a:extLst>
              </a:tr>
              <a:tr h="7606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6.0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644612"/>
                  </a:ext>
                </a:extLst>
              </a:tr>
            </a:tbl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089CD8C4-3670-4DCE-9333-6425A76A0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320" y="2747416"/>
            <a:ext cx="856463" cy="5622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03227E7-F115-451E-8221-1B6202075C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319" y="3543087"/>
            <a:ext cx="856463" cy="5625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703E3E0-AB69-4D42-ABC4-2C0A8AF90D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319" y="4318124"/>
            <a:ext cx="856463" cy="5625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aphicFrame>
        <p:nvGraphicFramePr>
          <p:cNvPr id="29" name="Table 2">
            <a:extLst>
              <a:ext uri="{FF2B5EF4-FFF2-40B4-BE49-F238E27FC236}">
                <a16:creationId xmlns:a16="http://schemas.microsoft.com/office/drawing/2014/main" id="{B49B0AD6-C7C0-4D2D-8FF0-F583F4CF2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801379"/>
              </p:ext>
            </p:extLst>
          </p:nvPr>
        </p:nvGraphicFramePr>
        <p:xfrm>
          <a:off x="6297618" y="1969026"/>
          <a:ext cx="3429862" cy="3039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570">
                  <a:extLst>
                    <a:ext uri="{9D8B030D-6E8A-4147-A177-3AD203B41FA5}">
                      <a16:colId xmlns:a16="http://schemas.microsoft.com/office/drawing/2014/main" val="35283468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78120958"/>
                    </a:ext>
                  </a:extLst>
                </a:gridCol>
                <a:gridCol w="496389">
                  <a:extLst>
                    <a:ext uri="{9D8B030D-6E8A-4147-A177-3AD203B41FA5}">
                      <a16:colId xmlns:a16="http://schemas.microsoft.com/office/drawing/2014/main" val="1384469786"/>
                    </a:ext>
                  </a:extLst>
                </a:gridCol>
                <a:gridCol w="600891">
                  <a:extLst>
                    <a:ext uri="{9D8B030D-6E8A-4147-A177-3AD203B41FA5}">
                      <a16:colId xmlns:a16="http://schemas.microsoft.com/office/drawing/2014/main" val="692060297"/>
                    </a:ext>
                  </a:extLst>
                </a:gridCol>
                <a:gridCol w="635412">
                  <a:extLst>
                    <a:ext uri="{9D8B030D-6E8A-4147-A177-3AD203B41FA5}">
                      <a16:colId xmlns:a16="http://schemas.microsoft.com/office/drawing/2014/main" val="1151981559"/>
                    </a:ext>
                  </a:extLst>
                </a:gridCol>
              </a:tblGrid>
              <a:tr h="7606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Fat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Sar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Sum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Prot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843510"/>
                  </a:ext>
                </a:extLst>
              </a:tr>
              <a:tr h="757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10.0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10.0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25.0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789965"/>
                  </a:ext>
                </a:extLst>
              </a:tr>
              <a:tr h="7606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14.0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6.0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31068"/>
                  </a:ext>
                </a:extLst>
              </a:tr>
              <a:tr h="7606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16.0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24.0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644612"/>
                  </a:ext>
                </a:extLst>
              </a:tr>
            </a:tbl>
          </a:graphicData>
        </a:graphic>
      </p:graphicFrame>
      <p:pic>
        <p:nvPicPr>
          <p:cNvPr id="30" name="Picture 29">
            <a:extLst>
              <a:ext uri="{FF2B5EF4-FFF2-40B4-BE49-F238E27FC236}">
                <a16:creationId xmlns:a16="http://schemas.microsoft.com/office/drawing/2014/main" id="{74B3451B-6720-403F-93B2-0C1CE5368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94" y="2770512"/>
            <a:ext cx="856463" cy="5622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D32B9C3-B2F0-4DF5-9B86-7BC8DA163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93" y="3566183"/>
            <a:ext cx="856463" cy="5625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5E70402-A6E7-4AA3-8CEF-71A9A41143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93" y="4341220"/>
            <a:ext cx="856463" cy="5625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8E0E402-3655-4F5E-AB3D-5393C58DD974}"/>
              </a:ext>
            </a:extLst>
          </p:cNvPr>
          <p:cNvSpPr/>
          <p:nvPr/>
        </p:nvSpPr>
        <p:spPr>
          <a:xfrm>
            <a:off x="1936741" y="3322423"/>
            <a:ext cx="341459" cy="37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F1F5F0-022F-432B-B0A2-2983128FA3B2}"/>
              </a:ext>
            </a:extLst>
          </p:cNvPr>
          <p:cNvSpPr/>
          <p:nvPr/>
        </p:nvSpPr>
        <p:spPr>
          <a:xfrm>
            <a:off x="5819152" y="3357709"/>
            <a:ext cx="341459" cy="37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=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53E7E97-FF88-455F-B6DC-10673138F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235654"/>
              </p:ext>
            </p:extLst>
          </p:nvPr>
        </p:nvGraphicFramePr>
        <p:xfrm>
          <a:off x="2278200" y="5357639"/>
          <a:ext cx="50298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456">
                  <a:extLst>
                    <a:ext uri="{9D8B030D-6E8A-4147-A177-3AD203B41FA5}">
                      <a16:colId xmlns:a16="http://schemas.microsoft.com/office/drawing/2014/main" val="2699087181"/>
                    </a:ext>
                  </a:extLst>
                </a:gridCol>
                <a:gridCol w="1257456">
                  <a:extLst>
                    <a:ext uri="{9D8B030D-6E8A-4147-A177-3AD203B41FA5}">
                      <a16:colId xmlns:a16="http://schemas.microsoft.com/office/drawing/2014/main" val="970605011"/>
                    </a:ext>
                  </a:extLst>
                </a:gridCol>
                <a:gridCol w="1257456">
                  <a:extLst>
                    <a:ext uri="{9D8B030D-6E8A-4147-A177-3AD203B41FA5}">
                      <a16:colId xmlns:a16="http://schemas.microsoft.com/office/drawing/2014/main" val="1032006518"/>
                    </a:ext>
                  </a:extLst>
                </a:gridCol>
                <a:gridCol w="1257456">
                  <a:extLst>
                    <a:ext uri="{9D8B030D-6E8A-4147-A177-3AD203B41FA5}">
                      <a16:colId xmlns:a16="http://schemas.microsoft.com/office/drawing/2014/main" val="3683992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Fat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Sagar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Sodium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Protein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40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30.0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4.0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48.0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35.0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436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0.26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0.03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0.41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0.3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4978454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D8C5F09C-054A-4162-8D93-CE8B8130BE0F}"/>
              </a:ext>
            </a:extLst>
          </p:cNvPr>
          <p:cNvSpPr txBox="1"/>
          <p:nvPr/>
        </p:nvSpPr>
        <p:spPr>
          <a:xfrm>
            <a:off x="10637676" y="34836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B30C1F-329B-4FC5-A23D-579074FFE132}"/>
              </a:ext>
            </a:extLst>
          </p:cNvPr>
          <p:cNvSpPr txBox="1"/>
          <p:nvPr/>
        </p:nvSpPr>
        <p:spPr>
          <a:xfrm>
            <a:off x="10768305" y="299733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93E102-7AC8-4DF8-B59C-F1C78FF5D613}"/>
              </a:ext>
            </a:extLst>
          </p:cNvPr>
          <p:cNvSpPr txBox="1"/>
          <p:nvPr/>
        </p:nvSpPr>
        <p:spPr>
          <a:xfrm>
            <a:off x="10829266" y="573169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011DD9-A1EF-4266-AEB6-D5BB5157F286}"/>
              </a:ext>
            </a:extLst>
          </p:cNvPr>
          <p:cNvSpPr txBox="1"/>
          <p:nvPr/>
        </p:nvSpPr>
        <p:spPr>
          <a:xfrm>
            <a:off x="10925062" y="854214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350211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4EFF6C7-0981-4735-8DEE-28B7F547EC22}"/>
              </a:ext>
            </a:extLst>
          </p:cNvPr>
          <p:cNvSpPr/>
          <p:nvPr/>
        </p:nvSpPr>
        <p:spPr>
          <a:xfrm>
            <a:off x="9829800" y="5218043"/>
            <a:ext cx="1411357" cy="8647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BB70D5-AA7B-4056-BD2E-07A76F9836B4}"/>
              </a:ext>
            </a:extLst>
          </p:cNvPr>
          <p:cNvGrpSpPr/>
          <p:nvPr/>
        </p:nvGrpSpPr>
        <p:grpSpPr>
          <a:xfrm>
            <a:off x="3459446" y="1074729"/>
            <a:ext cx="3820919" cy="1346254"/>
            <a:chOff x="4306112" y="1208246"/>
            <a:chExt cx="3486284" cy="13696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994ACA-45F2-48A4-8B31-BA2FD10932A9}"/>
                </a:ext>
              </a:extLst>
            </p:cNvPr>
            <p:cNvSpPr txBox="1"/>
            <p:nvPr/>
          </p:nvSpPr>
          <p:spPr>
            <a:xfrm>
              <a:off x="4306112" y="1208246"/>
              <a:ext cx="3486284" cy="1369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PHƯƠNG PHÁP</a:t>
              </a:r>
            </a:p>
            <a:p>
              <a:pPr algn="ctr"/>
              <a:r>
                <a:rPr lang="en-US" sz="1100" b="1" u="sng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A6D661-519D-4167-B4FF-E71C6A2E17FC}"/>
                </a:ext>
              </a:extLst>
            </p:cNvPr>
            <p:cNvCxnSpPr/>
            <p:nvPr/>
          </p:nvCxnSpPr>
          <p:spPr>
            <a:xfrm>
              <a:off x="4918896" y="1845011"/>
              <a:ext cx="224681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6218C178-A1C2-43B1-AF54-3CDE4C5B1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291596"/>
              </p:ext>
            </p:extLst>
          </p:nvPr>
        </p:nvGraphicFramePr>
        <p:xfrm>
          <a:off x="610905" y="3383140"/>
          <a:ext cx="3334068" cy="3039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05">
                  <a:extLst>
                    <a:ext uri="{9D8B030D-6E8A-4147-A177-3AD203B41FA5}">
                      <a16:colId xmlns:a16="http://schemas.microsoft.com/office/drawing/2014/main" val="352834683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1278120958"/>
                    </a:ext>
                  </a:extLst>
                </a:gridCol>
                <a:gridCol w="513806">
                  <a:extLst>
                    <a:ext uri="{9D8B030D-6E8A-4147-A177-3AD203B41FA5}">
                      <a16:colId xmlns:a16="http://schemas.microsoft.com/office/drawing/2014/main" val="1384469786"/>
                    </a:ext>
                  </a:extLst>
                </a:gridCol>
                <a:gridCol w="661851">
                  <a:extLst>
                    <a:ext uri="{9D8B030D-6E8A-4147-A177-3AD203B41FA5}">
                      <a16:colId xmlns:a16="http://schemas.microsoft.com/office/drawing/2014/main" val="692060297"/>
                    </a:ext>
                  </a:extLst>
                </a:gridCol>
                <a:gridCol w="644435">
                  <a:extLst>
                    <a:ext uri="{9D8B030D-6E8A-4147-A177-3AD203B41FA5}">
                      <a16:colId xmlns:a16="http://schemas.microsoft.com/office/drawing/2014/main" val="1151981559"/>
                    </a:ext>
                  </a:extLst>
                </a:gridCol>
              </a:tblGrid>
              <a:tr h="7606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Fat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Sar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Sum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Prot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843510"/>
                  </a:ext>
                </a:extLst>
              </a:tr>
              <a:tr h="757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789965"/>
                  </a:ext>
                </a:extLst>
              </a:tr>
              <a:tr h="7606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7.0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31068"/>
                  </a:ext>
                </a:extLst>
              </a:tr>
              <a:tr h="7606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6.0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6.0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644612"/>
                  </a:ext>
                </a:extLst>
              </a:tr>
            </a:tbl>
          </a:graphicData>
        </a:graphic>
      </p:graphicFrame>
      <p:graphicFrame>
        <p:nvGraphicFramePr>
          <p:cNvPr id="29" name="Table 2">
            <a:extLst>
              <a:ext uri="{FF2B5EF4-FFF2-40B4-BE49-F238E27FC236}">
                <a16:creationId xmlns:a16="http://schemas.microsoft.com/office/drawing/2014/main" id="{B49B0AD6-C7C0-4D2D-8FF0-F583F4CF2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67077"/>
              </p:ext>
            </p:extLst>
          </p:nvPr>
        </p:nvGraphicFramePr>
        <p:xfrm>
          <a:off x="4642989" y="3414651"/>
          <a:ext cx="3516942" cy="3039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570">
                  <a:extLst>
                    <a:ext uri="{9D8B030D-6E8A-4147-A177-3AD203B41FA5}">
                      <a16:colId xmlns:a16="http://schemas.microsoft.com/office/drawing/2014/main" val="35283468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78120958"/>
                    </a:ext>
                  </a:extLst>
                </a:gridCol>
                <a:gridCol w="609281">
                  <a:extLst>
                    <a:ext uri="{9D8B030D-6E8A-4147-A177-3AD203B41FA5}">
                      <a16:colId xmlns:a16="http://schemas.microsoft.com/office/drawing/2014/main" val="13844697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92060297"/>
                    </a:ext>
                  </a:extLst>
                </a:gridCol>
                <a:gridCol w="600891">
                  <a:extLst>
                    <a:ext uri="{9D8B030D-6E8A-4147-A177-3AD203B41FA5}">
                      <a16:colId xmlns:a16="http://schemas.microsoft.com/office/drawing/2014/main" val="1151981559"/>
                    </a:ext>
                  </a:extLst>
                </a:gridCol>
              </a:tblGrid>
              <a:tr h="7606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Fat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Sar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Sum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Prot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843510"/>
                  </a:ext>
                </a:extLst>
              </a:tr>
              <a:tr h="757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0.15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0.82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789965"/>
                  </a:ext>
                </a:extLst>
              </a:tr>
              <a:tr h="7606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0.26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0.12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2.87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31068"/>
                  </a:ext>
                </a:extLst>
              </a:tr>
              <a:tr h="7606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0.26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0.06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2.46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644612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53E7E97-FF88-455F-B6DC-10673138F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523408"/>
              </p:ext>
            </p:extLst>
          </p:nvPr>
        </p:nvGraphicFramePr>
        <p:xfrm>
          <a:off x="1551940" y="2146446"/>
          <a:ext cx="24365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786">
                  <a:extLst>
                    <a:ext uri="{9D8B030D-6E8A-4147-A177-3AD203B41FA5}">
                      <a16:colId xmlns:a16="http://schemas.microsoft.com/office/drawing/2014/main" val="2699087181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970605011"/>
                    </a:ext>
                  </a:extLst>
                </a:gridCol>
                <a:gridCol w="618308">
                  <a:extLst>
                    <a:ext uri="{9D8B030D-6E8A-4147-A177-3AD203B41FA5}">
                      <a16:colId xmlns:a16="http://schemas.microsoft.com/office/drawing/2014/main" val="1032006518"/>
                    </a:ext>
                  </a:extLst>
                </a:gridCol>
                <a:gridCol w="618309">
                  <a:extLst>
                    <a:ext uri="{9D8B030D-6E8A-4147-A177-3AD203B41FA5}">
                      <a16:colId xmlns:a16="http://schemas.microsoft.com/office/drawing/2014/main" val="3683992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Fat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Sar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Sum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Prot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40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0.26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0.03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0.41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0.3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4978454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E415ACBA-C3DF-4670-AE31-E0F5B01BE6C4}"/>
              </a:ext>
            </a:extLst>
          </p:cNvPr>
          <p:cNvSpPr/>
          <p:nvPr/>
        </p:nvSpPr>
        <p:spPr>
          <a:xfrm>
            <a:off x="2599503" y="3097294"/>
            <a:ext cx="341459" cy="37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0A5CCC-A15F-4E1C-9EB4-25CE2EADC087}"/>
              </a:ext>
            </a:extLst>
          </p:cNvPr>
          <p:cNvSpPr/>
          <p:nvPr/>
        </p:nvSpPr>
        <p:spPr>
          <a:xfrm>
            <a:off x="4139758" y="4899210"/>
            <a:ext cx="341459" cy="37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=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2E8313-2DFE-48A2-8182-59BC003F5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819812"/>
              </p:ext>
            </p:extLst>
          </p:nvPr>
        </p:nvGraphicFramePr>
        <p:xfrm>
          <a:off x="8551817" y="3404063"/>
          <a:ext cx="707876" cy="3031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876">
                  <a:extLst>
                    <a:ext uri="{9D8B030D-6E8A-4147-A177-3AD203B41FA5}">
                      <a16:colId xmlns:a16="http://schemas.microsoft.com/office/drawing/2014/main" val="3872582289"/>
                    </a:ext>
                  </a:extLst>
                </a:gridCol>
              </a:tblGrid>
              <a:tr h="75797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097634"/>
                  </a:ext>
                </a:extLst>
              </a:tr>
              <a:tr h="78443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1.87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986415"/>
                  </a:ext>
                </a:extLst>
              </a:tr>
              <a:tr h="74022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0C0"/>
                          </a:solidFill>
                        </a:rPr>
                        <a:t>3.25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972767"/>
                  </a:ext>
                </a:extLst>
              </a:tr>
              <a:tr h="74893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4.58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906718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4982C751-1F10-420D-B26B-A143336BA786}"/>
              </a:ext>
            </a:extLst>
          </p:cNvPr>
          <p:cNvSpPr/>
          <p:nvPr/>
        </p:nvSpPr>
        <p:spPr>
          <a:xfrm>
            <a:off x="8175514" y="4976928"/>
            <a:ext cx="454680" cy="37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=&gt;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F8998E4-E4BA-4967-B553-6C45A489A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36" y="4219355"/>
            <a:ext cx="856004" cy="5622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1F6C496-F56F-40A3-94D9-DF6B61D136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36" y="4987782"/>
            <a:ext cx="856004" cy="5619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D21BD1E-FA28-4DC1-8EBF-92E7FA17D8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" y="5787146"/>
            <a:ext cx="856004" cy="5622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6981C34-088E-4739-ACB1-8243D6158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795" y="4149686"/>
            <a:ext cx="856004" cy="5622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F6673AC-7A15-4B51-B413-9FAEEDFBB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795" y="4918113"/>
            <a:ext cx="856004" cy="5619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7664415-7C0E-4C7C-8BB5-5D5CB02F22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31" y="5717477"/>
            <a:ext cx="856004" cy="5622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13E74DB-490F-4D23-ACC3-8F402FCC9CBF}"/>
              </a:ext>
            </a:extLst>
          </p:cNvPr>
          <p:cNvSpPr txBox="1"/>
          <p:nvPr/>
        </p:nvSpPr>
        <p:spPr>
          <a:xfrm>
            <a:off x="9829800" y="5460278"/>
            <a:ext cx="141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E72610-5FC8-4FC7-99CA-8331CDD584CE}"/>
              </a:ext>
            </a:extLst>
          </p:cNvPr>
          <p:cNvSpPr txBox="1"/>
          <p:nvPr/>
        </p:nvSpPr>
        <p:spPr>
          <a:xfrm>
            <a:off x="10637676" y="34836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F28703-5CFE-4F62-9DED-48617D612D30}"/>
              </a:ext>
            </a:extLst>
          </p:cNvPr>
          <p:cNvSpPr txBox="1"/>
          <p:nvPr/>
        </p:nvSpPr>
        <p:spPr>
          <a:xfrm>
            <a:off x="10768305" y="299733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D0D4BC-39E8-4249-A26A-4629C9A78FD2}"/>
              </a:ext>
            </a:extLst>
          </p:cNvPr>
          <p:cNvSpPr txBox="1"/>
          <p:nvPr/>
        </p:nvSpPr>
        <p:spPr>
          <a:xfrm>
            <a:off x="10829266" y="573169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21EF3C3-C201-4F42-A37C-90ABD977602B}"/>
              </a:ext>
            </a:extLst>
          </p:cNvPr>
          <p:cNvSpPr txBox="1"/>
          <p:nvPr/>
        </p:nvSpPr>
        <p:spPr>
          <a:xfrm>
            <a:off x="10925062" y="854214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68165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4EFF6C7-0981-4735-8DEE-28B7F547EC22}"/>
              </a:ext>
            </a:extLst>
          </p:cNvPr>
          <p:cNvSpPr/>
          <p:nvPr/>
        </p:nvSpPr>
        <p:spPr>
          <a:xfrm>
            <a:off x="9829800" y="5218043"/>
            <a:ext cx="1411357" cy="8647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BB70D5-AA7B-4056-BD2E-07A76F9836B4}"/>
              </a:ext>
            </a:extLst>
          </p:cNvPr>
          <p:cNvGrpSpPr/>
          <p:nvPr/>
        </p:nvGrpSpPr>
        <p:grpSpPr>
          <a:xfrm>
            <a:off x="3459446" y="1074729"/>
            <a:ext cx="3820919" cy="1346254"/>
            <a:chOff x="4306112" y="1208246"/>
            <a:chExt cx="3486284" cy="13696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994ACA-45F2-48A4-8B31-BA2FD10932A9}"/>
                </a:ext>
              </a:extLst>
            </p:cNvPr>
            <p:cNvSpPr txBox="1"/>
            <p:nvPr/>
          </p:nvSpPr>
          <p:spPr>
            <a:xfrm>
              <a:off x="4306112" y="1208246"/>
              <a:ext cx="3486284" cy="1369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PHƯƠNG PHÁP</a:t>
              </a:r>
            </a:p>
            <a:p>
              <a:pPr algn="ctr"/>
              <a:r>
                <a:rPr lang="en-US" sz="1100" b="1" u="sng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A6D661-519D-4167-B4FF-E71C6A2E17FC}"/>
                </a:ext>
              </a:extLst>
            </p:cNvPr>
            <p:cNvCxnSpPr/>
            <p:nvPr/>
          </p:nvCxnSpPr>
          <p:spPr>
            <a:xfrm>
              <a:off x="4918896" y="1845011"/>
              <a:ext cx="224681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65369D-EA38-4F9E-8436-AD42579CEC3B}"/>
              </a:ext>
            </a:extLst>
          </p:cNvPr>
          <p:cNvSpPr/>
          <p:nvPr/>
        </p:nvSpPr>
        <p:spPr>
          <a:xfrm>
            <a:off x="1576252" y="2420982"/>
            <a:ext cx="1471749" cy="80118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70C0"/>
                </a:solidFill>
              </a:rPr>
              <a:t>Dữ liệu tất cả công thức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AAC93E9-A4ED-4E1C-BD80-B1B37A0755AE}"/>
              </a:ext>
            </a:extLst>
          </p:cNvPr>
          <p:cNvSpPr/>
          <p:nvPr/>
        </p:nvSpPr>
        <p:spPr>
          <a:xfrm>
            <a:off x="4495783" y="2424103"/>
            <a:ext cx="1733006" cy="80118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70C0"/>
                </a:solidFill>
              </a:rPr>
              <a:t>Xây dựng ma trận quan hệ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678A23C-F68B-418A-952A-BC41E86AE15C}"/>
              </a:ext>
            </a:extLst>
          </p:cNvPr>
          <p:cNvSpPr/>
          <p:nvPr/>
        </p:nvSpPr>
        <p:spPr>
          <a:xfrm>
            <a:off x="4503402" y="4460789"/>
            <a:ext cx="1733006" cy="80118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70C0"/>
                </a:solidFill>
              </a:rPr>
              <a:t>Tìm các công thức tương tự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6203353-4668-4AC8-BDE8-A9DB076CAD25}"/>
              </a:ext>
            </a:extLst>
          </p:cNvPr>
          <p:cNvSpPr/>
          <p:nvPr/>
        </p:nvSpPr>
        <p:spPr>
          <a:xfrm>
            <a:off x="1576252" y="4477206"/>
            <a:ext cx="1733006" cy="80118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70C0"/>
                </a:solidFill>
              </a:rPr>
              <a:t>Công thức cần dự đoán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0637CB-1BF3-4317-9D14-5BBC9E070D22}"/>
              </a:ext>
            </a:extLst>
          </p:cNvPr>
          <p:cNvCxnSpPr>
            <a:stCxn id="2" idx="3"/>
            <a:endCxn id="26" idx="1"/>
          </p:cNvCxnSpPr>
          <p:nvPr/>
        </p:nvCxnSpPr>
        <p:spPr>
          <a:xfrm>
            <a:off x="3048001" y="2821576"/>
            <a:ext cx="1447782" cy="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425346-42CF-4637-A93D-0DFA131AA5D6}"/>
              </a:ext>
            </a:extLst>
          </p:cNvPr>
          <p:cNvCxnSpPr>
            <a:stCxn id="28" idx="3"/>
            <a:endCxn id="27" idx="1"/>
          </p:cNvCxnSpPr>
          <p:nvPr/>
        </p:nvCxnSpPr>
        <p:spPr>
          <a:xfrm flipV="1">
            <a:off x="3309258" y="4861383"/>
            <a:ext cx="1194144" cy="16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052774-6907-4A4F-808A-F1CAF8F50A6E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5362286" y="3225291"/>
            <a:ext cx="7619" cy="123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A0BC926-C396-4A5D-B5C8-5A6E2ED8DF9E}"/>
              </a:ext>
            </a:extLst>
          </p:cNvPr>
          <p:cNvSpPr/>
          <p:nvPr/>
        </p:nvSpPr>
        <p:spPr>
          <a:xfrm>
            <a:off x="7438728" y="3091543"/>
            <a:ext cx="2088449" cy="11520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70C0"/>
                </a:solidFill>
              </a:rPr>
              <a:t>Sắp xếp và lọc công thức tốt nhất theo độ tương tự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A60492-56F1-4DF1-966C-72AD3854FAD2}"/>
              </a:ext>
            </a:extLst>
          </p:cNvPr>
          <p:cNvCxnSpPr>
            <a:cxnSpLocks/>
            <a:stCxn id="27" idx="3"/>
            <a:endCxn id="43" idx="1"/>
          </p:cNvCxnSpPr>
          <p:nvPr/>
        </p:nvCxnSpPr>
        <p:spPr>
          <a:xfrm flipV="1">
            <a:off x="6236408" y="3667589"/>
            <a:ext cx="1202320" cy="1193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2F43D2D-6965-4B8B-8EA3-FD7F5DA37822}"/>
              </a:ext>
            </a:extLst>
          </p:cNvPr>
          <p:cNvSpPr txBox="1"/>
          <p:nvPr/>
        </p:nvSpPr>
        <p:spPr>
          <a:xfrm>
            <a:off x="9829800" y="5460278"/>
            <a:ext cx="141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E08961-BA6A-4803-8DA6-B5002469EED6}"/>
              </a:ext>
            </a:extLst>
          </p:cNvPr>
          <p:cNvSpPr txBox="1"/>
          <p:nvPr/>
        </p:nvSpPr>
        <p:spPr>
          <a:xfrm>
            <a:off x="10637676" y="34836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2CB664-86DC-4964-916E-0B1F36FA8C10}"/>
              </a:ext>
            </a:extLst>
          </p:cNvPr>
          <p:cNvSpPr txBox="1"/>
          <p:nvPr/>
        </p:nvSpPr>
        <p:spPr>
          <a:xfrm>
            <a:off x="10768305" y="299733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CAF6BA-A121-4AFB-84A0-081D43F4D835}"/>
              </a:ext>
            </a:extLst>
          </p:cNvPr>
          <p:cNvSpPr txBox="1"/>
          <p:nvPr/>
        </p:nvSpPr>
        <p:spPr>
          <a:xfrm>
            <a:off x="10829266" y="573169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5EC91C-BA70-4AE7-BBBA-99628C033B95}"/>
              </a:ext>
            </a:extLst>
          </p:cNvPr>
          <p:cNvSpPr txBox="1"/>
          <p:nvPr/>
        </p:nvSpPr>
        <p:spPr>
          <a:xfrm>
            <a:off x="10925062" y="854214"/>
            <a:ext cx="163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092E2CD-3809-44AD-9871-2DD4A9CC9307}"/>
              </a:ext>
            </a:extLst>
          </p:cNvPr>
          <p:cNvSpPr/>
          <p:nvPr/>
        </p:nvSpPr>
        <p:spPr>
          <a:xfrm>
            <a:off x="2994680" y="5386864"/>
            <a:ext cx="5635635" cy="1018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 trình đưa ra công thức nấu ăn gợi ý</a:t>
            </a:r>
          </a:p>
        </p:txBody>
      </p:sp>
    </p:spTree>
    <p:extLst>
      <p:ext uri="{BB962C8B-B14F-4D97-AF65-F5344CB8AC3E}">
        <p14:creationId xmlns:p14="http://schemas.microsoft.com/office/powerpoint/2010/main" val="373780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761</Words>
  <Application>Microsoft Office PowerPoint</Application>
  <PresentationFormat>Widescreen</PresentationFormat>
  <Paragraphs>309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HỆ THỐNG GỢI Ý CÔNG THỨC NẤU ĂN TRỰC TUYẾN SỬ DỤNG KỸ THUẬT LỌC THEO 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pil nguyen</dc:creator>
  <cp:lastModifiedBy>pil nguyen</cp:lastModifiedBy>
  <cp:revision>85</cp:revision>
  <dcterms:created xsi:type="dcterms:W3CDTF">2021-01-09T08:48:27Z</dcterms:created>
  <dcterms:modified xsi:type="dcterms:W3CDTF">2022-05-18T16:07:34Z</dcterms:modified>
</cp:coreProperties>
</file>