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7526" autoAdjust="0"/>
  </p:normalViewPr>
  <p:slideViewPr>
    <p:cSldViewPr snapToGrid="0">
      <p:cViewPr>
        <p:scale>
          <a:sx n="160" d="100"/>
          <a:sy n="160" d="100"/>
        </p:scale>
        <p:origin x="18" y="-17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100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FE5DE-1068-49DE-9CF4-BC56015F850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0BEA1-46F8-402B-8E46-49A518E8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0BEA1-46F8-402B-8E46-49A518E8F5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51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0BEA1-46F8-402B-8E46-49A518E8F5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82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0BEA1-46F8-402B-8E46-49A518E8F5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1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8C9F-5C00-4340-8E66-6817AF102C1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3357-3C45-42C9-8A7A-A52073061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3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8C9F-5C00-4340-8E66-6817AF102C1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3357-3C45-42C9-8A7A-A52073061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7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8C9F-5C00-4340-8E66-6817AF102C1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3357-3C45-42C9-8A7A-A52073061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8C9F-5C00-4340-8E66-6817AF102C1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3357-3C45-42C9-8A7A-A52073061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8C9F-5C00-4340-8E66-6817AF102C1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3357-3C45-42C9-8A7A-A52073061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8C9F-5C00-4340-8E66-6817AF102C1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3357-3C45-42C9-8A7A-A52073061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8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8C9F-5C00-4340-8E66-6817AF102C1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3357-3C45-42C9-8A7A-A52073061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4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8C9F-5C00-4340-8E66-6817AF102C1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3357-3C45-42C9-8A7A-A52073061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8C9F-5C00-4340-8E66-6817AF102C1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3357-3C45-42C9-8A7A-A52073061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5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8C9F-5C00-4340-8E66-6817AF102C1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3357-3C45-42C9-8A7A-A52073061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2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8C9F-5C00-4340-8E66-6817AF102C1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3357-3C45-42C9-8A7A-A52073061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8C9F-5C00-4340-8E66-6817AF102C1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43357-3C45-42C9-8A7A-A52073061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3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62D1BD5-72F6-4D62-B89E-C6C5EE92705F}"/>
              </a:ext>
            </a:extLst>
          </p:cNvPr>
          <p:cNvSpPr/>
          <p:nvPr/>
        </p:nvSpPr>
        <p:spPr>
          <a:xfrm>
            <a:off x="762001" y="2796249"/>
            <a:ext cx="683032" cy="39591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 đầu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65AF5-2E84-4449-A778-061BC6086E5A}"/>
              </a:ext>
            </a:extLst>
          </p:cNvPr>
          <p:cNvSpPr/>
          <p:nvPr/>
        </p:nvSpPr>
        <p:spPr>
          <a:xfrm>
            <a:off x="1911869" y="2836855"/>
            <a:ext cx="598947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ký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917F41-94AD-4F44-B907-E5C6ED7E8A49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1445033" y="2994206"/>
            <a:ext cx="46683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2DA2B2-7A71-4E7B-9D16-BA7DD0CDFBF9}"/>
              </a:ext>
            </a:extLst>
          </p:cNvPr>
          <p:cNvCxnSpPr>
            <a:cxnSpLocks/>
            <a:stCxn id="170" idx="3"/>
            <a:endCxn id="172" idx="1"/>
          </p:cNvCxnSpPr>
          <p:nvPr/>
        </p:nvCxnSpPr>
        <p:spPr>
          <a:xfrm>
            <a:off x="4009152" y="3000555"/>
            <a:ext cx="59263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lowchart: Decision 169">
            <a:extLst>
              <a:ext uri="{FF2B5EF4-FFF2-40B4-BE49-F238E27FC236}">
                <a16:creationId xmlns:a16="http://schemas.microsoft.com/office/drawing/2014/main" id="{2C62F339-28BA-41CD-A57F-C615E70101AC}"/>
              </a:ext>
            </a:extLst>
          </p:cNvPr>
          <p:cNvSpPr/>
          <p:nvPr/>
        </p:nvSpPr>
        <p:spPr>
          <a:xfrm>
            <a:off x="2910462" y="2715196"/>
            <a:ext cx="1098690" cy="57071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tra thông tin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1765A77-3EB2-481E-8AC1-38497AB0C64A}"/>
              </a:ext>
            </a:extLst>
          </p:cNvPr>
          <p:cNvSpPr/>
          <p:nvPr/>
        </p:nvSpPr>
        <p:spPr>
          <a:xfrm>
            <a:off x="4601783" y="2843204"/>
            <a:ext cx="598947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ký thành công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3D93387-0248-4E89-A022-D1B514C1912D}"/>
              </a:ext>
            </a:extLst>
          </p:cNvPr>
          <p:cNvSpPr/>
          <p:nvPr/>
        </p:nvSpPr>
        <p:spPr>
          <a:xfrm>
            <a:off x="3160333" y="3630604"/>
            <a:ext cx="598947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báo lỗi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12A8803-915A-44BC-969F-6EFE8EB0327A}"/>
              </a:ext>
            </a:extLst>
          </p:cNvPr>
          <p:cNvSpPr/>
          <p:nvPr/>
        </p:nvSpPr>
        <p:spPr>
          <a:xfrm>
            <a:off x="1678450" y="4674338"/>
            <a:ext cx="598947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65712B-A7B9-46FE-AC8F-A8FDE434A1E7}"/>
              </a:ext>
            </a:extLst>
          </p:cNvPr>
          <p:cNvCxnSpPr>
            <a:cxnSpLocks/>
            <a:stCxn id="5" idx="3"/>
            <a:endCxn id="170" idx="1"/>
          </p:cNvCxnSpPr>
          <p:nvPr/>
        </p:nvCxnSpPr>
        <p:spPr>
          <a:xfrm>
            <a:off x="2510816" y="2994206"/>
            <a:ext cx="399646" cy="63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6F01AE-049D-4251-BB3B-7274A191604E}"/>
              </a:ext>
            </a:extLst>
          </p:cNvPr>
          <p:cNvCxnSpPr>
            <a:cxnSpLocks/>
            <a:stCxn id="170" idx="2"/>
            <a:endCxn id="173" idx="0"/>
          </p:cNvCxnSpPr>
          <p:nvPr/>
        </p:nvCxnSpPr>
        <p:spPr>
          <a:xfrm>
            <a:off x="3459807" y="3285913"/>
            <a:ext cx="0" cy="34469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1B2A57FD-4533-43DE-8884-3F17F4B8AEA7}"/>
              </a:ext>
            </a:extLst>
          </p:cNvPr>
          <p:cNvSpPr/>
          <p:nvPr/>
        </p:nvSpPr>
        <p:spPr>
          <a:xfrm>
            <a:off x="4550983" y="3549391"/>
            <a:ext cx="721045" cy="39591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thúc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743B03-70E9-42F4-839F-258D15D0266E}"/>
              </a:ext>
            </a:extLst>
          </p:cNvPr>
          <p:cNvCxnSpPr>
            <a:cxnSpLocks/>
            <a:stCxn id="172" idx="2"/>
            <a:endCxn id="23" idx="0"/>
          </p:cNvCxnSpPr>
          <p:nvPr/>
        </p:nvCxnSpPr>
        <p:spPr>
          <a:xfrm>
            <a:off x="4901257" y="3157905"/>
            <a:ext cx="10249" cy="39148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901BAEE-42DE-48E9-8F5A-4426700F4567}"/>
              </a:ext>
            </a:extLst>
          </p:cNvPr>
          <p:cNvSpPr txBox="1"/>
          <p:nvPr/>
        </p:nvSpPr>
        <p:spPr>
          <a:xfrm>
            <a:off x="4037783" y="2811455"/>
            <a:ext cx="436999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">
                <a:latin typeface="Times New Roman" panose="02020603050405020304" pitchFamily="18" charset="0"/>
                <a:cs typeface="Times New Roman" panose="02020603050405020304" pitchFamily="18" charset="0"/>
              </a:rPr>
              <a:t>hơp lệ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5D5DD6-056D-4DEC-878A-EB165EC185EF}"/>
              </a:ext>
            </a:extLst>
          </p:cNvPr>
          <p:cNvSpPr txBox="1"/>
          <p:nvPr/>
        </p:nvSpPr>
        <p:spPr>
          <a:xfrm>
            <a:off x="3067257" y="3266863"/>
            <a:ext cx="43699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">
                <a:latin typeface="Times New Roman" panose="02020603050405020304" pitchFamily="18" charset="0"/>
                <a:cs typeface="Times New Roman" panose="02020603050405020304" pitchFamily="18" charset="0"/>
              </a:rPr>
              <a:t>không hơp lệ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0D43980-CECD-4087-A9C8-51571D3B77E8}"/>
              </a:ext>
            </a:extLst>
          </p:cNvPr>
          <p:cNvSpPr/>
          <p:nvPr/>
        </p:nvSpPr>
        <p:spPr>
          <a:xfrm>
            <a:off x="965201" y="5677464"/>
            <a:ext cx="683032" cy="39591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 đầu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EFE180-075C-46C0-901A-875E0595D49E}"/>
              </a:ext>
            </a:extLst>
          </p:cNvPr>
          <p:cNvSpPr/>
          <p:nvPr/>
        </p:nvSpPr>
        <p:spPr>
          <a:xfrm>
            <a:off x="2115069" y="5718070"/>
            <a:ext cx="598947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78E2C9-0FB6-4131-90D6-F69C17AD6078}"/>
              </a:ext>
            </a:extLst>
          </p:cNvPr>
          <p:cNvCxnSpPr>
            <a:cxnSpLocks/>
            <a:stCxn id="42" idx="6"/>
            <a:endCxn id="43" idx="1"/>
          </p:cNvCxnSpPr>
          <p:nvPr/>
        </p:nvCxnSpPr>
        <p:spPr>
          <a:xfrm>
            <a:off x="1157067" y="8122228"/>
            <a:ext cx="82085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859416-5E13-4ADB-B4A6-578CD9A67C26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4212352" y="5881770"/>
            <a:ext cx="59263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320CE36B-3EED-4425-83AE-5BDFA3A3A4B6}"/>
              </a:ext>
            </a:extLst>
          </p:cNvPr>
          <p:cNvSpPr/>
          <p:nvPr/>
        </p:nvSpPr>
        <p:spPr>
          <a:xfrm>
            <a:off x="3113662" y="5596411"/>
            <a:ext cx="1098690" cy="57071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tra thông tin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49BD33-4F9D-4224-8CE8-361A5F9EE0D9}"/>
              </a:ext>
            </a:extLst>
          </p:cNvPr>
          <p:cNvSpPr/>
          <p:nvPr/>
        </p:nvSpPr>
        <p:spPr>
          <a:xfrm>
            <a:off x="4804983" y="5724419"/>
            <a:ext cx="598947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 thành công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4776A2-0898-44D1-8A62-1112F40A0D95}"/>
              </a:ext>
            </a:extLst>
          </p:cNvPr>
          <p:cNvSpPr/>
          <p:nvPr/>
        </p:nvSpPr>
        <p:spPr>
          <a:xfrm>
            <a:off x="3363533" y="6511819"/>
            <a:ext cx="598947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báo lỗi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1DE4C7-E4FD-4C77-9CE7-611158611D86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2714016" y="5875421"/>
            <a:ext cx="399646" cy="63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FFC3D3D-69C2-4DDE-859A-A7015404D61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3663007" y="6167128"/>
            <a:ext cx="0" cy="34469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F32D0E13-CD53-4A8E-9F87-2C8F7DC5F4B7}"/>
              </a:ext>
            </a:extLst>
          </p:cNvPr>
          <p:cNvSpPr/>
          <p:nvPr/>
        </p:nvSpPr>
        <p:spPr>
          <a:xfrm>
            <a:off x="4754183" y="6430606"/>
            <a:ext cx="721045" cy="39591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thúc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33662A-94D1-45D1-BDFF-C6E5F25C0568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5104457" y="6039120"/>
            <a:ext cx="10249" cy="39148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037066-D10E-4FAC-AF6C-2D0EF232EF74}"/>
              </a:ext>
            </a:extLst>
          </p:cNvPr>
          <p:cNvSpPr txBox="1"/>
          <p:nvPr/>
        </p:nvSpPr>
        <p:spPr>
          <a:xfrm>
            <a:off x="4240983" y="5692670"/>
            <a:ext cx="564000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">
                <a:latin typeface="Times New Roman" panose="02020603050405020304" pitchFamily="18" charset="0"/>
                <a:cs typeface="Times New Roman" panose="02020603050405020304" pitchFamily="18" charset="0"/>
              </a:rPr>
              <a:t>chính xác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72D7A1-44D7-42D3-AFE0-F44A10A480E2}"/>
              </a:ext>
            </a:extLst>
          </p:cNvPr>
          <p:cNvSpPr txBox="1"/>
          <p:nvPr/>
        </p:nvSpPr>
        <p:spPr>
          <a:xfrm>
            <a:off x="3166683" y="6148078"/>
            <a:ext cx="54712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">
                <a:latin typeface="Times New Roman" panose="02020603050405020304" pitchFamily="18" charset="0"/>
                <a:cs typeface="Times New Roman" panose="02020603050405020304" pitchFamily="18" charset="0"/>
              </a:rPr>
              <a:t>không chính xác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169A7403-E52D-4178-B0FF-43F91200A8F7}"/>
              </a:ext>
            </a:extLst>
          </p:cNvPr>
          <p:cNvSpPr/>
          <p:nvPr/>
        </p:nvSpPr>
        <p:spPr>
          <a:xfrm>
            <a:off x="474035" y="7924271"/>
            <a:ext cx="683032" cy="39591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 đầu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D6606-9DC7-467F-BEDE-587F9AB9CF8E}"/>
              </a:ext>
            </a:extLst>
          </p:cNvPr>
          <p:cNvSpPr/>
          <p:nvPr/>
        </p:nvSpPr>
        <p:spPr>
          <a:xfrm>
            <a:off x="1977923" y="7964877"/>
            <a:ext cx="609889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 thô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BC77D2-A8A4-4C93-B83A-DB9BFCA885CB}"/>
              </a:ext>
            </a:extLst>
          </p:cNvPr>
          <p:cNvSpPr/>
          <p:nvPr/>
        </p:nvSpPr>
        <p:spPr>
          <a:xfrm>
            <a:off x="3330976" y="7964876"/>
            <a:ext cx="899120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 hóa Unicode tiếng Việt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70E4CC-066D-4295-8E28-42607D5B9AB2}"/>
              </a:ext>
            </a:extLst>
          </p:cNvPr>
          <p:cNvSpPr/>
          <p:nvPr/>
        </p:nvSpPr>
        <p:spPr>
          <a:xfrm>
            <a:off x="4928598" y="7964875"/>
            <a:ext cx="899120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 hóa kểu gõ dấu tiếng Việt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845D17-53C1-443C-AC05-70798BF90119}"/>
              </a:ext>
            </a:extLst>
          </p:cNvPr>
          <p:cNvSpPr/>
          <p:nvPr/>
        </p:nvSpPr>
        <p:spPr>
          <a:xfrm>
            <a:off x="4953283" y="8918491"/>
            <a:ext cx="866672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 bỏ các ký tự không cần thiết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2CACC1-3F73-4EF7-B50D-9D595B2A547F}"/>
              </a:ext>
            </a:extLst>
          </p:cNvPr>
          <p:cNvSpPr/>
          <p:nvPr/>
        </p:nvSpPr>
        <p:spPr>
          <a:xfrm>
            <a:off x="4964457" y="9761174"/>
            <a:ext cx="866672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 hóa thành chữ thường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70A003-9FC8-40C9-B7F5-A75F970EAB66}"/>
              </a:ext>
            </a:extLst>
          </p:cNvPr>
          <p:cNvSpPr/>
          <p:nvPr/>
        </p:nvSpPr>
        <p:spPr>
          <a:xfrm>
            <a:off x="3486360" y="9758539"/>
            <a:ext cx="735898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Trích xuất các đặt trưng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02F868-DDAD-4DCC-9FDE-74AAFD26D827}"/>
              </a:ext>
            </a:extLst>
          </p:cNvPr>
          <p:cNvSpPr/>
          <p:nvPr/>
        </p:nvSpPr>
        <p:spPr>
          <a:xfrm>
            <a:off x="1965464" y="9759537"/>
            <a:ext cx="735898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Tách tự tiếng Việt</a:t>
            </a: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45AFFE55-65A6-412B-92AA-4F5844A0A012}"/>
              </a:ext>
            </a:extLst>
          </p:cNvPr>
          <p:cNvSpPr/>
          <p:nvPr/>
        </p:nvSpPr>
        <p:spPr>
          <a:xfrm>
            <a:off x="474035" y="9720567"/>
            <a:ext cx="721635" cy="39591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thúc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7712BF-FA77-4F47-B296-767594BF0A3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2587812" y="8122227"/>
            <a:ext cx="74316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E1817A-9027-47CC-912A-A6CD9C88DF2B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4230096" y="8122226"/>
            <a:ext cx="698502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8091CC-84F7-4D1E-97E8-5B38CD3B7A23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>
            <a:off x="5378158" y="8279576"/>
            <a:ext cx="8461" cy="63891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7A3DF9-DC9F-457A-B91F-D0A3DBEDF8B5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>
            <a:off x="5386619" y="9233192"/>
            <a:ext cx="11174" cy="52798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C63355B-43A5-4701-9E94-CC122D5C00E5}"/>
              </a:ext>
            </a:extLst>
          </p:cNvPr>
          <p:cNvCxnSpPr>
            <a:cxnSpLocks/>
            <a:stCxn id="47" idx="1"/>
            <a:endCxn id="49" idx="3"/>
          </p:cNvCxnSpPr>
          <p:nvPr/>
        </p:nvCxnSpPr>
        <p:spPr>
          <a:xfrm flipH="1">
            <a:off x="2701362" y="9915890"/>
            <a:ext cx="784998" cy="99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3171439-B341-4FDE-BF63-339F3B1A9FDC}"/>
              </a:ext>
            </a:extLst>
          </p:cNvPr>
          <p:cNvCxnSpPr>
            <a:cxnSpLocks/>
            <a:stCxn id="45" idx="1"/>
            <a:endCxn id="47" idx="3"/>
          </p:cNvCxnSpPr>
          <p:nvPr/>
        </p:nvCxnSpPr>
        <p:spPr>
          <a:xfrm flipH="1" flipV="1">
            <a:off x="4222258" y="9915890"/>
            <a:ext cx="742199" cy="26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850B98-79FD-4823-AD00-D1526F417E82}"/>
              </a:ext>
            </a:extLst>
          </p:cNvPr>
          <p:cNvCxnSpPr>
            <a:cxnSpLocks/>
            <a:stCxn id="49" idx="1"/>
            <a:endCxn id="50" idx="6"/>
          </p:cNvCxnSpPr>
          <p:nvPr/>
        </p:nvCxnSpPr>
        <p:spPr>
          <a:xfrm flipH="1">
            <a:off x="1195670" y="9916888"/>
            <a:ext cx="769794" cy="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67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62D1BD5-72F6-4D62-B89E-C6C5EE92705F}"/>
              </a:ext>
            </a:extLst>
          </p:cNvPr>
          <p:cNvSpPr/>
          <p:nvPr/>
        </p:nvSpPr>
        <p:spPr>
          <a:xfrm>
            <a:off x="347484" y="2796248"/>
            <a:ext cx="683032" cy="39591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 đầu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65AF5-2E84-4449-A778-061BC6086E5A}"/>
              </a:ext>
            </a:extLst>
          </p:cNvPr>
          <p:cNvSpPr/>
          <p:nvPr/>
        </p:nvSpPr>
        <p:spPr>
          <a:xfrm>
            <a:off x="2007489" y="2836855"/>
            <a:ext cx="741684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 sau khi tiền xử lý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917F41-94AD-4F44-B907-E5C6ED7E8A49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1030516" y="2994205"/>
            <a:ext cx="976973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3D93387-0248-4E89-A022-D1B514C1912D}"/>
              </a:ext>
            </a:extLst>
          </p:cNvPr>
          <p:cNvSpPr/>
          <p:nvPr/>
        </p:nvSpPr>
        <p:spPr>
          <a:xfrm>
            <a:off x="3502781" y="2843204"/>
            <a:ext cx="598947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Tách từ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65712B-A7B9-46FE-AC8F-A8FDE434A1E7}"/>
              </a:ext>
            </a:extLst>
          </p:cNvPr>
          <p:cNvCxnSpPr>
            <a:cxnSpLocks/>
            <a:stCxn id="5" idx="3"/>
            <a:endCxn id="173" idx="1"/>
          </p:cNvCxnSpPr>
          <p:nvPr/>
        </p:nvCxnSpPr>
        <p:spPr>
          <a:xfrm>
            <a:off x="2749173" y="2994206"/>
            <a:ext cx="753608" cy="63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94C53F0-06F5-4912-A372-22A47018C1D2}"/>
              </a:ext>
            </a:extLst>
          </p:cNvPr>
          <p:cNvSpPr/>
          <p:nvPr/>
        </p:nvSpPr>
        <p:spPr>
          <a:xfrm>
            <a:off x="4762880" y="2848802"/>
            <a:ext cx="698677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Trích xuất các đặc trưng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AE10C8-B646-4A55-905A-88366E37A032}"/>
              </a:ext>
            </a:extLst>
          </p:cNvPr>
          <p:cNvSpPr/>
          <p:nvPr/>
        </p:nvSpPr>
        <p:spPr>
          <a:xfrm>
            <a:off x="4756897" y="3836888"/>
            <a:ext cx="698677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độ tương tự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CE4E6-4704-40F8-A226-A64F49DFA542}"/>
              </a:ext>
            </a:extLst>
          </p:cNvPr>
          <p:cNvSpPr/>
          <p:nvPr/>
        </p:nvSpPr>
        <p:spPr>
          <a:xfrm>
            <a:off x="3223470" y="3842858"/>
            <a:ext cx="870694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 xếp độ tương tự giảm dần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2566A4F-F863-4C77-9025-2E86887FB333}"/>
              </a:ext>
            </a:extLst>
          </p:cNvPr>
          <p:cNvSpPr/>
          <p:nvPr/>
        </p:nvSpPr>
        <p:spPr>
          <a:xfrm>
            <a:off x="1785945" y="3836887"/>
            <a:ext cx="870694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câu hỏi có độ tương tự cao nhất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967DB7-D531-4440-A65A-5067F0C7CAF4}"/>
              </a:ext>
            </a:extLst>
          </p:cNvPr>
          <p:cNvSpPr/>
          <p:nvPr/>
        </p:nvSpPr>
        <p:spPr>
          <a:xfrm>
            <a:off x="1785945" y="4595899"/>
            <a:ext cx="870694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câu hỏi có độ tương tự thấp nhất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F5D4C56-8230-40AD-92E5-99AE3B854C0A}"/>
              </a:ext>
            </a:extLst>
          </p:cNvPr>
          <p:cNvCxnSpPr>
            <a:cxnSpLocks/>
            <a:stCxn id="173" idx="3"/>
            <a:endCxn id="56" idx="1"/>
          </p:cNvCxnSpPr>
          <p:nvPr/>
        </p:nvCxnSpPr>
        <p:spPr>
          <a:xfrm>
            <a:off x="4101728" y="3000555"/>
            <a:ext cx="661152" cy="559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14CE5BD-E002-4573-ADC9-B7793640A16B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 flipH="1">
            <a:off x="5106236" y="3163503"/>
            <a:ext cx="5983" cy="67338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52B9B70-D284-4B09-9189-C06E11A5A864}"/>
              </a:ext>
            </a:extLst>
          </p:cNvPr>
          <p:cNvCxnSpPr>
            <a:cxnSpLocks/>
            <a:stCxn id="58" idx="1"/>
            <a:endCxn id="59" idx="3"/>
          </p:cNvCxnSpPr>
          <p:nvPr/>
        </p:nvCxnSpPr>
        <p:spPr>
          <a:xfrm flipH="1">
            <a:off x="4094164" y="3994239"/>
            <a:ext cx="662733" cy="59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9A5C841-44A9-4E29-957D-FC76A96179C7}"/>
              </a:ext>
            </a:extLst>
          </p:cNvPr>
          <p:cNvCxnSpPr>
            <a:cxnSpLocks/>
            <a:stCxn id="61" idx="3"/>
            <a:endCxn id="62" idx="3"/>
          </p:cNvCxnSpPr>
          <p:nvPr/>
        </p:nvCxnSpPr>
        <p:spPr>
          <a:xfrm>
            <a:off x="2656639" y="3994238"/>
            <a:ext cx="12700" cy="759012"/>
          </a:xfrm>
          <a:prstGeom prst="bentConnector3">
            <a:avLst>
              <a:gd name="adj1" fmla="val 1800000"/>
            </a:avLst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7689179-A384-4063-9EA7-DEB31C74DE91}"/>
              </a:ext>
            </a:extLst>
          </p:cNvPr>
          <p:cNvCxnSpPr>
            <a:endCxn id="59" idx="2"/>
          </p:cNvCxnSpPr>
          <p:nvPr/>
        </p:nvCxnSpPr>
        <p:spPr>
          <a:xfrm flipV="1">
            <a:off x="2885754" y="4157559"/>
            <a:ext cx="773063" cy="229170"/>
          </a:xfrm>
          <a:prstGeom prst="bentConnector2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0C0E4EDF-7595-43A1-8F41-69EB526AA5A1}"/>
              </a:ext>
            </a:extLst>
          </p:cNvPr>
          <p:cNvSpPr/>
          <p:nvPr/>
        </p:nvSpPr>
        <p:spPr>
          <a:xfrm>
            <a:off x="321680" y="4188772"/>
            <a:ext cx="708836" cy="39591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thúc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FAB4CB0-9EA5-45D6-A4A8-DD41CEB47DA8}"/>
              </a:ext>
            </a:extLst>
          </p:cNvPr>
          <p:cNvCxnSpPr>
            <a:cxnSpLocks/>
            <a:stCxn id="61" idx="1"/>
            <a:endCxn id="62" idx="1"/>
          </p:cNvCxnSpPr>
          <p:nvPr/>
        </p:nvCxnSpPr>
        <p:spPr>
          <a:xfrm rot="10800000" flipV="1">
            <a:off x="1785945" y="3994238"/>
            <a:ext cx="12700" cy="759012"/>
          </a:xfrm>
          <a:prstGeom prst="bentConnector3">
            <a:avLst>
              <a:gd name="adj1" fmla="val 180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D9C109F-EF91-4489-B7C1-DA2DDD36765D}"/>
              </a:ext>
            </a:extLst>
          </p:cNvPr>
          <p:cNvCxnSpPr>
            <a:endCxn id="74" idx="6"/>
          </p:cNvCxnSpPr>
          <p:nvPr/>
        </p:nvCxnSpPr>
        <p:spPr>
          <a:xfrm flipH="1">
            <a:off x="1030516" y="4386729"/>
            <a:ext cx="53901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8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62D1BD5-72F6-4D62-B89E-C6C5EE92705F}"/>
              </a:ext>
            </a:extLst>
          </p:cNvPr>
          <p:cNvSpPr/>
          <p:nvPr/>
        </p:nvSpPr>
        <p:spPr>
          <a:xfrm>
            <a:off x="725281" y="2796249"/>
            <a:ext cx="719752" cy="39591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 đầu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65AF5-2E84-4449-A778-061BC6086E5A}"/>
              </a:ext>
            </a:extLst>
          </p:cNvPr>
          <p:cNvSpPr/>
          <p:nvPr/>
        </p:nvSpPr>
        <p:spPr>
          <a:xfrm>
            <a:off x="2108719" y="2836855"/>
            <a:ext cx="598947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 một đề thi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11FCC-C123-4148-ABE0-0F1C8212A50D}"/>
              </a:ext>
            </a:extLst>
          </p:cNvPr>
          <p:cNvSpPr/>
          <p:nvPr/>
        </p:nvSpPr>
        <p:spPr>
          <a:xfrm>
            <a:off x="3094612" y="2836855"/>
            <a:ext cx="598947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 bài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5FC49-936B-4062-9500-6331635A5D61}"/>
              </a:ext>
            </a:extLst>
          </p:cNvPr>
          <p:cNvSpPr/>
          <p:nvPr/>
        </p:nvSpPr>
        <p:spPr>
          <a:xfrm>
            <a:off x="4353853" y="3505605"/>
            <a:ext cx="697118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 một câu hỏi bất kì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EFF5C7-07EF-40B8-BE92-886D107CE17D}"/>
              </a:ext>
            </a:extLst>
          </p:cNvPr>
          <p:cNvSpPr/>
          <p:nvPr/>
        </p:nvSpPr>
        <p:spPr>
          <a:xfrm>
            <a:off x="3094612" y="3505604"/>
            <a:ext cx="598947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 đáp án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0313DE92-9434-469F-B6DF-D0F69ECF8981}"/>
              </a:ext>
            </a:extLst>
          </p:cNvPr>
          <p:cNvSpPr/>
          <p:nvPr/>
        </p:nvSpPr>
        <p:spPr>
          <a:xfrm>
            <a:off x="2968177" y="4167813"/>
            <a:ext cx="851817" cy="57071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FEB3B-3F63-42A0-9C91-75448FC110F8}"/>
              </a:ext>
            </a:extLst>
          </p:cNvPr>
          <p:cNvSpPr/>
          <p:nvPr/>
        </p:nvSpPr>
        <p:spPr>
          <a:xfrm>
            <a:off x="1556692" y="7057689"/>
            <a:ext cx="779915" cy="44381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 câu hỏi có độ tương tự cao thứ i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707753-2BA8-4351-9E0A-2191853E8E76}"/>
              </a:ext>
            </a:extLst>
          </p:cNvPr>
          <p:cNvSpPr/>
          <p:nvPr/>
        </p:nvSpPr>
        <p:spPr>
          <a:xfrm>
            <a:off x="4557334" y="7051470"/>
            <a:ext cx="851817" cy="44381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 câu hỏi có độ tương tự thấp thứ i 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2EF29B20-EEE2-4BC6-AA1B-170CFA60CFC5}"/>
              </a:ext>
            </a:extLst>
          </p:cNvPr>
          <p:cNvSpPr/>
          <p:nvPr/>
        </p:nvSpPr>
        <p:spPr>
          <a:xfrm>
            <a:off x="2978211" y="5964341"/>
            <a:ext cx="851817" cy="57071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N</a:t>
            </a:r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3987E8AE-B594-496A-8646-AC468E3A2FD9}"/>
              </a:ext>
            </a:extLst>
          </p:cNvPr>
          <p:cNvSpPr/>
          <p:nvPr/>
        </p:nvSpPr>
        <p:spPr>
          <a:xfrm>
            <a:off x="4099862" y="2843397"/>
            <a:ext cx="1198061" cy="314701"/>
          </a:xfrm>
          <a:prstGeom prst="flowChartInputOutpu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0</a:t>
            </a:r>
          </a:p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10, R = 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917F41-94AD-4F44-B907-E5C6ED7E8A49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1445033" y="2994206"/>
            <a:ext cx="66368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2DA2B2-7A71-4E7B-9D16-BA7DD0CDFBF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707666" y="2994206"/>
            <a:ext cx="38694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91FAD9-7F31-4B6D-BEAB-B3CD926DA1FB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>
            <a:off x="3693559" y="2994206"/>
            <a:ext cx="526109" cy="654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A07C01-BEF6-4ED0-90FA-AE28D70E95BA}"/>
              </a:ext>
            </a:extLst>
          </p:cNvPr>
          <p:cNvCxnSpPr>
            <a:cxnSpLocks/>
            <a:stCxn id="16" idx="4"/>
            <a:endCxn id="8" idx="0"/>
          </p:cNvCxnSpPr>
          <p:nvPr/>
        </p:nvCxnSpPr>
        <p:spPr>
          <a:xfrm>
            <a:off x="4698893" y="3158098"/>
            <a:ext cx="3519" cy="34750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52D97B-23FE-4C6B-BE54-15BAAAE3F7F0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3693559" y="3662955"/>
            <a:ext cx="66029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B76AA68-AB05-45C6-B353-F3EABC51EC59}"/>
              </a:ext>
            </a:extLst>
          </p:cNvPr>
          <p:cNvSpPr/>
          <p:nvPr/>
        </p:nvSpPr>
        <p:spPr>
          <a:xfrm>
            <a:off x="1875969" y="4299205"/>
            <a:ext cx="598947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9F199D-8370-4BAE-A5E4-56CF8FF87D6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394085" y="3820305"/>
            <a:ext cx="0" cy="347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F622C1-D255-49C2-85C0-1D10694C637E}"/>
              </a:ext>
            </a:extLst>
          </p:cNvPr>
          <p:cNvCxnSpPr>
            <a:stCxn id="10" idx="1"/>
            <a:endCxn id="33" idx="3"/>
          </p:cNvCxnSpPr>
          <p:nvPr/>
        </p:nvCxnSpPr>
        <p:spPr>
          <a:xfrm flipH="1">
            <a:off x="2474917" y="4453172"/>
            <a:ext cx="493260" cy="338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56648A36-5C50-4BEB-B996-80A6F958C24B}"/>
              </a:ext>
            </a:extLst>
          </p:cNvPr>
          <p:cNvSpPr/>
          <p:nvPr/>
        </p:nvSpPr>
        <p:spPr>
          <a:xfrm>
            <a:off x="4641581" y="6051743"/>
            <a:ext cx="608256" cy="39591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thúc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DADE750-F44F-4DB2-B98C-7D99DCCF1E4F}"/>
              </a:ext>
            </a:extLst>
          </p:cNvPr>
          <p:cNvCxnSpPr>
            <a:cxnSpLocks/>
            <a:stCxn id="15" idx="3"/>
            <a:endCxn id="52" idx="2"/>
          </p:cNvCxnSpPr>
          <p:nvPr/>
        </p:nvCxnSpPr>
        <p:spPr>
          <a:xfrm>
            <a:off x="3830028" y="6249700"/>
            <a:ext cx="81155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AB3713DB-8037-4EFF-9134-5B5F239BE71F}"/>
              </a:ext>
            </a:extLst>
          </p:cNvPr>
          <p:cNvSpPr/>
          <p:nvPr/>
        </p:nvSpPr>
        <p:spPr>
          <a:xfrm>
            <a:off x="3094612" y="5113318"/>
            <a:ext cx="598947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S + 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B978583-F6A0-442F-9C3C-09C99D3B4C3D}"/>
              </a:ext>
            </a:extLst>
          </p:cNvPr>
          <p:cNvSpPr/>
          <p:nvPr/>
        </p:nvSpPr>
        <p:spPr>
          <a:xfrm>
            <a:off x="4384296" y="4295821"/>
            <a:ext cx="598947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0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3C81CE5-345E-4E49-858B-47FC53844698}"/>
              </a:ext>
            </a:extLst>
          </p:cNvPr>
          <p:cNvCxnSpPr>
            <a:stCxn id="10" idx="3"/>
            <a:endCxn id="92" idx="1"/>
          </p:cNvCxnSpPr>
          <p:nvPr/>
        </p:nvCxnSpPr>
        <p:spPr>
          <a:xfrm>
            <a:off x="3819993" y="4453172"/>
            <a:ext cx="56430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B8BF813-56FD-4CAC-A535-3A42B4FAE221}"/>
              </a:ext>
            </a:extLst>
          </p:cNvPr>
          <p:cNvSpPr/>
          <p:nvPr/>
        </p:nvSpPr>
        <p:spPr>
          <a:xfrm>
            <a:off x="3198528" y="7943075"/>
            <a:ext cx="551247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 hỏi tiếp theo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32D540D2-7586-4E4A-81FA-B929FBD341FC}"/>
              </a:ext>
            </a:extLst>
          </p:cNvPr>
          <p:cNvSpPr/>
          <p:nvPr/>
        </p:nvSpPr>
        <p:spPr>
          <a:xfrm>
            <a:off x="2990651" y="6993780"/>
            <a:ext cx="851817" cy="57071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1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659FF69D-4325-42E8-A034-2FB80DDEC53F}"/>
              </a:ext>
            </a:extLst>
          </p:cNvPr>
          <p:cNvCxnSpPr>
            <a:stCxn id="33" idx="2"/>
            <a:endCxn id="71" idx="1"/>
          </p:cNvCxnSpPr>
          <p:nvPr/>
        </p:nvCxnSpPr>
        <p:spPr>
          <a:xfrm rot="16200000" flipH="1">
            <a:off x="2306646" y="4482702"/>
            <a:ext cx="656763" cy="919169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2D7BC6DA-8237-43F5-99C8-4795D2E522DF}"/>
              </a:ext>
            </a:extLst>
          </p:cNvPr>
          <p:cNvCxnSpPr>
            <a:stCxn id="92" idx="2"/>
            <a:endCxn id="71" idx="3"/>
          </p:cNvCxnSpPr>
          <p:nvPr/>
        </p:nvCxnSpPr>
        <p:spPr>
          <a:xfrm rot="5400000">
            <a:off x="3858592" y="4445490"/>
            <a:ext cx="660147" cy="99021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7B59ACF-8D8D-49A3-BC03-ACA507090A63}"/>
              </a:ext>
            </a:extLst>
          </p:cNvPr>
          <p:cNvCxnSpPr>
            <a:stCxn id="71" idx="2"/>
            <a:endCxn id="15" idx="0"/>
          </p:cNvCxnSpPr>
          <p:nvPr/>
        </p:nvCxnSpPr>
        <p:spPr>
          <a:xfrm>
            <a:off x="3394086" y="5428019"/>
            <a:ext cx="10034" cy="53632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490F538-794E-4778-BF30-FBC83B3C477B}"/>
              </a:ext>
            </a:extLst>
          </p:cNvPr>
          <p:cNvCxnSpPr>
            <a:cxnSpLocks/>
            <a:stCxn id="15" idx="2"/>
            <a:endCxn id="104" idx="0"/>
          </p:cNvCxnSpPr>
          <p:nvPr/>
        </p:nvCxnSpPr>
        <p:spPr>
          <a:xfrm>
            <a:off x="3404120" y="6535058"/>
            <a:ext cx="12440" cy="45872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759BA33-5791-4214-96E3-2CE5238458FF}"/>
              </a:ext>
            </a:extLst>
          </p:cNvPr>
          <p:cNvCxnSpPr>
            <a:stCxn id="104" idx="3"/>
            <a:endCxn id="13" idx="1"/>
          </p:cNvCxnSpPr>
          <p:nvPr/>
        </p:nvCxnSpPr>
        <p:spPr>
          <a:xfrm flipV="1">
            <a:off x="3842468" y="7273376"/>
            <a:ext cx="714866" cy="576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611D9E-469F-41CB-9CBB-8B193A7B9CF4}"/>
              </a:ext>
            </a:extLst>
          </p:cNvPr>
          <p:cNvCxnSpPr>
            <a:stCxn id="104" idx="1"/>
            <a:endCxn id="11" idx="3"/>
          </p:cNvCxnSpPr>
          <p:nvPr/>
        </p:nvCxnSpPr>
        <p:spPr>
          <a:xfrm flipH="1">
            <a:off x="2336607" y="7279139"/>
            <a:ext cx="654044" cy="45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E7843BC4-FDF0-4537-9685-E0411AD4AFE6}"/>
              </a:ext>
            </a:extLst>
          </p:cNvPr>
          <p:cNvCxnSpPr>
            <a:stCxn id="11" idx="2"/>
            <a:endCxn id="102" idx="1"/>
          </p:cNvCxnSpPr>
          <p:nvPr/>
        </p:nvCxnSpPr>
        <p:spPr>
          <a:xfrm rot="16200000" flipH="1">
            <a:off x="2273126" y="7175024"/>
            <a:ext cx="598926" cy="1251878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A15FC7E7-8332-4D4C-8BAB-B916CED199A8}"/>
              </a:ext>
            </a:extLst>
          </p:cNvPr>
          <p:cNvCxnSpPr>
            <a:stCxn id="13" idx="2"/>
            <a:endCxn id="102" idx="3"/>
          </p:cNvCxnSpPr>
          <p:nvPr/>
        </p:nvCxnSpPr>
        <p:spPr>
          <a:xfrm rot="5400000">
            <a:off x="4063937" y="7181119"/>
            <a:ext cx="605145" cy="1233468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AF15884-7BAE-40B2-9E20-DE5619853243}"/>
              </a:ext>
            </a:extLst>
          </p:cNvPr>
          <p:cNvSpPr/>
          <p:nvPr/>
        </p:nvSpPr>
        <p:spPr>
          <a:xfrm>
            <a:off x="1148821" y="8305243"/>
            <a:ext cx="551247" cy="31470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0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DF2B298F-349B-4119-A8B3-70BBA988EE59}"/>
              </a:ext>
            </a:extLst>
          </p:cNvPr>
          <p:cNvCxnSpPr>
            <a:cxnSpLocks/>
            <a:stCxn id="102" idx="2"/>
            <a:endCxn id="153" idx="3"/>
          </p:cNvCxnSpPr>
          <p:nvPr/>
        </p:nvCxnSpPr>
        <p:spPr>
          <a:xfrm rot="5400000">
            <a:off x="2484701" y="7473143"/>
            <a:ext cx="204818" cy="1774084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5CAC2E9-377F-497D-9169-B18D34B42E18}"/>
              </a:ext>
            </a:extLst>
          </p:cNvPr>
          <p:cNvCxnSpPr>
            <a:stCxn id="153" idx="0"/>
            <a:endCxn id="9" idx="1"/>
          </p:cNvCxnSpPr>
          <p:nvPr/>
        </p:nvCxnSpPr>
        <p:spPr>
          <a:xfrm rot="5400000" flipH="1" flipV="1">
            <a:off x="-61616" y="5149016"/>
            <a:ext cx="4642288" cy="1670167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D98AF9B-1D75-434B-B1BB-EB010D26FE92}"/>
              </a:ext>
            </a:extLst>
          </p:cNvPr>
          <p:cNvSpPr txBox="1"/>
          <p:nvPr/>
        </p:nvSpPr>
        <p:spPr>
          <a:xfrm>
            <a:off x="2575128" y="4255652"/>
            <a:ext cx="379320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206E39-BDEA-4ADC-9E4B-5420627CA35F}"/>
              </a:ext>
            </a:extLst>
          </p:cNvPr>
          <p:cNvSpPr txBox="1"/>
          <p:nvPr/>
        </p:nvSpPr>
        <p:spPr>
          <a:xfrm>
            <a:off x="3890856" y="4256258"/>
            <a:ext cx="379320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F92BCF4-4B9E-4F24-BE58-2E8633F99253}"/>
              </a:ext>
            </a:extLst>
          </p:cNvPr>
          <p:cNvSpPr txBox="1"/>
          <p:nvPr/>
        </p:nvSpPr>
        <p:spPr>
          <a:xfrm>
            <a:off x="4023706" y="6046566"/>
            <a:ext cx="379320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2F4F5D0-0D08-4C33-9607-FF7D6288C230}"/>
              </a:ext>
            </a:extLst>
          </p:cNvPr>
          <p:cNvSpPr txBox="1"/>
          <p:nvPr/>
        </p:nvSpPr>
        <p:spPr>
          <a:xfrm>
            <a:off x="3133718" y="6625381"/>
            <a:ext cx="379320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114C4A4-4CB3-4306-81DF-D0FA4A9BA878}"/>
              </a:ext>
            </a:extLst>
          </p:cNvPr>
          <p:cNvSpPr txBox="1"/>
          <p:nvPr/>
        </p:nvSpPr>
        <p:spPr>
          <a:xfrm>
            <a:off x="2491483" y="7085848"/>
            <a:ext cx="379320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6AD8D9-B0E8-44B9-B71B-98FB2499C6D4}"/>
              </a:ext>
            </a:extLst>
          </p:cNvPr>
          <p:cNvSpPr txBox="1"/>
          <p:nvPr/>
        </p:nvSpPr>
        <p:spPr>
          <a:xfrm>
            <a:off x="3955303" y="7076462"/>
            <a:ext cx="379320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</a:p>
        </p:txBody>
      </p:sp>
    </p:spTree>
    <p:extLst>
      <p:ext uri="{BB962C8B-B14F-4D97-AF65-F5344CB8AC3E}">
        <p14:creationId xmlns:p14="http://schemas.microsoft.com/office/powerpoint/2010/main" val="319264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</TotalTime>
  <Words>218</Words>
  <Application>Microsoft Office PowerPoint</Application>
  <PresentationFormat>Widescreen</PresentationFormat>
  <Paragraphs>62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 nguyen</dc:creator>
  <cp:lastModifiedBy>pil nguyen</cp:lastModifiedBy>
  <cp:revision>7</cp:revision>
  <dcterms:created xsi:type="dcterms:W3CDTF">2022-11-03T16:27:55Z</dcterms:created>
  <dcterms:modified xsi:type="dcterms:W3CDTF">2022-11-14T15:49:32Z</dcterms:modified>
</cp:coreProperties>
</file>