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6633"/>
    <a:srgbClr val="9A7200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114" d="100"/>
          <a:sy n="114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2AE7E-3C96-48E7-84AB-608E72877707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CC02-97F8-49F4-8A4B-27C883DC52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19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214122"/>
            <a:ext cx="7772400" cy="2000250"/>
          </a:xfrm>
        </p:spPr>
        <p:txBody>
          <a:bodyPr/>
          <a:lstStyle/>
          <a:p>
            <a:pPr algn="ctr"/>
            <a:r>
              <a:rPr lang="en-US" altLang="en-US" sz="25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en-US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MÔ HÌNH TRANSFORMER VÀO SỬA LỖI TIẾNG VIỆT</a:t>
            </a:r>
            <a:endParaRPr lang="en-US" altLang="en-US" sz="3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138" y="4495798"/>
            <a:ext cx="3471862" cy="1199969"/>
          </a:xfrm>
        </p:spPr>
        <p:txBody>
          <a:bodyPr/>
          <a:lstStyle/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LƯU TIẾN ĐẠO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856197"/>
            <a:ext cx="6400800" cy="107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</a:p>
          <a:p>
            <a:r>
              <a:rPr lang="en-US" altLang="en-US" sz="25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KHOA HỌC MÁY TÍNH</a:t>
            </a:r>
            <a:endParaRPr lang="en-US" altLang="en-US" sz="25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95799"/>
            <a:ext cx="3233738" cy="16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TRUNG HIỀN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B1812267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44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636587"/>
            <a:ext cx="7086600" cy="617538"/>
          </a:xfrm>
        </p:spPr>
        <p:txBody>
          <a:bodyPr/>
          <a:lstStyle/>
          <a:p>
            <a:r>
              <a:rPr lang="en-US" altLang="en-US" sz="25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altLang="en-US" sz="25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572000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ĐỀ TÀI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 VÀ ĐÁNH GIÁ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API</a:t>
            </a:r>
            <a:endParaRPr lang="en-US" alt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636587"/>
            <a:ext cx="7086600" cy="617538"/>
          </a:xfrm>
        </p:spPr>
        <p:txBody>
          <a:bodyPr/>
          <a:lstStyle/>
          <a:p>
            <a:r>
              <a:rPr lang="en-US" altLang="en-US" sz="25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altLang="en-US" sz="25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3200" y="0"/>
            <a:ext cx="2590800" cy="8382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ĐỀ TÀI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 VÀ ĐÁNH GIÁ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API</a:t>
            </a:r>
            <a:endParaRPr lang="en-US" altLang="en-US" sz="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100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ĐỀ TÀI ỨNG DỤNG MÔ HÌNH TRANSFORMER VÀO SỬA LỖI TIẾNG VIỆT</vt:lpstr>
      <vt:lpstr>NỘI DUNG</vt:lpstr>
      <vt:lpstr>1. GIỚI THIỆU ĐỀ TÀI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MAYTINH</cp:lastModifiedBy>
  <cp:revision>56</cp:revision>
  <dcterms:created xsi:type="dcterms:W3CDTF">2008-08-06T06:37:20Z</dcterms:created>
  <dcterms:modified xsi:type="dcterms:W3CDTF">2022-12-09T19:00:21Z</dcterms:modified>
</cp:coreProperties>
</file>