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2" r:id="rId2"/>
    <p:sldId id="300" r:id="rId3"/>
    <p:sldId id="299" r:id="rId4"/>
    <p:sldId id="330" r:id="rId5"/>
    <p:sldId id="296" r:id="rId6"/>
    <p:sldId id="305" r:id="rId7"/>
    <p:sldId id="307" r:id="rId8"/>
    <p:sldId id="309" r:id="rId9"/>
    <p:sldId id="310" r:id="rId10"/>
    <p:sldId id="292" r:id="rId11"/>
    <p:sldId id="324" r:id="rId12"/>
    <p:sldId id="335" r:id="rId13"/>
    <p:sldId id="314" r:id="rId14"/>
    <p:sldId id="316" r:id="rId15"/>
    <p:sldId id="318" r:id="rId16"/>
    <p:sldId id="320" r:id="rId17"/>
    <p:sldId id="321" r:id="rId18"/>
    <p:sldId id="334" r:id="rId1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0" autoAdjust="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52A3B406-AF84-44E1-8138-5CE1468BC4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76AC4CA6-485F-4199-A4F1-0C2EE2093E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BB0551-71DA-4B0B-838B-3A4B54F93E0A}" type="datetimeFigureOut">
              <a:rPr lang="ja-JP" altLang="en-US"/>
              <a:pPr>
                <a:defRPr/>
              </a:pPr>
              <a:t>2022/7/2</a:t>
            </a:fld>
            <a:endParaRPr lang="ja-JP" altLang="en-US"/>
          </a:p>
        </p:txBody>
      </p:sp>
      <p:sp>
        <p:nvSpPr>
          <p:cNvPr id="4" name="フッター プレースホルダ 3">
            <a:extLst>
              <a:ext uri="{FF2B5EF4-FFF2-40B4-BE49-F238E27FC236}">
                <a16:creationId xmlns:a16="http://schemas.microsoft.com/office/drawing/2014/main" id="{630B84B6-AC5E-4E97-9791-31E4DA5719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>
            <a:extLst>
              <a:ext uri="{FF2B5EF4-FFF2-40B4-BE49-F238E27FC236}">
                <a16:creationId xmlns:a16="http://schemas.microsoft.com/office/drawing/2014/main" id="{11BE38BF-51C0-492E-8016-7DD0533A64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1FE97C8-B0A6-45ED-8B12-AA7AA8A8849E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69A006F-D2EB-4339-B258-2570B29823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5D1448-2045-4B4F-9937-77CFABE003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00CD7B-A66E-45E8-984D-16D5314B9A58}" type="datetimeFigureOut">
              <a:rPr lang="ja-JP" altLang="en-US"/>
              <a:pPr>
                <a:defRPr/>
              </a:pPr>
              <a:t>2022/7/2</a:t>
            </a:fld>
            <a:endParaRPr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5D8601A0-A879-4633-A18E-D8CD08625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50ECE152-CE5F-43C5-AEB2-90648DA37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866B0C-9957-4BDA-AAD5-638E3FF632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DB5173-E785-44EC-9879-AD21E9060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8B31900-F8BE-4ADB-8339-9348F9AED9FF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OFDM">
            <a:extLst>
              <a:ext uri="{FF2B5EF4-FFF2-40B4-BE49-F238E27FC236}">
                <a16:creationId xmlns:a16="http://schemas.microsoft.com/office/drawing/2014/main" id="{BD475D95-8E01-482E-878B-14740A10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541580AF-D9DE-4FA5-A59D-F903ABE5FBF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ja-JP" altLang="en-US">
              <a:cs typeface="Arial" charset="0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0400EC37-5503-45FA-81DA-110948232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1762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5A9CC181-EF10-43BA-92C8-B2D0BD983C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71438"/>
            <a:ext cx="13636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/>
              <a:t>Click to edit Master title style</a:t>
            </a:r>
            <a:endParaRPr lang="ja-JP" altLang="ja-JP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/>
              <a:t>Click to edit Master subtitle style</a:t>
            </a:r>
            <a:endParaRPr lang="ja-JP" altLang="ja-JP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A92600A3-3C0A-4F60-B262-8930A49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86EB-78D3-471C-ACC5-6801CAE044E4}" type="datetime1">
              <a:rPr lang="en-US" altLang="ja-JP"/>
              <a:pPr>
                <a:defRPr/>
              </a:pPr>
              <a:t>02/07/2022</a:t>
            </a:fld>
            <a:endParaRPr lang="ja-JP" alt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3FAE38-013E-457A-A285-9B4741B6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E3528FC-F9F6-4761-A7E7-26C1366A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197DD-1601-4F5E-A980-199D9A61866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661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185D8C-A67D-4017-8506-26E298E52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AE5E-98F7-4B21-83AD-E9EF82A6C939}" type="datetime1">
              <a:rPr lang="en-US" altLang="ja-JP"/>
              <a:pPr>
                <a:defRPr/>
              </a:pPr>
              <a:t>02/07/2022</a:t>
            </a:fld>
            <a:endParaRPr lang="ja-JP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71C55B-F419-4ED8-8B3C-A91CED52A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E9814B-411B-4612-8120-5BDD2C4A7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D4DBF-4646-4DD2-BE61-D7F3D18378A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79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C17734-2E2E-4844-AA5C-254E005C6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C34B-474D-4D6F-A596-6E40ECB080B4}" type="datetime1">
              <a:rPr lang="en-US" altLang="ja-JP"/>
              <a:pPr>
                <a:defRPr/>
              </a:pPr>
              <a:t>02/07/2022</a:t>
            </a:fld>
            <a:endParaRPr lang="ja-JP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B74FDB-BE67-49C2-AFDC-AE39A2471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3E18B7-259B-4BB5-AA37-5D16EAC951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9D447-071A-407B-9ADC-7F8FCA3B4D1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62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70B91D-7822-4392-86FB-C787AFF59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3DE9E-B7C1-4834-A019-7EC1C3685DBF}" type="datetime1">
              <a:rPr lang="en-US" altLang="ja-JP"/>
              <a:pPr>
                <a:defRPr/>
              </a:pPr>
              <a:t>02/07/2022</a:t>
            </a:fld>
            <a:endParaRPr lang="ja-JP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55B627-9411-41C7-B00F-42A4E0AEA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B8F3EA-F5DB-4DE6-818C-3F1C0321F8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C4BA8-CB60-4FFE-B961-F4560DA33C4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93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AEF5D-ADD5-48DE-8C79-343D2ECB322F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30620-617E-4F15-BCCF-1DAB76BD9187}" type="datetime1">
              <a:rPr lang="en-US" altLang="ja-JP"/>
              <a:pPr>
                <a:defRPr/>
              </a:pPr>
              <a:t>02/07/2022</a:t>
            </a:fld>
            <a:endParaRPr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B696A-2994-43B1-B2D9-38A46F5CCB8E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4DA9A-1F9A-499A-BA8B-62A7ED2B996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8A29B-6FA8-457E-80A6-3201A1EC40C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124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1" descr="OFDM">
            <a:extLst>
              <a:ext uri="{FF2B5EF4-FFF2-40B4-BE49-F238E27FC236}">
                <a16:creationId xmlns:a16="http://schemas.microsoft.com/office/drawing/2014/main" id="{77598E73-599A-469E-B9E8-66EDBFAD1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2">
            <a:extLst>
              <a:ext uri="{FF2B5EF4-FFF2-40B4-BE49-F238E27FC236}">
                <a16:creationId xmlns:a16="http://schemas.microsoft.com/office/drawing/2014/main" id="{DD4971EF-7959-4FEB-88F1-C8177235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ja-JP" altLang="en-US">
              <a:cs typeface="Times New Roman" pitchFamily="18" charset="0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E24A7121-35AE-4A61-9FC4-B9F2E5A0A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6DC98027-54C7-441C-8DFD-FD3C475B3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9CCDCF-FFA7-4FED-864D-E3B558BC04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2462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8F5901B9-60D0-41EB-AC48-5E717E476D57}" type="datetime1">
              <a:rPr lang="en-US" altLang="ja-JP"/>
              <a:pPr>
                <a:defRPr/>
              </a:pPr>
              <a:t>02/07/2022</a:t>
            </a:fld>
            <a:endParaRPr lang="ja-JP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20B592-17D8-4889-B95A-D38FFB8213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25" y="6524625"/>
            <a:ext cx="5618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Copyrights 2016 UIT-Khoa KTMT . All Rights Reserved.</a:t>
            </a:r>
            <a:endParaRPr lang="ja-JP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C305ED4-BC16-4134-A7D9-4A39CBBFC0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0575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Times New Roman" panose="02020603050405020304" pitchFamily="18" charset="0"/>
              </a:defRPr>
            </a:lvl1pPr>
          </a:lstStyle>
          <a:p>
            <a:fld id="{2E960B37-C5C3-4415-A1E3-8483174A59B7}" type="slidenum">
              <a:rPr lang="ja-JP" altLang="en-US"/>
              <a:pPr/>
              <a:t>‹#›</a:t>
            </a:fld>
            <a:endParaRPr lang="ja-JP" altLang="en-US"/>
          </a:p>
        </p:txBody>
      </p:sp>
      <p:sp>
        <p:nvSpPr>
          <p:cNvPr id="1033" name="Line 28">
            <a:extLst>
              <a:ext uri="{FF2B5EF4-FFF2-40B4-BE49-F238E27FC236}">
                <a16:creationId xmlns:a16="http://schemas.microsoft.com/office/drawing/2014/main" id="{C13382A5-FF2E-4707-87F4-7C5EE380C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63" y="112395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4" name="Picture 2">
            <a:extLst>
              <a:ext uri="{FF2B5EF4-FFF2-40B4-BE49-F238E27FC236}">
                <a16:creationId xmlns:a16="http://schemas.microsoft.com/office/drawing/2014/main" id="{D989DFF5-5A88-4C01-8F29-FB28C1F38B3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88"/>
            <a:ext cx="1116013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6" r:id="rId2"/>
    <p:sldLayoutId id="2147483687" r:id="rId3"/>
    <p:sldLayoutId id="2147483688" r:id="rId4"/>
    <p:sldLayoutId id="2147483689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>
            <a:extLst>
              <a:ext uri="{FF2B5EF4-FFF2-40B4-BE49-F238E27FC236}">
                <a16:creationId xmlns:a16="http://schemas.microsoft.com/office/drawing/2014/main" id="{78C81167-5C5D-4FE5-A843-9F444855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THIẾT KẾ GIẢI PHÁP NHẬN DẠNG CHÓ/MÈO SỬ DỤNG CONVOLUTION NEURAL NETWORK TRÊN PHẦN CỨNG</a:t>
            </a:r>
          </a:p>
        </p:txBody>
      </p:sp>
      <p:sp>
        <p:nvSpPr>
          <p:cNvPr id="3075" name="サブタイトル 2">
            <a:extLst>
              <a:ext uri="{FF2B5EF4-FFF2-40B4-BE49-F238E27FC236}">
                <a16:creationId xmlns:a16="http://schemas.microsoft.com/office/drawing/2014/main" id="{7C1B1B01-B9D5-452D-86E7-AFE40CB6A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02177"/>
            <a:ext cx="6400800" cy="2120646"/>
          </a:xfrm>
        </p:spPr>
        <p:txBody>
          <a:bodyPr/>
          <a:lstStyle/>
          <a:p>
            <a:pPr eaLnBrk="1" hangingPunct="1"/>
            <a:r>
              <a:rPr lang="en-US" altLang="ja-JP" dirty="0"/>
              <a:t> </a:t>
            </a:r>
            <a:r>
              <a:rPr lang="en-US" altLang="ja-JP" dirty="0" smtClean="0"/>
              <a:t>02/07/2022</a:t>
            </a:r>
            <a:endParaRPr lang="en-US" altLang="ja-JP" dirty="0"/>
          </a:p>
          <a:p>
            <a:pPr eaLnBrk="1" hangingPunct="1"/>
            <a:r>
              <a:rPr lang="en-US" altLang="ja-JP" dirty="0"/>
              <a:t>GVHD: ThS. </a:t>
            </a:r>
            <a:r>
              <a:rPr lang="en-US" altLang="ja-JP" dirty="0" smtClean="0"/>
              <a:t>Phạm Thanh Hùng</a:t>
            </a:r>
            <a:endParaRPr lang="en-US" altLang="ja-JP" dirty="0"/>
          </a:p>
          <a:p>
            <a:pPr eaLnBrk="1" hangingPunct="1"/>
            <a:r>
              <a:rPr lang="en-US" altLang="ja-JP" dirty="0"/>
              <a:t>Tên SV: </a:t>
            </a:r>
            <a:r>
              <a:rPr lang="en-US" altLang="ja-JP" dirty="0" smtClean="0"/>
              <a:t>Nguyễn Tấn Thiên</a:t>
            </a:r>
            <a:endParaRPr lang="en-US" altLang="ja-JP" dirty="0"/>
          </a:p>
          <a:p>
            <a:pPr eaLnBrk="1" hangingPunct="1"/>
            <a:r>
              <a:rPr lang="en-US" altLang="ja-JP" dirty="0"/>
              <a:t>MSSV: </a:t>
            </a:r>
            <a:r>
              <a:rPr lang="en-US" altLang="ja-JP" dirty="0" smtClean="0"/>
              <a:t>19522266</a:t>
            </a:r>
            <a:endParaRPr lang="en-US" altLang="ja-JP" dirty="0"/>
          </a:p>
        </p:txBody>
      </p:sp>
      <p:sp>
        <p:nvSpPr>
          <p:cNvPr id="3076" name="日付プレースホルダ 3">
            <a:extLst>
              <a:ext uri="{FF2B5EF4-FFF2-40B4-BE49-F238E27FC236}">
                <a16:creationId xmlns:a16="http://schemas.microsoft.com/office/drawing/2014/main" id="{DF1F5157-7A5C-4306-B910-29308BA816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034BC9C-A9EE-4B88-980A-21D974A6B0FD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3077" name="フッター プレースホルダ 4">
            <a:extLst>
              <a:ext uri="{FF2B5EF4-FFF2-40B4-BE49-F238E27FC236}">
                <a16:creationId xmlns:a16="http://schemas.microsoft.com/office/drawing/2014/main" id="{1DF6C332-383D-4550-A037-D79F5CE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3078" name="スライド番号プレースホルダ 5">
            <a:extLst>
              <a:ext uri="{FF2B5EF4-FFF2-40B4-BE49-F238E27FC236}">
                <a16:creationId xmlns:a16="http://schemas.microsoft.com/office/drawing/2014/main" id="{B6BAFF55-2C1C-4C99-A89F-B2C0A085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93CB42B-A01F-459A-83BB-1F921DC24761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ja-JP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>
            <a:extLst>
              <a:ext uri="{FF2B5EF4-FFF2-40B4-BE49-F238E27FC236}">
                <a16:creationId xmlns:a16="http://schemas.microsoft.com/office/drawing/2014/main" id="{C5723E1B-E19E-4E1B-8F24-1A47E246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IP (1/3)</a:t>
            </a:r>
            <a:endParaRPr lang="ja-JP" altLang="en-US" dirty="0"/>
          </a:p>
        </p:txBody>
      </p:sp>
      <p:sp>
        <p:nvSpPr>
          <p:cNvPr id="13315" name="コンテンツ プレースホルダ 2">
            <a:extLst>
              <a:ext uri="{FF2B5EF4-FFF2-40B4-BE49-F238E27FC236}">
                <a16:creationId xmlns:a16="http://schemas.microsoft.com/office/drawing/2014/main" id="{A72ABE3D-72C7-4C20-906F-26CB4A86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01" y="1196752"/>
            <a:ext cx="8642350" cy="5112568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Trước khi tổng hợp thì ta loại bỏ hàm softmax ra khỏi top module vì sofmax thực hiện các phép  tính lũy thừa chia,…. Nên không thể tổng hợp được.</a:t>
            </a:r>
            <a:endParaRPr lang="ja-JP" altLang="en-US" dirty="0"/>
          </a:p>
        </p:txBody>
      </p:sp>
      <p:sp>
        <p:nvSpPr>
          <p:cNvPr id="13316" name="日付プレースホルダ 3">
            <a:extLst>
              <a:ext uri="{FF2B5EF4-FFF2-40B4-BE49-F238E27FC236}">
                <a16:creationId xmlns:a16="http://schemas.microsoft.com/office/drawing/2014/main" id="{6763E148-00E3-4A69-812F-ED0A3C0FE1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9EBDA33-42F2-477D-8638-4AC3E3194AA2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13317" name="フッター プレースホルダ 4">
            <a:extLst>
              <a:ext uri="{FF2B5EF4-FFF2-40B4-BE49-F238E27FC236}">
                <a16:creationId xmlns:a16="http://schemas.microsoft.com/office/drawing/2014/main" id="{5FC72E8C-C032-4876-9DFD-108AB977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13318" name="スライド番号プレースホルダ 5">
            <a:extLst>
              <a:ext uri="{FF2B5EF4-FFF2-40B4-BE49-F238E27FC236}">
                <a16:creationId xmlns:a16="http://schemas.microsoft.com/office/drawing/2014/main" id="{F65953D6-7C02-474C-9C65-7C0936C6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D28E8F-F925-46B4-B56D-708CDC144EED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ja-JP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>
            <a:extLst>
              <a:ext uri="{FF2B5EF4-FFF2-40B4-BE49-F238E27FC236}">
                <a16:creationId xmlns:a16="http://schemas.microsoft.com/office/drawing/2014/main" id="{C5723E1B-E19E-4E1B-8F24-1A47E246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IP (2/3)</a:t>
            </a:r>
            <a:endParaRPr lang="ja-JP" altLang="en-US" dirty="0"/>
          </a:p>
        </p:txBody>
      </p:sp>
      <p:sp>
        <p:nvSpPr>
          <p:cNvPr id="13316" name="日付プレースホルダ 3">
            <a:extLst>
              <a:ext uri="{FF2B5EF4-FFF2-40B4-BE49-F238E27FC236}">
                <a16:creationId xmlns:a16="http://schemas.microsoft.com/office/drawing/2014/main" id="{6763E148-00E3-4A69-812F-ED0A3C0FE1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9EBDA33-42F2-477D-8638-4AC3E3194AA2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13317" name="フッター プレースホルダ 4">
            <a:extLst>
              <a:ext uri="{FF2B5EF4-FFF2-40B4-BE49-F238E27FC236}">
                <a16:creationId xmlns:a16="http://schemas.microsoft.com/office/drawing/2014/main" id="{5FC72E8C-C032-4876-9DFD-108AB977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13318" name="スライド番号プレースホルダ 5">
            <a:extLst>
              <a:ext uri="{FF2B5EF4-FFF2-40B4-BE49-F238E27FC236}">
                <a16:creationId xmlns:a16="http://schemas.microsoft.com/office/drawing/2014/main" id="{F65953D6-7C02-474C-9C65-7C0936C6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D28E8F-F925-46B4-B56D-708CDC144EED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ja-JP" altLang="en-US" sz="100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" y="1505151"/>
            <a:ext cx="8642350" cy="46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hợp IP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  và tần số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FAE5E-98F7-4B21-83AD-E9EF82A6C939}" type="datetime1">
              <a:rPr lang="en-US" altLang="ja-JP" smtClean="0"/>
              <a:pPr>
                <a:defRPr/>
              </a:pPr>
              <a:t>02/07/2022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Copyrights 2016 UIT-Khoa KTMT . All Rights Reserved.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4DBF-4646-4DD2-BE61-D7F3D18378AF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071498"/>
            <a:ext cx="8785671" cy="2293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3" y="4652441"/>
            <a:ext cx="617306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>
            <a:extLst>
              <a:ext uri="{FF2B5EF4-FFF2-40B4-BE49-F238E27FC236}">
                <a16:creationId xmlns:a16="http://schemas.microsoft.com/office/drawing/2014/main" id="{C5723E1B-E19E-4E1B-8F24-1A47E246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Convolution 2D – Block diagram (1/2)</a:t>
            </a:r>
            <a:endParaRPr lang="ja-JP" altLang="en-US" dirty="0"/>
          </a:p>
        </p:txBody>
      </p:sp>
      <p:sp>
        <p:nvSpPr>
          <p:cNvPr id="13315" name="コンテンツ プレースホルダ 2">
            <a:extLst>
              <a:ext uri="{FF2B5EF4-FFF2-40B4-BE49-F238E27FC236}">
                <a16:creationId xmlns:a16="http://schemas.microsoft.com/office/drawing/2014/main" id="{A72ABE3D-72C7-4C20-906F-26CB4A86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Convolution module, </a:t>
            </a:r>
            <a:r>
              <a:rPr lang="en-US" altLang="ja-JP" dirty="0" smtClean="0"/>
              <a:t>Kernel= </a:t>
            </a:r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endParaRPr lang="ja-JP" altLang="en-US" dirty="0"/>
          </a:p>
        </p:txBody>
      </p:sp>
      <p:sp>
        <p:nvSpPr>
          <p:cNvPr id="13316" name="日付プレースホルダ 3">
            <a:extLst>
              <a:ext uri="{FF2B5EF4-FFF2-40B4-BE49-F238E27FC236}">
                <a16:creationId xmlns:a16="http://schemas.microsoft.com/office/drawing/2014/main" id="{6763E148-00E3-4A69-812F-ED0A3C0FE1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9EBDA33-42F2-477D-8638-4AC3E3194AA2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13317" name="フッター プレースホルダ 4">
            <a:extLst>
              <a:ext uri="{FF2B5EF4-FFF2-40B4-BE49-F238E27FC236}">
                <a16:creationId xmlns:a16="http://schemas.microsoft.com/office/drawing/2014/main" id="{5FC72E8C-C032-4876-9DFD-108AB977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13318" name="スライド番号プレースホルダ 5">
            <a:extLst>
              <a:ext uri="{FF2B5EF4-FFF2-40B4-BE49-F238E27FC236}">
                <a16:creationId xmlns:a16="http://schemas.microsoft.com/office/drawing/2014/main" id="{F65953D6-7C02-474C-9C65-7C0936C6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D28E8F-F925-46B4-B56D-708CDC144EED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ja-JP" altLang="en-US" sz="1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86ABC7F-0CE7-4A8B-96F3-FE4B24AB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82" y="2132855"/>
            <a:ext cx="138000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AE02E2-177A-48F9-9748-2CB2F532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2192446"/>
            <a:ext cx="112985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7" y="2384353"/>
            <a:ext cx="8476773" cy="41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8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>
            <a:extLst>
              <a:ext uri="{FF2B5EF4-FFF2-40B4-BE49-F238E27FC236}">
                <a16:creationId xmlns:a16="http://schemas.microsoft.com/office/drawing/2014/main" id="{C5723E1B-E19E-4E1B-8F24-1A47E246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ReLU</a:t>
            </a:r>
            <a:r>
              <a:rPr lang="en-US" altLang="ja-JP" dirty="0"/>
              <a:t> Activation</a:t>
            </a:r>
            <a:endParaRPr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772816"/>
            <a:ext cx="5808662" cy="3744416"/>
          </a:xfrm>
        </p:spPr>
      </p:pic>
      <p:sp>
        <p:nvSpPr>
          <p:cNvPr id="13316" name="日付プレースホルダ 3">
            <a:extLst>
              <a:ext uri="{FF2B5EF4-FFF2-40B4-BE49-F238E27FC236}">
                <a16:creationId xmlns:a16="http://schemas.microsoft.com/office/drawing/2014/main" id="{6763E148-00E3-4A69-812F-ED0A3C0FE1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9EBDA33-42F2-477D-8638-4AC3E3194AA2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13317" name="フッター プレースホルダ 4">
            <a:extLst>
              <a:ext uri="{FF2B5EF4-FFF2-40B4-BE49-F238E27FC236}">
                <a16:creationId xmlns:a16="http://schemas.microsoft.com/office/drawing/2014/main" id="{5FC72E8C-C032-4876-9DFD-108AB977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13318" name="スライド番号プレースホルダ 5">
            <a:extLst>
              <a:ext uri="{FF2B5EF4-FFF2-40B4-BE49-F238E27FC236}">
                <a16:creationId xmlns:a16="http://schemas.microsoft.com/office/drawing/2014/main" id="{F65953D6-7C02-474C-9C65-7C0936C6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D28E8F-F925-46B4-B56D-708CDC144EED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ja-JP" altLang="en-US" sz="1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86ABC7F-0CE7-4A8B-96F3-FE4B24AB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82" y="2132855"/>
            <a:ext cx="138000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AE02E2-177A-48F9-9748-2CB2F532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2192446"/>
            <a:ext cx="112985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68E8DF-D604-43BE-864F-177AE957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2368027"/>
            <a:ext cx="138872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F603D9-5BF4-4DF3-96B1-0B719FC9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238164"/>
            <a:ext cx="164205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5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>
            <a:extLst>
              <a:ext uri="{FF2B5EF4-FFF2-40B4-BE49-F238E27FC236}">
                <a16:creationId xmlns:a16="http://schemas.microsoft.com/office/drawing/2014/main" id="{C5723E1B-E19E-4E1B-8F24-1A47E246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Max Pooling – Block diagram</a:t>
            </a:r>
            <a:endParaRPr lang="ja-JP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05" y="2041998"/>
            <a:ext cx="7123190" cy="3566167"/>
          </a:xfrm>
        </p:spPr>
      </p:pic>
      <p:sp>
        <p:nvSpPr>
          <p:cNvPr id="13316" name="日付プレースホルダ 3">
            <a:extLst>
              <a:ext uri="{FF2B5EF4-FFF2-40B4-BE49-F238E27FC236}">
                <a16:creationId xmlns:a16="http://schemas.microsoft.com/office/drawing/2014/main" id="{6763E148-00E3-4A69-812F-ED0A3C0FE1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9EBDA33-42F2-477D-8638-4AC3E3194AA2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13317" name="フッター プレースホルダ 4">
            <a:extLst>
              <a:ext uri="{FF2B5EF4-FFF2-40B4-BE49-F238E27FC236}">
                <a16:creationId xmlns:a16="http://schemas.microsoft.com/office/drawing/2014/main" id="{5FC72E8C-C032-4876-9DFD-108AB977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13318" name="スライド番号プレースホルダ 5">
            <a:extLst>
              <a:ext uri="{FF2B5EF4-FFF2-40B4-BE49-F238E27FC236}">
                <a16:creationId xmlns:a16="http://schemas.microsoft.com/office/drawing/2014/main" id="{F65953D6-7C02-474C-9C65-7C0936C6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D28E8F-F925-46B4-B56D-708CDC144EED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ja-JP" altLang="en-US" sz="1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86ABC7F-0CE7-4A8B-96F3-FE4B24AB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82" y="2132855"/>
            <a:ext cx="138000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AE02E2-177A-48F9-9748-2CB2F532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2192446"/>
            <a:ext cx="112985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68E8DF-D604-43BE-864F-177AE957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2368027"/>
            <a:ext cx="138872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F603D9-5BF4-4DF3-96B1-0B719FC9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238164"/>
            <a:ext cx="164205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DEFAC5-7F4E-4558-BE06-1A51F8ED2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22" y="2413744"/>
            <a:ext cx="106462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5698B1-0DC3-4F94-9495-D4972327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3" y="2282011"/>
            <a:ext cx="13858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>
            <a:extLst>
              <a:ext uri="{FF2B5EF4-FFF2-40B4-BE49-F238E27FC236}">
                <a16:creationId xmlns:a16="http://schemas.microsoft.com/office/drawing/2014/main" id="{C5723E1B-E19E-4E1B-8F24-1A47E246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812087" cy="693737"/>
          </a:xfrm>
        </p:spPr>
        <p:txBody>
          <a:bodyPr/>
          <a:lstStyle/>
          <a:p>
            <a:pPr eaLnBrk="1" hangingPunct="1"/>
            <a:r>
              <a:rPr lang="en-US" altLang="ja-JP" dirty="0"/>
              <a:t>Fully Connected </a:t>
            </a:r>
            <a:r>
              <a:rPr lang="en-US" altLang="ja-JP" dirty="0" smtClean="0"/>
              <a:t>3D </a:t>
            </a:r>
            <a:r>
              <a:rPr lang="en-US" altLang="ja-JP" dirty="0"/>
              <a:t>– Block diagram (1/2)</a:t>
            </a:r>
            <a:endParaRPr lang="ja-JP" alt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12" y="1412875"/>
            <a:ext cx="5941175" cy="4824413"/>
          </a:xfrm>
        </p:spPr>
      </p:pic>
      <p:sp>
        <p:nvSpPr>
          <p:cNvPr id="13316" name="日付プレースホルダ 3">
            <a:extLst>
              <a:ext uri="{FF2B5EF4-FFF2-40B4-BE49-F238E27FC236}">
                <a16:creationId xmlns:a16="http://schemas.microsoft.com/office/drawing/2014/main" id="{6763E148-00E3-4A69-812F-ED0A3C0FE1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9EBDA33-42F2-477D-8638-4AC3E3194AA2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13317" name="フッター プレースホルダ 4">
            <a:extLst>
              <a:ext uri="{FF2B5EF4-FFF2-40B4-BE49-F238E27FC236}">
                <a16:creationId xmlns:a16="http://schemas.microsoft.com/office/drawing/2014/main" id="{5FC72E8C-C032-4876-9DFD-108AB977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13318" name="スライド番号プレースホルダ 5">
            <a:extLst>
              <a:ext uri="{FF2B5EF4-FFF2-40B4-BE49-F238E27FC236}">
                <a16:creationId xmlns:a16="http://schemas.microsoft.com/office/drawing/2014/main" id="{F65953D6-7C02-474C-9C65-7C0936C6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D28E8F-F925-46B4-B56D-708CDC144EED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ja-JP" altLang="en-US" sz="1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86ABC7F-0CE7-4A8B-96F3-FE4B24AB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82" y="2132855"/>
            <a:ext cx="138000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AE02E2-177A-48F9-9748-2CB2F532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2192446"/>
            <a:ext cx="112985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68E8DF-D604-43BE-864F-177AE957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2368027"/>
            <a:ext cx="138872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F603D9-5BF4-4DF3-96B1-0B719FC9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238164"/>
            <a:ext cx="164205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DEFAC5-7F4E-4558-BE06-1A51F8ED2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22" y="2413744"/>
            <a:ext cx="106462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5698B1-0DC3-4F94-9495-D4972327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3" y="2282011"/>
            <a:ext cx="13858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49AE93-764A-401A-8A24-190FB3FC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80" y="2239617"/>
            <a:ext cx="114928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C59EBF-35D7-4342-97BF-0380401F8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048" y="2134285"/>
            <a:ext cx="1239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>
            <a:extLst>
              <a:ext uri="{FF2B5EF4-FFF2-40B4-BE49-F238E27FC236}">
                <a16:creationId xmlns:a16="http://schemas.microsoft.com/office/drawing/2014/main" id="{C5723E1B-E19E-4E1B-8F24-1A47E246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812087" cy="693737"/>
          </a:xfrm>
        </p:spPr>
        <p:txBody>
          <a:bodyPr/>
          <a:lstStyle/>
          <a:p>
            <a:pPr eaLnBrk="1" hangingPunct="1"/>
            <a:r>
              <a:rPr lang="en-US" altLang="ja-JP" dirty="0"/>
              <a:t>Fully Connected </a:t>
            </a:r>
            <a:r>
              <a:rPr lang="en-US" altLang="ja-JP" dirty="0" smtClean="0"/>
              <a:t>2D </a:t>
            </a:r>
            <a:r>
              <a:rPr lang="en-US" altLang="ja-JP" dirty="0"/>
              <a:t>– Block diagram (2/2)</a:t>
            </a:r>
            <a:endParaRPr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923272"/>
            <a:ext cx="8642350" cy="3803619"/>
          </a:xfrm>
        </p:spPr>
      </p:pic>
      <p:sp>
        <p:nvSpPr>
          <p:cNvPr id="13316" name="日付プレースホルダ 3">
            <a:extLst>
              <a:ext uri="{FF2B5EF4-FFF2-40B4-BE49-F238E27FC236}">
                <a16:creationId xmlns:a16="http://schemas.microsoft.com/office/drawing/2014/main" id="{6763E148-00E3-4A69-812F-ED0A3C0FE1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9EBDA33-42F2-477D-8638-4AC3E3194AA2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13317" name="フッター プレースホルダ 4">
            <a:extLst>
              <a:ext uri="{FF2B5EF4-FFF2-40B4-BE49-F238E27FC236}">
                <a16:creationId xmlns:a16="http://schemas.microsoft.com/office/drawing/2014/main" id="{5FC72E8C-C032-4876-9DFD-108AB977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13318" name="スライド番号プレースホルダ 5">
            <a:extLst>
              <a:ext uri="{FF2B5EF4-FFF2-40B4-BE49-F238E27FC236}">
                <a16:creationId xmlns:a16="http://schemas.microsoft.com/office/drawing/2014/main" id="{F65953D6-7C02-474C-9C65-7C0936C6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D28E8F-F925-46B4-B56D-708CDC144EED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ja-JP" altLang="en-US" sz="1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86ABC7F-0CE7-4A8B-96F3-FE4B24AB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82" y="2132855"/>
            <a:ext cx="138000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AE02E2-177A-48F9-9748-2CB2F532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2192446"/>
            <a:ext cx="112985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68E8DF-D604-43BE-864F-177AE9571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2368027"/>
            <a:ext cx="138872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F603D9-5BF4-4DF3-96B1-0B719FC9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238164"/>
            <a:ext cx="164205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DEFAC5-7F4E-4558-BE06-1A51F8ED2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22" y="2413744"/>
            <a:ext cx="106462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5698B1-0DC3-4F94-9495-D4972327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3" y="2282011"/>
            <a:ext cx="13858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49AE93-764A-401A-8A24-190FB3FC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80" y="2239617"/>
            <a:ext cx="114928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C59EBF-35D7-4342-97BF-0380401F8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048" y="2134285"/>
            <a:ext cx="12391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CB90C74-2C27-48F1-BF3D-2C9DECF39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759" y="2150920"/>
            <a:ext cx="111822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>
            <a:extLst>
              <a:ext uri="{FF2B5EF4-FFF2-40B4-BE49-F238E27FC236}">
                <a16:creationId xmlns:a16="http://schemas.microsoft.com/office/drawing/2014/main" id="{78C81167-5C5D-4FE5-A843-9F444855F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9" y="2174999"/>
            <a:ext cx="8870676" cy="1470025"/>
          </a:xfrm>
        </p:spPr>
        <p:txBody>
          <a:bodyPr/>
          <a:lstStyle/>
          <a:p>
            <a:pPr eaLnBrk="1" hangingPunct="1"/>
            <a:r>
              <a:rPr lang="en-US" altLang="ja-JP" sz="4000" b="1" dirty="0" err="1"/>
              <a:t>Cám</a:t>
            </a:r>
            <a:r>
              <a:rPr lang="en-US" altLang="ja-JP" sz="4000" b="1" dirty="0"/>
              <a:t> </a:t>
            </a:r>
            <a:r>
              <a:rPr lang="vi-VN" altLang="ja-JP" sz="4000" b="1" dirty="0"/>
              <a:t>ơ</a:t>
            </a:r>
            <a:r>
              <a:rPr lang="en-US" altLang="ja-JP" sz="4000" b="1" dirty="0"/>
              <a:t>n </a:t>
            </a:r>
            <a:r>
              <a:rPr lang="en-US" altLang="ja-JP" sz="4000" b="1" dirty="0" err="1"/>
              <a:t>thầy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cô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đã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chú</a:t>
            </a:r>
            <a:r>
              <a:rPr lang="en-US" altLang="ja-JP" sz="4000" b="1" dirty="0"/>
              <a:t> ý </a:t>
            </a:r>
            <a:r>
              <a:rPr lang="en-US" altLang="ja-JP" sz="4000" b="1" dirty="0" err="1"/>
              <a:t>lắng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nghe</a:t>
            </a:r>
            <a:r>
              <a:rPr lang="en-US" altLang="ja-JP" sz="4000" b="1" dirty="0"/>
              <a:t>.</a:t>
            </a:r>
            <a:endParaRPr kumimoji="1" lang="ja-JP" altLang="en-US" dirty="0"/>
          </a:p>
        </p:txBody>
      </p:sp>
      <p:sp>
        <p:nvSpPr>
          <p:cNvPr id="3076" name="日付プレースホルダ 3">
            <a:extLst>
              <a:ext uri="{FF2B5EF4-FFF2-40B4-BE49-F238E27FC236}">
                <a16:creationId xmlns:a16="http://schemas.microsoft.com/office/drawing/2014/main" id="{DF1F5157-7A5C-4306-B910-29308BA816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034BC9C-A9EE-4B88-980A-21D974A6B0FD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3077" name="フッター プレースホルダ 4">
            <a:extLst>
              <a:ext uri="{FF2B5EF4-FFF2-40B4-BE49-F238E27FC236}">
                <a16:creationId xmlns:a16="http://schemas.microsoft.com/office/drawing/2014/main" id="{1DF6C332-383D-4550-A037-D79F5CE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3078" name="スライド番号プレースホルダ 5">
            <a:extLst>
              <a:ext uri="{FF2B5EF4-FFF2-40B4-BE49-F238E27FC236}">
                <a16:creationId xmlns:a16="http://schemas.microsoft.com/office/drawing/2014/main" id="{B6BAFF55-2C1C-4C99-A89F-B2C0A085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93CB42B-A01F-459A-83BB-1F921DC24761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ja-JP" altLang="en-US" sz="100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05B3711-ABE4-46DB-8883-3816027FD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3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>
            <a:extLst>
              <a:ext uri="{FF2B5EF4-FFF2-40B4-BE49-F238E27FC236}">
                <a16:creationId xmlns:a16="http://schemas.microsoft.com/office/drawing/2014/main" id="{6A504CDE-A62E-4697-9A99-D669BA78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Nội dung báo cáo</a:t>
            </a:r>
            <a:endParaRPr lang="ja-JP" altLang="en-US"/>
          </a:p>
        </p:txBody>
      </p:sp>
      <p:sp>
        <p:nvSpPr>
          <p:cNvPr id="4099" name="コンテンツ プレースホルダー 2">
            <a:extLst>
              <a:ext uri="{FF2B5EF4-FFF2-40B4-BE49-F238E27FC236}">
                <a16:creationId xmlns:a16="http://schemas.microsoft.com/office/drawing/2014/main" id="{D2781278-B218-4BD9-9C59-9E430E6F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</a:p>
          <a:p>
            <a:pPr eaLnBrk="1" hangingPunct="1"/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endParaRPr lang="en-US" altLang="ja-JP" dirty="0"/>
          </a:p>
          <a:p>
            <a:pPr eaLnBrk="1" hangingPunct="1"/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pPr eaLnBrk="1" hangingPunct="1"/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mô</a:t>
            </a:r>
            <a:r>
              <a:rPr lang="en-US" altLang="ja-JP" dirty="0"/>
              <a:t> </a:t>
            </a:r>
            <a:r>
              <a:rPr lang="en-US" altLang="ja-JP" dirty="0" err="1"/>
              <a:t>phỏng</a:t>
            </a:r>
            <a:endParaRPr lang="en-US" altLang="ja-JP" dirty="0"/>
          </a:p>
          <a:p>
            <a:pPr eaLnBrk="1" hangingPunct="1"/>
            <a:r>
              <a:rPr lang="en-US" altLang="ja-JP" dirty="0"/>
              <a:t>Tổng hợp </a:t>
            </a:r>
            <a:r>
              <a:rPr lang="en-US" altLang="ja-JP" dirty="0" smtClean="0"/>
              <a:t>IP</a:t>
            </a:r>
            <a:endParaRPr lang="en-US" altLang="ja-JP" dirty="0"/>
          </a:p>
          <a:p>
            <a:pPr eaLnBrk="1" hangingPunct="1"/>
            <a:endParaRPr lang="ja-JP" altLang="en-US" dirty="0"/>
          </a:p>
        </p:txBody>
      </p:sp>
      <p:sp>
        <p:nvSpPr>
          <p:cNvPr id="4100" name="日付プレースホルダー 3">
            <a:extLst>
              <a:ext uri="{FF2B5EF4-FFF2-40B4-BE49-F238E27FC236}">
                <a16:creationId xmlns:a16="http://schemas.microsoft.com/office/drawing/2014/main" id="{7FFB6153-A629-42FF-93DD-387828546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263B557-096F-4E87-8EBB-D43E18867865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4101" name="フッター プレースホルダー 4">
            <a:extLst>
              <a:ext uri="{FF2B5EF4-FFF2-40B4-BE49-F238E27FC236}">
                <a16:creationId xmlns:a16="http://schemas.microsoft.com/office/drawing/2014/main" id="{6CC97986-353B-4B37-AF54-C3B0C3AB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4102" name="スライド番号プレースホルダー 5">
            <a:extLst>
              <a:ext uri="{FF2B5EF4-FFF2-40B4-BE49-F238E27FC236}">
                <a16:creationId xmlns:a16="http://schemas.microsoft.com/office/drawing/2014/main" id="{4DD05B70-CCAD-45C4-BBEF-022C02D1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6137EE-FA6B-45C4-A417-F22F43A1EE34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ja-JP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>
            <a:extLst>
              <a:ext uri="{FF2B5EF4-FFF2-40B4-BE49-F238E27FC236}">
                <a16:creationId xmlns:a16="http://schemas.microsoft.com/office/drawing/2014/main" id="{D5C7C849-ABC2-499F-AD51-CD44F61B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(1/2)</a:t>
            </a:r>
            <a:endParaRPr lang="ja-JP" altLang="en-US" dirty="0"/>
          </a:p>
        </p:txBody>
      </p:sp>
      <p:sp>
        <p:nvSpPr>
          <p:cNvPr id="5123" name="コンテンツ プレースホルダー 2">
            <a:extLst>
              <a:ext uri="{FF2B5EF4-FFF2-40B4-BE49-F238E27FC236}">
                <a16:creationId xmlns:a16="http://schemas.microsoft.com/office/drawing/2014/main" id="{01219569-4E6C-41F2-83CC-BFFB0865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Giới</a:t>
            </a:r>
            <a:r>
              <a:rPr lang="en-US" altLang="ja-JP" dirty="0"/>
              <a:t> </a:t>
            </a:r>
            <a:r>
              <a:rPr lang="en-US" altLang="ja-JP" dirty="0" err="1"/>
              <a:t>thiệu</a:t>
            </a:r>
            <a:r>
              <a:rPr lang="en-US" altLang="ja-JP" dirty="0"/>
              <a:t> </a:t>
            </a:r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 eaLnBrk="1" hangingPunct="1"/>
            <a:r>
              <a:rPr lang="en-US" altLang="ja-JP" dirty="0" err="1"/>
              <a:t>Thị</a:t>
            </a:r>
            <a:r>
              <a:rPr lang="en-US" altLang="ja-JP" dirty="0"/>
              <a:t> </a:t>
            </a:r>
            <a:r>
              <a:rPr lang="en-US" altLang="ja-JP" dirty="0" err="1"/>
              <a:t>giác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 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đóng</a:t>
            </a:r>
            <a:r>
              <a:rPr lang="en-US" altLang="ja-JP" dirty="0"/>
              <a:t> </a:t>
            </a:r>
            <a:r>
              <a:rPr lang="en-US" altLang="ja-JP" dirty="0" err="1"/>
              <a:t>vai</a:t>
            </a:r>
            <a:r>
              <a:rPr lang="en-US" altLang="ja-JP" dirty="0"/>
              <a:t> </a:t>
            </a:r>
            <a:r>
              <a:rPr lang="en-US" altLang="ja-JP" dirty="0" err="1"/>
              <a:t>trò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trọng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cuộc</a:t>
            </a:r>
            <a:r>
              <a:rPr lang="en-US" altLang="ja-JP" dirty="0"/>
              <a:t> </a:t>
            </a:r>
            <a:r>
              <a:rPr lang="en-US" altLang="ja-JP" dirty="0" err="1"/>
              <a:t>sống</a:t>
            </a:r>
            <a:endParaRPr lang="en-US" altLang="ja-JP" dirty="0"/>
          </a:p>
          <a:p>
            <a:pPr lvl="1" eaLnBrk="1" hangingPunct="1"/>
            <a:r>
              <a:rPr lang="en-US" altLang="ja-JP" dirty="0"/>
              <a:t>AI Accelerator </a:t>
            </a:r>
            <a:r>
              <a:rPr lang="en-US" altLang="ja-JP" dirty="0" err="1"/>
              <a:t>đang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phong</a:t>
            </a:r>
            <a:r>
              <a:rPr lang="en-US" altLang="ja-JP" dirty="0"/>
              <a:t> </a:t>
            </a:r>
            <a:r>
              <a:rPr lang="en-US" altLang="ja-JP" dirty="0" err="1"/>
              <a:t>trào</a:t>
            </a:r>
            <a:endParaRPr lang="en-US" altLang="ja-JP" dirty="0"/>
          </a:p>
          <a:p>
            <a:pPr lvl="1" eaLnBrk="1" hangingPunct="1"/>
            <a:r>
              <a:rPr lang="en-US" altLang="ja-JP" dirty="0" err="1"/>
              <a:t>Đa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mạng</a:t>
            </a:r>
            <a:r>
              <a:rPr lang="en-US" altLang="ja-JP" dirty="0"/>
              <a:t> CNN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tập</a:t>
            </a:r>
            <a:r>
              <a:rPr lang="en-US" altLang="ja-JP" dirty="0"/>
              <a:t> </a:t>
            </a:r>
            <a:r>
              <a:rPr lang="en-US" altLang="ja-JP" dirty="0" err="1"/>
              <a:t>trung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server:</a:t>
            </a:r>
          </a:p>
          <a:p>
            <a:pPr lvl="2" eaLnBrk="1" hangingPunct="1"/>
            <a:r>
              <a:rPr lang="en-US" altLang="ja-JP" dirty="0" err="1"/>
              <a:t>Quá</a:t>
            </a:r>
            <a:r>
              <a:rPr lang="en-US" altLang="ja-JP" dirty="0"/>
              <a:t> </a:t>
            </a:r>
            <a:r>
              <a:rPr lang="en-US" altLang="ja-JP" dirty="0" err="1"/>
              <a:t>tải</a:t>
            </a:r>
            <a:r>
              <a:rPr lang="en-US" altLang="ja-JP" dirty="0"/>
              <a:t> server.</a:t>
            </a:r>
          </a:p>
          <a:p>
            <a:pPr lvl="2" eaLnBrk="1" hangingPunct="1"/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realtime</a:t>
            </a:r>
            <a:r>
              <a:rPr lang="en-US" altLang="ja-JP" dirty="0"/>
              <a:t>.</a:t>
            </a:r>
          </a:p>
          <a:p>
            <a:pPr lvl="1" eaLnBrk="1" hangingPunct="1"/>
            <a:r>
              <a:rPr lang="en-US" altLang="ja-JP" dirty="0"/>
              <a:t>T</a:t>
            </a:r>
            <a:r>
              <a:rPr lang="vi-VN" altLang="ja-JP" dirty="0"/>
              <a:t>hiết kế một lõi IP CNN xử lý trên số dấu chấm động chính xác</a:t>
            </a:r>
            <a:r>
              <a:rPr lang="en-US" altLang="ja-JP" dirty="0"/>
              <a:t> </a:t>
            </a:r>
            <a:r>
              <a:rPr lang="vi-VN" altLang="ja-JP" dirty="0"/>
              <a:t>đơn, có thể cấu hình được đa số model </a:t>
            </a:r>
            <a:r>
              <a:rPr lang="vi-VN" altLang="ja-JP" dirty="0" smtClean="0"/>
              <a:t>CNN.</a:t>
            </a:r>
            <a:endParaRPr lang="en-US" altLang="ja-JP" dirty="0"/>
          </a:p>
          <a:p>
            <a:pPr lvl="2" eaLnBrk="1" hangingPunct="1"/>
            <a:r>
              <a:rPr lang="en-US" altLang="ja-JP" dirty="0" err="1"/>
              <a:t>Trọng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mạng</a:t>
            </a:r>
            <a:r>
              <a:rPr lang="en-US" altLang="ja-JP" dirty="0"/>
              <a:t> đ</a:t>
            </a:r>
            <a:r>
              <a:rPr lang="vi-VN" altLang="ja-JP" dirty="0"/>
              <a:t>ư</a:t>
            </a:r>
            <a:r>
              <a:rPr lang="en-US" altLang="ja-JP" dirty="0" err="1"/>
              <a:t>ợc</a:t>
            </a:r>
            <a:r>
              <a:rPr lang="en-US" altLang="ja-JP" dirty="0"/>
              <a:t> </a:t>
            </a:r>
            <a:r>
              <a:rPr lang="en-US" altLang="ja-JP" dirty="0" err="1"/>
              <a:t>huấn</a:t>
            </a:r>
            <a:r>
              <a:rPr lang="en-US" altLang="ja-JP" dirty="0"/>
              <a:t> </a:t>
            </a:r>
            <a:r>
              <a:rPr lang="en-US" altLang="ja-JP" dirty="0" err="1"/>
              <a:t>luyện</a:t>
            </a:r>
            <a:r>
              <a:rPr lang="en-US" altLang="ja-JP" dirty="0"/>
              <a:t> tr</a:t>
            </a:r>
            <a:r>
              <a:rPr lang="vi-VN" altLang="ja-JP" dirty="0"/>
              <a:t>ư</a:t>
            </a:r>
            <a:r>
              <a:rPr lang="en-US" altLang="ja-JP" dirty="0" err="1"/>
              <a:t>ớc</a:t>
            </a:r>
            <a:r>
              <a:rPr lang="en-US" altLang="ja-JP" dirty="0"/>
              <a:t> </a:t>
            </a:r>
            <a:r>
              <a:rPr lang="en-US" altLang="ja-JP" dirty="0" err="1"/>
              <a:t>bằng</a:t>
            </a:r>
            <a:r>
              <a:rPr lang="en-US" altLang="ja-JP" dirty="0"/>
              <a:t> </a:t>
            </a:r>
            <a:r>
              <a:rPr lang="en-US" altLang="ja-JP" dirty="0" err="1"/>
              <a:t>Keras</a:t>
            </a:r>
            <a:endParaRPr lang="en-US" altLang="ja-JP" dirty="0"/>
          </a:p>
          <a:p>
            <a:pPr eaLnBrk="1" hangingPunct="1"/>
            <a:endParaRPr lang="ja-JP" altLang="en-US" dirty="0"/>
          </a:p>
        </p:txBody>
      </p:sp>
      <p:sp>
        <p:nvSpPr>
          <p:cNvPr id="5124" name="日付プレースホルダー 3">
            <a:extLst>
              <a:ext uri="{FF2B5EF4-FFF2-40B4-BE49-F238E27FC236}">
                <a16:creationId xmlns:a16="http://schemas.microsoft.com/office/drawing/2014/main" id="{AA63A016-EE68-4D24-9346-49B62B1454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C10D3F8-2AB0-4048-888C-31792A2AFF98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5125" name="フッター プレースホルダー 4">
            <a:extLst>
              <a:ext uri="{FF2B5EF4-FFF2-40B4-BE49-F238E27FC236}">
                <a16:creationId xmlns:a16="http://schemas.microsoft.com/office/drawing/2014/main" id="{11DF9C05-179A-4376-AB04-2A5EC668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5126" name="スライド番号プレースホルダー 5">
            <a:extLst>
              <a:ext uri="{FF2B5EF4-FFF2-40B4-BE49-F238E27FC236}">
                <a16:creationId xmlns:a16="http://schemas.microsoft.com/office/drawing/2014/main" id="{2563DB88-B490-4642-869F-DEEBF061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E194B64-630D-4E86-85EE-8E171D8239CF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ja-JP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>
            <a:extLst>
              <a:ext uri="{FF2B5EF4-FFF2-40B4-BE49-F238E27FC236}">
                <a16:creationId xmlns:a16="http://schemas.microsoft.com/office/drawing/2014/main" id="{D5C7C849-ABC2-499F-AD51-CD44F61B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(2/2)</a:t>
            </a:r>
            <a:endParaRPr lang="ja-JP" altLang="en-US" dirty="0"/>
          </a:p>
        </p:txBody>
      </p:sp>
      <p:sp>
        <p:nvSpPr>
          <p:cNvPr id="5123" name="コンテンツ プレースホルダー 2">
            <a:extLst>
              <a:ext uri="{FF2B5EF4-FFF2-40B4-BE49-F238E27FC236}">
                <a16:creationId xmlns:a16="http://schemas.microsoft.com/office/drawing/2014/main" id="{01219569-4E6C-41F2-83CC-BFFB0865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Mục</a:t>
            </a:r>
            <a:r>
              <a:rPr lang="en-US" altLang="ja-JP" dirty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 eaLnBrk="1" hangingPunct="1"/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CNN.</a:t>
            </a:r>
          </a:p>
          <a:p>
            <a:pPr lvl="1" eaLnBrk="1" hangingPunct="1"/>
            <a:r>
              <a:rPr lang="en-US" dirty="0"/>
              <a:t>S</a:t>
            </a:r>
            <a:r>
              <a:rPr lang="vi-VN" dirty="0"/>
              <a:t>ử dụng ngôn ngữ Verilog thiết </a:t>
            </a:r>
            <a:r>
              <a:rPr lang="vi-VN" dirty="0" smtClean="0"/>
              <a:t>kế.</a:t>
            </a:r>
            <a:endParaRPr lang="en-US" dirty="0"/>
          </a:p>
          <a:p>
            <a:pPr lvl="1" eaLnBrk="1" hangingPunct="1"/>
            <a:r>
              <a:rPr lang="en-US" dirty="0"/>
              <a:t>Hiện thực thiết kế cho mạng </a:t>
            </a:r>
            <a:r>
              <a:rPr lang="en-US" dirty="0" smtClean="0"/>
              <a:t>CNN.</a:t>
            </a:r>
            <a:endParaRPr lang="en-US" dirty="0"/>
          </a:p>
          <a:p>
            <a:pPr lvl="2" eaLnBrk="1" hangingPunct="1"/>
            <a:r>
              <a:rPr lang="en-US" dirty="0"/>
              <a:t> Áp dụng nhận diện </a:t>
            </a:r>
            <a:r>
              <a:rPr lang="en-US" dirty="0" smtClean="0"/>
              <a:t>ảnh chứa chó</a:t>
            </a:r>
            <a:endParaRPr lang="en-US" dirty="0"/>
          </a:p>
          <a:p>
            <a:pPr eaLnBrk="1" hangingPunct="1"/>
            <a:r>
              <a:rPr lang="en-US" altLang="ja-JP" dirty="0" smtClean="0"/>
              <a:t>Giới </a:t>
            </a:r>
            <a:r>
              <a:rPr lang="en-US" altLang="ja-JP" dirty="0"/>
              <a:t>hạn đề tài</a:t>
            </a:r>
          </a:p>
          <a:p>
            <a:pPr lvl="1" eaLnBrk="1" hangingPunct="1"/>
            <a:r>
              <a:rPr lang="en-US" altLang="ja-JP" dirty="0" smtClean="0"/>
              <a:t>Mô phỏng thành công mô hình CNN và tổng hợp.</a:t>
            </a:r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endParaRPr lang="ja-JP" altLang="en-US" dirty="0"/>
          </a:p>
        </p:txBody>
      </p:sp>
      <p:sp>
        <p:nvSpPr>
          <p:cNvPr id="5124" name="日付プレースホルダー 3">
            <a:extLst>
              <a:ext uri="{FF2B5EF4-FFF2-40B4-BE49-F238E27FC236}">
                <a16:creationId xmlns:a16="http://schemas.microsoft.com/office/drawing/2014/main" id="{AA63A016-EE68-4D24-9346-49B62B1454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C10D3F8-2AB0-4048-888C-31792A2AFF98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5125" name="フッター プレースホルダー 4">
            <a:extLst>
              <a:ext uri="{FF2B5EF4-FFF2-40B4-BE49-F238E27FC236}">
                <a16:creationId xmlns:a16="http://schemas.microsoft.com/office/drawing/2014/main" id="{11DF9C05-179A-4376-AB04-2A5EC668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5126" name="スライド番号プレースホルダー 5">
            <a:extLst>
              <a:ext uri="{FF2B5EF4-FFF2-40B4-BE49-F238E27FC236}">
                <a16:creationId xmlns:a16="http://schemas.microsoft.com/office/drawing/2014/main" id="{2563DB88-B490-4642-869F-DEEBF061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E194B64-630D-4E86-85EE-8E171D8239CF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28742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>
            <a:extLst>
              <a:ext uri="{FF2B5EF4-FFF2-40B4-BE49-F238E27FC236}">
                <a16:creationId xmlns:a16="http://schemas.microsoft.com/office/drawing/2014/main" id="{426D1FCB-ED7F-4CC0-80C7-0213F6A5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6147" name="コンテンツ プレースホルダ 2">
            <a:extLst>
              <a:ext uri="{FF2B5EF4-FFF2-40B4-BE49-F238E27FC236}">
                <a16:creationId xmlns:a16="http://schemas.microsoft.com/office/drawing/2014/main" id="{06487D54-3BF4-4B95-BF16-EF1B9940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 eaLnBrk="1" hangingPunct="1"/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endParaRPr lang="en-US" altLang="ja-JP" dirty="0"/>
          </a:p>
        </p:txBody>
      </p:sp>
      <p:sp>
        <p:nvSpPr>
          <p:cNvPr id="6148" name="日付プレースホルダ 3">
            <a:extLst>
              <a:ext uri="{FF2B5EF4-FFF2-40B4-BE49-F238E27FC236}">
                <a16:creationId xmlns:a16="http://schemas.microsoft.com/office/drawing/2014/main" id="{8B1FE8BA-D329-4749-AFC5-B665713EDA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9BF2F45-904C-47ED-A524-6FDC44D7EAB4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6149" name="フッター プレースホルダ 4">
            <a:extLst>
              <a:ext uri="{FF2B5EF4-FFF2-40B4-BE49-F238E27FC236}">
                <a16:creationId xmlns:a16="http://schemas.microsoft.com/office/drawing/2014/main" id="{9245AEA0-9970-49A1-99BB-DE8FA220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6150" name="スライド番号プレースホルダ 5">
            <a:extLst>
              <a:ext uri="{FF2B5EF4-FFF2-40B4-BE49-F238E27FC236}">
                <a16:creationId xmlns:a16="http://schemas.microsoft.com/office/drawing/2014/main" id="{9538266C-351D-4535-A1FE-9038A03F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41EEC30-75B3-4394-ADE7-B0407FAD60EE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ja-JP" altLang="en-US" sz="10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97D50C-2FE8-4B3D-B2DF-2ED3C18FF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44382"/>
              </p:ext>
            </p:extLst>
          </p:nvPr>
        </p:nvGraphicFramePr>
        <p:xfrm>
          <a:off x="107504" y="1929413"/>
          <a:ext cx="8579295" cy="486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4515">
                  <a:extLst>
                    <a:ext uri="{9D8B030D-6E8A-4147-A177-3AD203B41FA5}">
                      <a16:colId xmlns:a16="http://schemas.microsoft.com/office/drawing/2014/main" val="3372948748"/>
                    </a:ext>
                  </a:extLst>
                </a:gridCol>
                <a:gridCol w="4007237">
                  <a:extLst>
                    <a:ext uri="{9D8B030D-6E8A-4147-A177-3AD203B41FA5}">
                      <a16:colId xmlns:a16="http://schemas.microsoft.com/office/drawing/2014/main" val="91722753"/>
                    </a:ext>
                  </a:extLst>
                </a:gridCol>
                <a:gridCol w="2727543">
                  <a:extLst>
                    <a:ext uri="{9D8B030D-6E8A-4147-A177-3AD203B41FA5}">
                      <a16:colId xmlns:a16="http://schemas.microsoft.com/office/drawing/2014/main" val="699699109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Mô tả công việc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Thời gian thực hiện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429609855"/>
                  </a:ext>
                </a:extLst>
              </a:tr>
              <a:tr h="6366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Nội dung 1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7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hiểu về CNN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19/3/2022 </a:t>
                      </a:r>
                      <a:r>
                        <a:rPr lang="en-US" sz="1700" dirty="0">
                          <a:effectLst/>
                        </a:rPr>
                        <a:t>– </a:t>
                      </a:r>
                      <a:r>
                        <a:rPr lang="en-US" sz="1700" dirty="0" smtClean="0">
                          <a:effectLst/>
                        </a:rPr>
                        <a:t>27/3/2022</a:t>
                      </a:r>
                      <a:endParaRPr lang="en-US" sz="17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2893601484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Nội dung 2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Hoàn</a:t>
                      </a:r>
                      <a:r>
                        <a:rPr lang="en-US" sz="1700" baseline="0" dirty="0" smtClean="0">
                          <a:effectLst/>
                        </a:rPr>
                        <a:t> thành mạng CNN trên phần mềm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28/3/2022 </a:t>
                      </a:r>
                      <a:r>
                        <a:rPr lang="en-US" sz="1700" dirty="0">
                          <a:effectLst/>
                        </a:rPr>
                        <a:t>– </a:t>
                      </a:r>
                      <a:r>
                        <a:rPr lang="en-US" sz="1700" dirty="0" smtClean="0">
                          <a:effectLst/>
                        </a:rPr>
                        <a:t>10/4/2022</a:t>
                      </a:r>
                      <a:endParaRPr lang="en-US" sz="1700" dirty="0">
                        <a:effectLst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1643568541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Nội dung 3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Thực hiện</a:t>
                      </a:r>
                      <a:r>
                        <a:rPr lang="en-US" sz="1700" baseline="0" dirty="0" smtClean="0">
                          <a:effectLst/>
                        </a:rPr>
                        <a:t> code verilog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11/4/2022 </a:t>
                      </a:r>
                      <a:r>
                        <a:rPr lang="en-US" sz="1700" dirty="0">
                          <a:effectLst/>
                        </a:rPr>
                        <a:t>– </a:t>
                      </a:r>
                      <a:r>
                        <a:rPr lang="en-US" sz="1700" dirty="0" smtClean="0">
                          <a:effectLst/>
                        </a:rPr>
                        <a:t>11/5/2022</a:t>
                      </a:r>
                      <a:endParaRPr lang="en-US" sz="17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4057497299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>
                          <a:effectLst/>
                        </a:rPr>
                        <a:t>Nội dung 4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Debug lỗi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12/5/2022 </a:t>
                      </a:r>
                      <a:r>
                        <a:rPr lang="en-US" sz="1700" dirty="0">
                          <a:effectLst/>
                        </a:rPr>
                        <a:t>– </a:t>
                      </a:r>
                      <a:r>
                        <a:rPr lang="en-US" sz="1700" dirty="0" smtClean="0">
                          <a:effectLst/>
                        </a:rPr>
                        <a:t>20/5/2022</a:t>
                      </a:r>
                      <a:endParaRPr lang="en-US" sz="1700" dirty="0">
                        <a:effectLst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1189427821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Nội dung 5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Hoành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thành mô phỏng và tổng hợp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21/5/2022-11/6/2022</a:t>
                      </a:r>
                      <a:endParaRPr lang="en-US" sz="1700" dirty="0">
                        <a:effectLst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279129626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CBE92976-6777-4194-BA8B-79ACC98B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(3/4)</a:t>
            </a:r>
            <a:endParaRPr lang="ja-JP" altLang="en-US" dirty="0"/>
          </a:p>
        </p:txBody>
      </p:sp>
      <p:sp>
        <p:nvSpPr>
          <p:cNvPr id="7171" name="コンテンツ プレースホルダー 2">
            <a:extLst>
              <a:ext uri="{FF2B5EF4-FFF2-40B4-BE49-F238E27FC236}">
                <a16:creationId xmlns:a16="http://schemas.microsoft.com/office/drawing/2014/main" id="{765C8717-84D6-4073-8484-7E3799DA1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57617"/>
            <a:ext cx="8642350" cy="4824413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Mô hình CNN.</a:t>
            </a:r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ja-JP" altLang="en-US" dirty="0"/>
          </a:p>
        </p:txBody>
      </p:sp>
      <p:sp>
        <p:nvSpPr>
          <p:cNvPr id="7172" name="日付プレースホルダー 3">
            <a:extLst>
              <a:ext uri="{FF2B5EF4-FFF2-40B4-BE49-F238E27FC236}">
                <a16:creationId xmlns:a16="http://schemas.microsoft.com/office/drawing/2014/main" id="{437090AC-2369-4DC7-80BC-D2983003FC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DDBE377-99D2-4132-85F1-8BD361AC099C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7173" name="フッター プレースホルダー 4">
            <a:extLst>
              <a:ext uri="{FF2B5EF4-FFF2-40B4-BE49-F238E27FC236}">
                <a16:creationId xmlns:a16="http://schemas.microsoft.com/office/drawing/2014/main" id="{3C9E91C0-BCD3-4CA1-9130-0863D48A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7174" name="スライド番号プレースホルダー 5">
            <a:extLst>
              <a:ext uri="{FF2B5EF4-FFF2-40B4-BE49-F238E27FC236}">
                <a16:creationId xmlns:a16="http://schemas.microsoft.com/office/drawing/2014/main" id="{44B33EFD-4D68-4AD2-AF35-675B94DB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AF0B751-E218-4080-AEB1-71427C1B6ED9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ja-JP" altLang="en-US" sz="1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" y="2176862"/>
            <a:ext cx="9144000" cy="4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CBE92976-6777-4194-BA8B-79ACC98B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(4/4)</a:t>
            </a:r>
            <a:endParaRPr lang="ja-JP" altLang="en-US" dirty="0"/>
          </a:p>
        </p:txBody>
      </p:sp>
      <p:sp>
        <p:nvSpPr>
          <p:cNvPr id="7171" name="コンテンツ プレースホルダー 2">
            <a:extLst>
              <a:ext uri="{FF2B5EF4-FFF2-40B4-BE49-F238E27FC236}">
                <a16:creationId xmlns:a16="http://schemas.microsoft.com/office/drawing/2014/main" id="{765C8717-84D6-4073-8484-7E3799DA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State Diagram and Testbench</a:t>
            </a:r>
            <a:endParaRPr lang="ja-JP" altLang="en-US" dirty="0"/>
          </a:p>
        </p:txBody>
      </p:sp>
      <p:sp>
        <p:nvSpPr>
          <p:cNvPr id="7172" name="日付プレースホルダー 3">
            <a:extLst>
              <a:ext uri="{FF2B5EF4-FFF2-40B4-BE49-F238E27FC236}">
                <a16:creationId xmlns:a16="http://schemas.microsoft.com/office/drawing/2014/main" id="{437090AC-2369-4DC7-80BC-D2983003FC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DDBE377-99D2-4132-85F1-8BD361AC099C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7173" name="フッター プレースホルダー 4">
            <a:extLst>
              <a:ext uri="{FF2B5EF4-FFF2-40B4-BE49-F238E27FC236}">
                <a16:creationId xmlns:a16="http://schemas.microsoft.com/office/drawing/2014/main" id="{3C9E91C0-BCD3-4CA1-9130-0863D48A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7174" name="スライド番号プレースホルダー 5">
            <a:extLst>
              <a:ext uri="{FF2B5EF4-FFF2-40B4-BE49-F238E27FC236}">
                <a16:creationId xmlns:a16="http://schemas.microsoft.com/office/drawing/2014/main" id="{44B33EFD-4D68-4AD2-AF35-675B94DB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AF0B751-E218-4080-AEB1-71427C1B6ED9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ja-JP" alt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85453-AC63-4D4F-8D8C-C138C7825140}"/>
              </a:ext>
            </a:extLst>
          </p:cNvPr>
          <p:cNvSpPr txBox="1"/>
          <p:nvPr/>
        </p:nvSpPr>
        <p:spPr>
          <a:xfrm>
            <a:off x="63591" y="6060528"/>
            <a:ext cx="4635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 Diagram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41ADF-3776-49ED-9764-DED3BE876F6A}"/>
              </a:ext>
            </a:extLst>
          </p:cNvPr>
          <p:cNvSpPr txBox="1"/>
          <p:nvPr/>
        </p:nvSpPr>
        <p:spPr>
          <a:xfrm>
            <a:off x="5580112" y="6060528"/>
            <a:ext cx="284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Testbench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2075085"/>
            <a:ext cx="4215392" cy="4594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13" y="2055713"/>
            <a:ext cx="4132487" cy="35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CBE92976-6777-4194-BA8B-79ACC98B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mô</a:t>
            </a:r>
            <a:r>
              <a:rPr lang="en-US" altLang="ja-JP" dirty="0"/>
              <a:t> </a:t>
            </a:r>
            <a:r>
              <a:rPr lang="en-US" altLang="ja-JP" dirty="0" err="1"/>
              <a:t>phỏng</a:t>
            </a:r>
            <a:r>
              <a:rPr lang="en-US" altLang="ja-JP" dirty="0"/>
              <a:t> (1/2)</a:t>
            </a:r>
            <a:endParaRPr lang="ja-JP" altLang="en-US" dirty="0"/>
          </a:p>
        </p:txBody>
      </p:sp>
      <p:sp>
        <p:nvSpPr>
          <p:cNvPr id="7171" name="コンテンツ プレースホルダー 2">
            <a:extLst>
              <a:ext uri="{FF2B5EF4-FFF2-40B4-BE49-F238E27FC236}">
                <a16:creationId xmlns:a16="http://schemas.microsoft.com/office/drawing/2014/main" id="{765C8717-84D6-4073-8484-7E3799DA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Ảnh test1(chứa chó)</a:t>
            </a:r>
          </a:p>
          <a:p>
            <a:pPr eaLnBrk="1" hangingPunct="1"/>
            <a:endParaRPr lang="ja-JP" altLang="en-US" dirty="0"/>
          </a:p>
        </p:txBody>
      </p:sp>
      <p:sp>
        <p:nvSpPr>
          <p:cNvPr id="7172" name="日付プレースホルダー 3">
            <a:extLst>
              <a:ext uri="{FF2B5EF4-FFF2-40B4-BE49-F238E27FC236}">
                <a16:creationId xmlns:a16="http://schemas.microsoft.com/office/drawing/2014/main" id="{437090AC-2369-4DC7-80BC-D2983003FC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DDBE377-99D2-4132-85F1-8BD361AC099C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7173" name="フッター プレースホルダー 4">
            <a:extLst>
              <a:ext uri="{FF2B5EF4-FFF2-40B4-BE49-F238E27FC236}">
                <a16:creationId xmlns:a16="http://schemas.microsoft.com/office/drawing/2014/main" id="{3C9E91C0-BCD3-4CA1-9130-0863D48A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7174" name="スライド番号プレースホルダー 5">
            <a:extLst>
              <a:ext uri="{FF2B5EF4-FFF2-40B4-BE49-F238E27FC236}">
                <a16:creationId xmlns:a16="http://schemas.microsoft.com/office/drawing/2014/main" id="{44B33EFD-4D68-4AD2-AF35-675B94DB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AF0B751-E218-4080-AEB1-71427C1B6ED9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ja-JP" altLang="en-US" sz="1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785531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4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>
            <a:extLst>
              <a:ext uri="{FF2B5EF4-FFF2-40B4-BE49-F238E27FC236}">
                <a16:creationId xmlns:a16="http://schemas.microsoft.com/office/drawing/2014/main" id="{CBE92976-6777-4194-BA8B-79ACC98B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mô</a:t>
            </a:r>
            <a:r>
              <a:rPr lang="en-US" altLang="ja-JP" dirty="0"/>
              <a:t> </a:t>
            </a:r>
            <a:r>
              <a:rPr lang="en-US" altLang="ja-JP" dirty="0" err="1"/>
              <a:t>phỏng</a:t>
            </a:r>
            <a:r>
              <a:rPr lang="en-US" altLang="ja-JP" dirty="0"/>
              <a:t> (2/2)</a:t>
            </a:r>
            <a:endParaRPr lang="ja-JP" altLang="en-US" dirty="0"/>
          </a:p>
        </p:txBody>
      </p:sp>
      <p:sp>
        <p:nvSpPr>
          <p:cNvPr id="7171" name="コンテンツ プレースホルダー 2">
            <a:extLst>
              <a:ext uri="{FF2B5EF4-FFF2-40B4-BE49-F238E27FC236}">
                <a16:creationId xmlns:a16="http://schemas.microsoft.com/office/drawing/2014/main" id="{765C8717-84D6-4073-8484-7E3799DA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Ảnh test2(không chứa chó)</a:t>
            </a:r>
          </a:p>
          <a:p>
            <a:pPr eaLnBrk="1" hangingPunct="1"/>
            <a:endParaRPr lang="ja-JP" altLang="en-US" dirty="0"/>
          </a:p>
        </p:txBody>
      </p:sp>
      <p:sp>
        <p:nvSpPr>
          <p:cNvPr id="7172" name="日付プレースホルダー 3">
            <a:extLst>
              <a:ext uri="{FF2B5EF4-FFF2-40B4-BE49-F238E27FC236}">
                <a16:creationId xmlns:a16="http://schemas.microsoft.com/office/drawing/2014/main" id="{437090AC-2369-4DC7-80BC-D2983003FC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DDBE377-99D2-4132-85F1-8BD361AC099C}" type="datetime1">
              <a:rPr lang="en-US" altLang="ja-JP" sz="10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02/07/2022</a:t>
            </a:fld>
            <a:endParaRPr lang="ja-JP" altLang="en-US" sz="1000"/>
          </a:p>
        </p:txBody>
      </p:sp>
      <p:sp>
        <p:nvSpPr>
          <p:cNvPr id="7173" name="フッター プレースホルダー 4">
            <a:extLst>
              <a:ext uri="{FF2B5EF4-FFF2-40B4-BE49-F238E27FC236}">
                <a16:creationId xmlns:a16="http://schemas.microsoft.com/office/drawing/2014/main" id="{3C9E91C0-BCD3-4CA1-9130-0863D48A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ja-JP" sz="1000"/>
              <a:t>Copyrights 2016 UIT-Khoa KTMT . All Rights Reserved.</a:t>
            </a:r>
            <a:endParaRPr lang="ja-JP" altLang="en-US" sz="1000"/>
          </a:p>
        </p:txBody>
      </p:sp>
      <p:sp>
        <p:nvSpPr>
          <p:cNvPr id="7174" name="スライド番号プレースホルダー 5">
            <a:extLst>
              <a:ext uri="{FF2B5EF4-FFF2-40B4-BE49-F238E27FC236}">
                <a16:creationId xmlns:a16="http://schemas.microsoft.com/office/drawing/2014/main" id="{44B33EFD-4D68-4AD2-AF35-675B94DB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AF0B751-E218-4080-AEB1-71427C1B6ED9}" type="slidenum">
              <a:rPr lang="ja-JP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ja-JP" altLang="en-US" sz="1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2060848"/>
            <a:ext cx="835292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3938</TotalTime>
  <Words>657</Words>
  <Application>Microsoft Office PowerPoint</Application>
  <PresentationFormat>On-screen Show (4:3)</PresentationFormat>
  <Paragraphs>126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Times New Roman</vt:lpstr>
      <vt:lpstr>Wingdings</vt:lpstr>
      <vt:lpstr>dsp</vt:lpstr>
      <vt:lpstr>THIẾT KẾ GIẢI PHÁP NHẬN DẠNG CHÓ/MÈO SỬ DỤNG CONVOLUTION NEURAL NETWORK TRÊN PHẦN CỨNG</vt:lpstr>
      <vt:lpstr>Nội dung báo cáo</vt:lpstr>
      <vt:lpstr>Tổng quan đề tài (1/2)</vt:lpstr>
      <vt:lpstr>Tổng quan đề tài (2/2)</vt:lpstr>
      <vt:lpstr>Kế hoạch thực hiện đề tài </vt:lpstr>
      <vt:lpstr>Giải pháp đề xuất của đề tài (3/4)</vt:lpstr>
      <vt:lpstr>Giải pháp đề xuất của đề tài (4/4)</vt:lpstr>
      <vt:lpstr>Kết quả mô phỏng (1/2)</vt:lpstr>
      <vt:lpstr>Kết quả mô phỏng (2/2)</vt:lpstr>
      <vt:lpstr>Tổng hợp IP (1/3)</vt:lpstr>
      <vt:lpstr>Tổng hợp IP (2/3)</vt:lpstr>
      <vt:lpstr>Tổng hợp IP (3/3)</vt:lpstr>
      <vt:lpstr>Convolution 2D – Block diagram (1/2)</vt:lpstr>
      <vt:lpstr>ReLU Activation</vt:lpstr>
      <vt:lpstr>Max Pooling – Block diagram</vt:lpstr>
      <vt:lpstr>Fully Connected 3D – Block diagram (1/2)</vt:lpstr>
      <vt:lpstr>Fully Connected 2D – Block diagram (2/2)</vt:lpstr>
      <vt:lpstr>Cám ơn thầy cô đã chú ý lắng nghe.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admin</cp:lastModifiedBy>
  <cp:revision>354</cp:revision>
  <dcterms:created xsi:type="dcterms:W3CDTF">2015-03-02T05:45:06Z</dcterms:created>
  <dcterms:modified xsi:type="dcterms:W3CDTF">2022-07-02T14:22:52Z</dcterms:modified>
</cp:coreProperties>
</file>