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9" r:id="rId2"/>
    <p:sldId id="260" r:id="rId3"/>
    <p:sldId id="261" r:id="rId4"/>
    <p:sldId id="262" r:id="rId5"/>
    <p:sldId id="263" r:id="rId6"/>
    <p:sldId id="264" r:id="rId7"/>
    <p:sldId id="266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7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2121"/>
    <a:srgbClr val="FBA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716"/>
    <p:restoredTop sz="95238" autoAdjust="0"/>
  </p:normalViewPr>
  <p:slideViewPr>
    <p:cSldViewPr>
      <p:cViewPr varScale="1">
        <p:scale>
          <a:sx n="97" d="100"/>
          <a:sy n="97" d="100"/>
        </p:scale>
        <p:origin x="336" y="192"/>
      </p:cViewPr>
      <p:guideLst>
        <p:guide orient="horz" pos="217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3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5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858B9-5E0C-4958-A0E0-78271090CEDF}" type="doc">
      <dgm:prSet loTypeId="urn:microsoft.com/office/officeart/2005/8/layout/list1#5" loCatId="list" qsTypeId="urn:microsoft.com/office/officeart/2005/8/quickstyle/simple1#5" qsCatId="simple" csTypeId="urn:microsoft.com/office/officeart/2005/8/colors/accent1_2#5" csCatId="accent1" phldr="1"/>
      <dgm:spPr/>
      <dgm:t>
        <a:bodyPr/>
        <a:lstStyle/>
        <a:p>
          <a:endParaRPr lang="en-US"/>
        </a:p>
      </dgm:t>
    </dgm:pt>
    <dgm:pt modelId="{C0D4A9AB-BFF9-4F6A-A48C-FC848134D6AA}">
      <dgm:prSet phldrT="[Text]" custT="1"/>
      <dgm:spPr>
        <a:solidFill>
          <a:srgbClr val="B92121"/>
        </a:solidFill>
      </dgm:spPr>
      <dgm:t>
        <a:bodyPr/>
        <a:lstStyle/>
        <a:p>
          <a:pPr algn="ctr"/>
          <a:r>
            <a:rPr lang="vi-VN" sz="3600" dirty="0"/>
            <a:t>Các chức năng của chương trình</a:t>
          </a:r>
          <a:endParaRPr lang="en-US" sz="3600" dirty="0"/>
        </a:p>
      </dgm:t>
    </dgm:pt>
    <dgm:pt modelId="{076EA9A6-14B3-4796-B80F-E389C2E94067}" type="parTrans" cxnId="{E0A1D1F1-0E81-4C11-98A0-1539FE211581}">
      <dgm:prSet/>
      <dgm:spPr/>
      <dgm:t>
        <a:bodyPr/>
        <a:lstStyle/>
        <a:p>
          <a:endParaRPr lang="en-US"/>
        </a:p>
      </dgm:t>
    </dgm:pt>
    <dgm:pt modelId="{7D15DFCB-F0B2-419D-B4CF-57E36B5F5D4C}" type="sibTrans" cxnId="{E0A1D1F1-0E81-4C11-98A0-1539FE211581}">
      <dgm:prSet/>
      <dgm:spPr/>
      <dgm:t>
        <a:bodyPr/>
        <a:lstStyle/>
        <a:p>
          <a:endParaRPr lang="en-US"/>
        </a:p>
      </dgm:t>
    </dgm:pt>
    <dgm:pt modelId="{C9317F22-E09A-4A84-A759-AB0BD966C98B}">
      <dgm:prSet custT="1"/>
      <dgm:spPr/>
      <dgm:t>
        <a:bodyPr/>
        <a:lstStyle/>
        <a:p>
          <a:r>
            <a:rPr lang="en-US" sz="2000" dirty="0" err="1"/>
            <a:t>Quản</a:t>
          </a:r>
          <a:r>
            <a:rPr lang="en-US" sz="2000" dirty="0"/>
            <a:t> </a:t>
          </a:r>
          <a:r>
            <a:rPr lang="en-US" sz="2000" dirty="0" err="1"/>
            <a:t>lí</a:t>
          </a:r>
          <a:r>
            <a:rPr lang="en-US" sz="2000" dirty="0"/>
            <a:t> Account </a:t>
          </a:r>
          <a:r>
            <a:rPr lang="en-US" sz="2000" dirty="0" err="1"/>
            <a:t>dành</a:t>
          </a:r>
          <a:r>
            <a:rPr lang="en-US" sz="2000" dirty="0"/>
            <a:t> </a:t>
          </a:r>
          <a:r>
            <a:rPr lang="en-US" sz="2000" dirty="0" err="1"/>
            <a:t>cho</a:t>
          </a:r>
          <a:r>
            <a:rPr lang="en-US" sz="2000" dirty="0"/>
            <a:t> </a:t>
          </a:r>
          <a:r>
            <a:rPr lang="en-US" sz="2000" dirty="0" err="1"/>
            <a:t>quyền</a:t>
          </a:r>
          <a:r>
            <a:rPr lang="en-US" sz="2000" dirty="0"/>
            <a:t> admin</a:t>
          </a:r>
        </a:p>
      </dgm:t>
    </dgm:pt>
    <dgm:pt modelId="{142B1329-7136-4394-9E64-1DE552911113}" type="parTrans" cxnId="{0B07C4D6-CA0B-417C-9669-58D89A53D78C}">
      <dgm:prSet/>
      <dgm:spPr/>
      <dgm:t>
        <a:bodyPr/>
        <a:lstStyle/>
        <a:p>
          <a:endParaRPr lang="en-US"/>
        </a:p>
      </dgm:t>
    </dgm:pt>
    <dgm:pt modelId="{26130A6B-3FD7-492F-AEBC-77E2890BEBDD}" type="sibTrans" cxnId="{0B07C4D6-CA0B-417C-9669-58D89A53D78C}">
      <dgm:prSet/>
      <dgm:spPr/>
      <dgm:t>
        <a:bodyPr/>
        <a:lstStyle/>
        <a:p>
          <a:endParaRPr lang="en-US"/>
        </a:p>
      </dgm:t>
    </dgm:pt>
    <dgm:pt modelId="{A6E8CB83-4818-4E8A-A10F-0D87FBC9712E}">
      <dgm:prSet custT="1"/>
      <dgm:spPr/>
      <dgm:t>
        <a:bodyPr/>
        <a:lstStyle/>
        <a:p>
          <a:endParaRPr lang="en-US" sz="2000" dirty="0"/>
        </a:p>
      </dgm:t>
    </dgm:pt>
    <dgm:pt modelId="{6B42CE96-AFA1-4918-8E86-BB4CDAAFDF2C}" type="parTrans" cxnId="{130A8857-0957-48C0-95D1-09DEE14C0C3F}">
      <dgm:prSet/>
      <dgm:spPr/>
      <dgm:t>
        <a:bodyPr/>
        <a:lstStyle/>
        <a:p>
          <a:endParaRPr lang="en-US"/>
        </a:p>
      </dgm:t>
    </dgm:pt>
    <dgm:pt modelId="{08FC67C4-64B4-4BCB-953E-7FCF7B7EE70C}" type="sibTrans" cxnId="{130A8857-0957-48C0-95D1-09DEE14C0C3F}">
      <dgm:prSet/>
      <dgm:spPr/>
      <dgm:t>
        <a:bodyPr/>
        <a:lstStyle/>
        <a:p>
          <a:endParaRPr lang="en-US"/>
        </a:p>
      </dgm:t>
    </dgm:pt>
    <dgm:pt modelId="{436D2020-6952-4AC9-854A-E60D5FA3509B}">
      <dgm:prSet custT="1"/>
      <dgm:spPr/>
      <dgm:t>
        <a:bodyPr/>
        <a:lstStyle/>
        <a:p>
          <a:r>
            <a:rPr lang="vi-VN" sz="2000" dirty="0"/>
            <a:t>Xây dựng các chức năng đáp ứng được yêu cầu đề ra</a:t>
          </a:r>
          <a:endParaRPr lang="en-US" sz="2000" dirty="0"/>
        </a:p>
      </dgm:t>
    </dgm:pt>
    <dgm:pt modelId="{43669513-5FB0-474A-B3D7-AABCFA5EE749}" type="sibTrans" cxnId="{A5869EAD-31C9-4AF8-8A8E-F2A23598287C}">
      <dgm:prSet/>
      <dgm:spPr/>
      <dgm:t>
        <a:bodyPr/>
        <a:lstStyle/>
        <a:p>
          <a:endParaRPr lang="en-US"/>
        </a:p>
      </dgm:t>
    </dgm:pt>
    <dgm:pt modelId="{02881729-2051-4D44-9ADB-43832ACBAE85}" type="parTrans" cxnId="{A5869EAD-31C9-4AF8-8A8E-F2A23598287C}">
      <dgm:prSet/>
      <dgm:spPr/>
      <dgm:t>
        <a:bodyPr/>
        <a:lstStyle/>
        <a:p>
          <a:endParaRPr lang="en-US"/>
        </a:p>
      </dgm:t>
    </dgm:pt>
    <dgm:pt modelId="{4441464D-ABD5-4B77-8266-145AD9DFC334}">
      <dgm:prSet phldrT="[Text]" custT="1"/>
      <dgm:spPr>
        <a:solidFill>
          <a:srgbClr val="B92121"/>
        </a:solidFill>
      </dgm:spPr>
      <dgm:t>
        <a:bodyPr/>
        <a:lstStyle/>
        <a:p>
          <a:pPr algn="ctr"/>
          <a:r>
            <a:rPr lang="vi-VN" sz="3200" dirty="0"/>
            <a:t>Phạm vi </a:t>
          </a:r>
          <a:endParaRPr lang="en-US" sz="3200" dirty="0"/>
        </a:p>
      </dgm:t>
    </dgm:pt>
    <dgm:pt modelId="{826EEBD3-DD20-40C4-BD44-37A1FB8189D1}" type="sibTrans" cxnId="{ADF8459A-0824-4FDF-B536-6790EFB4F784}">
      <dgm:prSet/>
      <dgm:spPr/>
      <dgm:t>
        <a:bodyPr/>
        <a:lstStyle/>
        <a:p>
          <a:endParaRPr lang="en-US"/>
        </a:p>
      </dgm:t>
    </dgm:pt>
    <dgm:pt modelId="{69796A9E-0C06-4A32-9EA7-9731287A6B9A}" type="parTrans" cxnId="{ADF8459A-0824-4FDF-B536-6790EFB4F784}">
      <dgm:prSet/>
      <dgm:spPr/>
      <dgm:t>
        <a:bodyPr/>
        <a:lstStyle/>
        <a:p>
          <a:endParaRPr lang="en-US"/>
        </a:p>
      </dgm:t>
    </dgm:pt>
    <dgm:pt modelId="{4AEFE0CA-5B6C-4FD6-B03B-7D6EEF70EDC1}">
      <dgm:prSet custT="1"/>
      <dgm:spPr/>
      <dgm:t>
        <a:bodyPr/>
        <a:lstStyle/>
        <a:p>
          <a:r>
            <a:rPr lang="vi-VN" sz="2000" dirty="0"/>
            <a:t>Xem các ưu đãi giảm giá từ shop</a:t>
          </a:r>
          <a:endParaRPr lang="en-US" sz="2000" dirty="0"/>
        </a:p>
      </dgm:t>
    </dgm:pt>
    <dgm:pt modelId="{C5931A16-571C-448E-8AC2-79AD8308CA64}" type="parTrans" cxnId="{7E935094-70A7-44BA-89A7-CF1D2F247AFD}">
      <dgm:prSet/>
      <dgm:spPr/>
    </dgm:pt>
    <dgm:pt modelId="{44CF8295-FF26-4E35-84F8-7776F31F0CDB}" type="sibTrans" cxnId="{7E935094-70A7-44BA-89A7-CF1D2F247AFD}">
      <dgm:prSet/>
      <dgm:spPr/>
    </dgm:pt>
    <dgm:pt modelId="{46D08FEF-B089-934E-AACA-A02C559C40DF}">
      <dgm:prSet custT="1"/>
      <dgm:spPr/>
      <dgm:t>
        <a:bodyPr/>
        <a:lstStyle/>
        <a:p>
          <a:r>
            <a:rPr lang="en-US" sz="2000" dirty="0" err="1"/>
            <a:t>Thêm</a:t>
          </a:r>
          <a:r>
            <a:rPr lang="en-US" sz="2000" dirty="0"/>
            <a:t> </a:t>
          </a:r>
          <a:r>
            <a:rPr lang="en-US" sz="2000" dirty="0" err="1"/>
            <a:t>sửa</a:t>
          </a:r>
          <a:r>
            <a:rPr lang="en-US" sz="2000" dirty="0"/>
            <a:t> </a:t>
          </a:r>
          <a:r>
            <a:rPr lang="en-US" sz="2000" dirty="0" err="1"/>
            <a:t>xóa</a:t>
          </a:r>
          <a:r>
            <a:rPr lang="en-US" sz="2000" dirty="0"/>
            <a:t> </a:t>
          </a:r>
          <a:r>
            <a:rPr lang="en-US" sz="2000" dirty="0" err="1"/>
            <a:t>các</a:t>
          </a:r>
          <a:r>
            <a:rPr lang="en-US" sz="2000" dirty="0"/>
            <a:t> </a:t>
          </a:r>
          <a:r>
            <a:rPr lang="en-US" sz="2000" dirty="0" err="1"/>
            <a:t>sản</a:t>
          </a:r>
          <a:r>
            <a:rPr lang="en-US" sz="2000" dirty="0"/>
            <a:t> </a:t>
          </a:r>
          <a:r>
            <a:rPr lang="en-US" sz="2000" dirty="0" err="1"/>
            <a:t>phẩm</a:t>
          </a:r>
          <a:r>
            <a:rPr lang="en-US" sz="2000" dirty="0"/>
            <a:t> </a:t>
          </a:r>
          <a:r>
            <a:rPr lang="en-US" sz="2000" dirty="0" err="1"/>
            <a:t>và</a:t>
          </a:r>
          <a:r>
            <a:rPr lang="en-US" sz="2000" dirty="0"/>
            <a:t> category</a:t>
          </a:r>
        </a:p>
      </dgm:t>
    </dgm:pt>
    <dgm:pt modelId="{BAEB421F-C04C-E245-9AE2-A570FD93AFA3}" type="parTrans" cxnId="{AC9BB6D6-1B86-1A40-AC5F-2972CDB2D6F2}">
      <dgm:prSet/>
      <dgm:spPr/>
    </dgm:pt>
    <dgm:pt modelId="{2A0098D5-9C3C-2E4B-8DCA-E844A2514710}" type="sibTrans" cxnId="{AC9BB6D6-1B86-1A40-AC5F-2972CDB2D6F2}">
      <dgm:prSet/>
      <dgm:spPr/>
    </dgm:pt>
    <dgm:pt modelId="{E13E66D5-2269-AE42-AA9E-9DD6A7CD665A}">
      <dgm:prSet custT="1"/>
      <dgm:spPr/>
      <dgm:t>
        <a:bodyPr/>
        <a:lstStyle/>
        <a:p>
          <a:r>
            <a:rPr lang="en-US" sz="2000" dirty="0" err="1"/>
            <a:t>Quản</a:t>
          </a:r>
          <a:r>
            <a:rPr lang="en-US" sz="2000" dirty="0"/>
            <a:t> </a:t>
          </a:r>
          <a:r>
            <a:rPr lang="en-US" sz="2000" dirty="0" err="1"/>
            <a:t>lí</a:t>
          </a:r>
          <a:r>
            <a:rPr lang="en-US" sz="2000" dirty="0"/>
            <a:t> </a:t>
          </a:r>
          <a:r>
            <a:rPr lang="en-US" sz="2000" dirty="0" err="1"/>
            <a:t>các</a:t>
          </a:r>
          <a:r>
            <a:rPr lang="en-US" sz="2000" dirty="0"/>
            <a:t> </a:t>
          </a:r>
          <a:r>
            <a:rPr lang="en-US" sz="2000" dirty="0" err="1"/>
            <a:t>khuyễn</a:t>
          </a:r>
          <a:r>
            <a:rPr lang="en-US" sz="2000" dirty="0"/>
            <a:t> </a:t>
          </a:r>
          <a:r>
            <a:rPr lang="en-US" sz="2000" dirty="0" err="1"/>
            <a:t>mãi</a:t>
          </a:r>
          <a:endParaRPr lang="en-US" sz="2000" dirty="0"/>
        </a:p>
      </dgm:t>
    </dgm:pt>
    <dgm:pt modelId="{57B378E2-8267-3143-8494-DFEF41D9602D}" type="parTrans" cxnId="{1D54AD7C-4DBC-7345-9CB3-79E2EDCC70F9}">
      <dgm:prSet/>
      <dgm:spPr/>
    </dgm:pt>
    <dgm:pt modelId="{EC77A002-5140-864B-B4AE-1B615BD735A0}" type="sibTrans" cxnId="{1D54AD7C-4DBC-7345-9CB3-79E2EDCC70F9}">
      <dgm:prSet/>
      <dgm:spPr/>
    </dgm:pt>
    <dgm:pt modelId="{CC3A934C-16AC-434B-A3E8-FC65A2A41253}" type="pres">
      <dgm:prSet presAssocID="{E9F858B9-5E0C-4958-A0E0-78271090CEDF}" presName="linear" presStyleCnt="0">
        <dgm:presLayoutVars>
          <dgm:dir/>
          <dgm:animLvl val="lvl"/>
          <dgm:resizeHandles val="exact"/>
        </dgm:presLayoutVars>
      </dgm:prSet>
      <dgm:spPr/>
    </dgm:pt>
    <dgm:pt modelId="{4A5A365D-2BB2-4425-AD8A-65E6B381DF8A}" type="pres">
      <dgm:prSet presAssocID="{4441464D-ABD5-4B77-8266-145AD9DFC334}" presName="parentLin" presStyleCnt="0"/>
      <dgm:spPr/>
    </dgm:pt>
    <dgm:pt modelId="{BEBA2793-CC32-42FE-A1B0-31A61E87EFCF}" type="pres">
      <dgm:prSet presAssocID="{4441464D-ABD5-4B77-8266-145AD9DFC334}" presName="parentLeftMargin" presStyleLbl="node1" presStyleIdx="0" presStyleCnt="2"/>
      <dgm:spPr/>
    </dgm:pt>
    <dgm:pt modelId="{F5B47EFF-18A3-40B4-AFF1-16A94FFDBAD5}" type="pres">
      <dgm:prSet presAssocID="{4441464D-ABD5-4B77-8266-145AD9DFC334}" presName="parentText" presStyleLbl="node1" presStyleIdx="0" presStyleCnt="2" custScaleX="142857" custScaleY="71882" custLinFactNeighborX="515" custLinFactNeighborY="-1424">
        <dgm:presLayoutVars>
          <dgm:chMax val="0"/>
          <dgm:bulletEnabled val="1"/>
        </dgm:presLayoutVars>
      </dgm:prSet>
      <dgm:spPr/>
    </dgm:pt>
    <dgm:pt modelId="{A38B6D5F-581E-4D5B-88BC-FFB2993038D5}" type="pres">
      <dgm:prSet presAssocID="{4441464D-ABD5-4B77-8266-145AD9DFC334}" presName="negativeSpace" presStyleCnt="0"/>
      <dgm:spPr/>
    </dgm:pt>
    <dgm:pt modelId="{0DED48E2-304B-457B-82E8-B2E413A59297}" type="pres">
      <dgm:prSet presAssocID="{4441464D-ABD5-4B77-8266-145AD9DFC334}" presName="childText" presStyleLbl="conFgAcc1" presStyleIdx="0" presStyleCnt="2" custScaleY="98661">
        <dgm:presLayoutVars>
          <dgm:bulletEnabled val="1"/>
        </dgm:presLayoutVars>
      </dgm:prSet>
      <dgm:spPr/>
    </dgm:pt>
    <dgm:pt modelId="{34C63B7A-1DDB-4937-848A-B11E63B292E7}" type="pres">
      <dgm:prSet presAssocID="{826EEBD3-DD20-40C4-BD44-37A1FB8189D1}" presName="spaceBetweenRectangles" presStyleCnt="0"/>
      <dgm:spPr/>
    </dgm:pt>
    <dgm:pt modelId="{70930DF9-3090-48B3-A21B-2B604ED394EA}" type="pres">
      <dgm:prSet presAssocID="{C0D4A9AB-BFF9-4F6A-A48C-FC848134D6AA}" presName="parentLin" presStyleCnt="0"/>
      <dgm:spPr/>
    </dgm:pt>
    <dgm:pt modelId="{77F76E65-9F5B-4C39-8703-89FA57A90EA9}" type="pres">
      <dgm:prSet presAssocID="{C0D4A9AB-BFF9-4F6A-A48C-FC848134D6AA}" presName="parentLeftMargin" presStyleLbl="node1" presStyleIdx="0" presStyleCnt="2"/>
      <dgm:spPr/>
    </dgm:pt>
    <dgm:pt modelId="{CDECA9AF-EDA0-405C-80C2-6D86CB1DA5E0}" type="pres">
      <dgm:prSet presAssocID="{C0D4A9AB-BFF9-4F6A-A48C-FC848134D6AA}" presName="parentText" presStyleLbl="node1" presStyleIdx="1" presStyleCnt="2" custScaleX="134392" custScaleY="63174" custLinFactNeighborX="14808" custLinFactNeighborY="-29365">
        <dgm:presLayoutVars>
          <dgm:chMax val="0"/>
          <dgm:bulletEnabled val="1"/>
        </dgm:presLayoutVars>
      </dgm:prSet>
      <dgm:spPr/>
    </dgm:pt>
    <dgm:pt modelId="{6933D797-33BE-4FD8-A48C-1CA6B6A51E05}" type="pres">
      <dgm:prSet presAssocID="{C0D4A9AB-BFF9-4F6A-A48C-FC848134D6AA}" presName="negativeSpace" presStyleCnt="0"/>
      <dgm:spPr/>
    </dgm:pt>
    <dgm:pt modelId="{6EA4E00D-7F74-42DD-9885-C0621AD9C074}" type="pres">
      <dgm:prSet presAssocID="{C0D4A9AB-BFF9-4F6A-A48C-FC848134D6AA}" presName="childText" presStyleLbl="conFgAcc1" presStyleIdx="1" presStyleCnt="2" custScaleY="87778" custLinFactNeighborY="13776">
        <dgm:presLayoutVars>
          <dgm:bulletEnabled val="1"/>
        </dgm:presLayoutVars>
      </dgm:prSet>
      <dgm:spPr/>
    </dgm:pt>
  </dgm:ptLst>
  <dgm:cxnLst>
    <dgm:cxn modelId="{9F95080C-F551-482B-8F4F-3B41857EBD40}" type="presOf" srcId="{4AEFE0CA-5B6C-4FD6-B03B-7D6EEF70EDC1}" destId="{6EA4E00D-7F74-42DD-9885-C0621AD9C074}" srcOrd="0" destOrd="3" presId="urn:microsoft.com/office/officeart/2005/8/layout/list1#5"/>
    <dgm:cxn modelId="{901BA029-9C83-4586-A829-BFEBB6CE5A30}" type="presOf" srcId="{C9317F22-E09A-4A84-A759-AB0BD966C98B}" destId="{6EA4E00D-7F74-42DD-9885-C0621AD9C074}" srcOrd="0" destOrd="0" presId="urn:microsoft.com/office/officeart/2005/8/layout/list1#5"/>
    <dgm:cxn modelId="{DF392940-1DDA-274B-AE4B-91553F89360E}" type="presOf" srcId="{E13E66D5-2269-AE42-AA9E-9DD6A7CD665A}" destId="{6EA4E00D-7F74-42DD-9885-C0621AD9C074}" srcOrd="0" destOrd="2" presId="urn:microsoft.com/office/officeart/2005/8/layout/list1#5"/>
    <dgm:cxn modelId="{130A8857-0957-48C0-95D1-09DEE14C0C3F}" srcId="{C0D4A9AB-BFF9-4F6A-A48C-FC848134D6AA}" destId="{A6E8CB83-4818-4E8A-A10F-0D87FBC9712E}" srcOrd="4" destOrd="0" parTransId="{6B42CE96-AFA1-4918-8E86-BB4CDAAFDF2C}" sibTransId="{08FC67C4-64B4-4BCB-953E-7FCF7B7EE70C}"/>
    <dgm:cxn modelId="{53FB6175-195A-42A3-8BD7-81D4C3867977}" type="presOf" srcId="{C0D4A9AB-BFF9-4F6A-A48C-FC848134D6AA}" destId="{77F76E65-9F5B-4C39-8703-89FA57A90EA9}" srcOrd="0" destOrd="0" presId="urn:microsoft.com/office/officeart/2005/8/layout/list1#5"/>
    <dgm:cxn modelId="{BF4C7875-A452-45F4-8558-F5A5110F1AD1}" type="presOf" srcId="{A6E8CB83-4818-4E8A-A10F-0D87FBC9712E}" destId="{6EA4E00D-7F74-42DD-9885-C0621AD9C074}" srcOrd="0" destOrd="4" presId="urn:microsoft.com/office/officeart/2005/8/layout/list1#5"/>
    <dgm:cxn modelId="{29D5E475-93BB-44E8-B688-4E9DFC32DB3B}" type="presOf" srcId="{4441464D-ABD5-4B77-8266-145AD9DFC334}" destId="{F5B47EFF-18A3-40B4-AFF1-16A94FFDBAD5}" srcOrd="1" destOrd="0" presId="urn:microsoft.com/office/officeart/2005/8/layout/list1#5"/>
    <dgm:cxn modelId="{1D54AD7C-4DBC-7345-9CB3-79E2EDCC70F9}" srcId="{C0D4A9AB-BFF9-4F6A-A48C-FC848134D6AA}" destId="{E13E66D5-2269-AE42-AA9E-9DD6A7CD665A}" srcOrd="2" destOrd="0" parTransId="{57B378E2-8267-3143-8494-DFEF41D9602D}" sibTransId="{EC77A002-5140-864B-B4AE-1B615BD735A0}"/>
    <dgm:cxn modelId="{7B70418C-9B99-1C4E-810D-DFC1C8C10E3D}" type="presOf" srcId="{46D08FEF-B089-934E-AACA-A02C559C40DF}" destId="{6EA4E00D-7F74-42DD-9885-C0621AD9C074}" srcOrd="0" destOrd="1" presId="urn:microsoft.com/office/officeart/2005/8/layout/list1#5"/>
    <dgm:cxn modelId="{7E935094-70A7-44BA-89A7-CF1D2F247AFD}" srcId="{C0D4A9AB-BFF9-4F6A-A48C-FC848134D6AA}" destId="{4AEFE0CA-5B6C-4FD6-B03B-7D6EEF70EDC1}" srcOrd="3" destOrd="0" parTransId="{C5931A16-571C-448E-8AC2-79AD8308CA64}" sibTransId="{44CF8295-FF26-4E35-84F8-7776F31F0CDB}"/>
    <dgm:cxn modelId="{ADF8459A-0824-4FDF-B536-6790EFB4F784}" srcId="{E9F858B9-5E0C-4958-A0E0-78271090CEDF}" destId="{4441464D-ABD5-4B77-8266-145AD9DFC334}" srcOrd="0" destOrd="0" parTransId="{69796A9E-0C06-4A32-9EA7-9731287A6B9A}" sibTransId="{826EEBD3-DD20-40C4-BD44-37A1FB8189D1}"/>
    <dgm:cxn modelId="{569D4EAA-399F-412A-BC5A-92FB51A9630A}" type="presOf" srcId="{436D2020-6952-4AC9-854A-E60D5FA3509B}" destId="{0DED48E2-304B-457B-82E8-B2E413A59297}" srcOrd="0" destOrd="0" presId="urn:microsoft.com/office/officeart/2005/8/layout/list1#5"/>
    <dgm:cxn modelId="{A5869EAD-31C9-4AF8-8A8E-F2A23598287C}" srcId="{4441464D-ABD5-4B77-8266-145AD9DFC334}" destId="{436D2020-6952-4AC9-854A-E60D5FA3509B}" srcOrd="0" destOrd="0" parTransId="{02881729-2051-4D44-9ADB-43832ACBAE85}" sibTransId="{43669513-5FB0-474A-B3D7-AABCFA5EE749}"/>
    <dgm:cxn modelId="{09EC30B1-890E-4464-BFC1-88162BDA62F9}" type="presOf" srcId="{E9F858B9-5E0C-4958-A0E0-78271090CEDF}" destId="{CC3A934C-16AC-434B-A3E8-FC65A2A41253}" srcOrd="0" destOrd="0" presId="urn:microsoft.com/office/officeart/2005/8/layout/list1#5"/>
    <dgm:cxn modelId="{BD74A2C8-0347-4438-972B-80149BA49C0C}" type="presOf" srcId="{C0D4A9AB-BFF9-4F6A-A48C-FC848134D6AA}" destId="{CDECA9AF-EDA0-405C-80C2-6D86CB1DA5E0}" srcOrd="1" destOrd="0" presId="urn:microsoft.com/office/officeart/2005/8/layout/list1#5"/>
    <dgm:cxn modelId="{AC9BB6D6-1B86-1A40-AC5F-2972CDB2D6F2}" srcId="{C0D4A9AB-BFF9-4F6A-A48C-FC848134D6AA}" destId="{46D08FEF-B089-934E-AACA-A02C559C40DF}" srcOrd="1" destOrd="0" parTransId="{BAEB421F-C04C-E245-9AE2-A570FD93AFA3}" sibTransId="{2A0098D5-9C3C-2E4B-8DCA-E844A2514710}"/>
    <dgm:cxn modelId="{0B07C4D6-CA0B-417C-9669-58D89A53D78C}" srcId="{C0D4A9AB-BFF9-4F6A-A48C-FC848134D6AA}" destId="{C9317F22-E09A-4A84-A759-AB0BD966C98B}" srcOrd="0" destOrd="0" parTransId="{142B1329-7136-4394-9E64-1DE552911113}" sibTransId="{26130A6B-3FD7-492F-AEBC-77E2890BEBDD}"/>
    <dgm:cxn modelId="{4655E2EA-3D0B-4287-A19D-9B6154EBED29}" type="presOf" srcId="{4441464D-ABD5-4B77-8266-145AD9DFC334}" destId="{BEBA2793-CC32-42FE-A1B0-31A61E87EFCF}" srcOrd="0" destOrd="0" presId="urn:microsoft.com/office/officeart/2005/8/layout/list1#5"/>
    <dgm:cxn modelId="{E0A1D1F1-0E81-4C11-98A0-1539FE211581}" srcId="{E9F858B9-5E0C-4958-A0E0-78271090CEDF}" destId="{C0D4A9AB-BFF9-4F6A-A48C-FC848134D6AA}" srcOrd="1" destOrd="0" parTransId="{076EA9A6-14B3-4796-B80F-E389C2E94067}" sibTransId="{7D15DFCB-F0B2-419D-B4CF-57E36B5F5D4C}"/>
    <dgm:cxn modelId="{F7EFAF43-EF8F-445D-83C0-ADB37250B558}" type="presParOf" srcId="{CC3A934C-16AC-434B-A3E8-FC65A2A41253}" destId="{4A5A365D-2BB2-4425-AD8A-65E6B381DF8A}" srcOrd="0" destOrd="0" presId="urn:microsoft.com/office/officeart/2005/8/layout/list1#5"/>
    <dgm:cxn modelId="{DE2D73BF-6C64-449A-AD60-314F8BF3381C}" type="presParOf" srcId="{4A5A365D-2BB2-4425-AD8A-65E6B381DF8A}" destId="{BEBA2793-CC32-42FE-A1B0-31A61E87EFCF}" srcOrd="0" destOrd="0" presId="urn:microsoft.com/office/officeart/2005/8/layout/list1#5"/>
    <dgm:cxn modelId="{D1DCDC7B-0A7C-455E-8A59-A20C58F98EB1}" type="presParOf" srcId="{4A5A365D-2BB2-4425-AD8A-65E6B381DF8A}" destId="{F5B47EFF-18A3-40B4-AFF1-16A94FFDBAD5}" srcOrd="1" destOrd="0" presId="urn:microsoft.com/office/officeart/2005/8/layout/list1#5"/>
    <dgm:cxn modelId="{DBE2E1D9-6A33-4AE2-890B-BA8729047558}" type="presParOf" srcId="{CC3A934C-16AC-434B-A3E8-FC65A2A41253}" destId="{A38B6D5F-581E-4D5B-88BC-FFB2993038D5}" srcOrd="1" destOrd="0" presId="urn:microsoft.com/office/officeart/2005/8/layout/list1#5"/>
    <dgm:cxn modelId="{5323F6B3-CB9E-4629-BFFD-2B8B8E198143}" type="presParOf" srcId="{CC3A934C-16AC-434B-A3E8-FC65A2A41253}" destId="{0DED48E2-304B-457B-82E8-B2E413A59297}" srcOrd="2" destOrd="0" presId="urn:microsoft.com/office/officeart/2005/8/layout/list1#5"/>
    <dgm:cxn modelId="{CDDF485B-7E44-45C4-97C3-66D3C9E1C3B8}" type="presParOf" srcId="{CC3A934C-16AC-434B-A3E8-FC65A2A41253}" destId="{34C63B7A-1DDB-4937-848A-B11E63B292E7}" srcOrd="3" destOrd="0" presId="urn:microsoft.com/office/officeart/2005/8/layout/list1#5"/>
    <dgm:cxn modelId="{D5572F8B-2BDC-452E-BA5F-9A1465777C9C}" type="presParOf" srcId="{CC3A934C-16AC-434B-A3E8-FC65A2A41253}" destId="{70930DF9-3090-48B3-A21B-2B604ED394EA}" srcOrd="4" destOrd="0" presId="urn:microsoft.com/office/officeart/2005/8/layout/list1#5"/>
    <dgm:cxn modelId="{B19692E7-FA9D-4095-BEDF-1E8306DD3507}" type="presParOf" srcId="{70930DF9-3090-48B3-A21B-2B604ED394EA}" destId="{77F76E65-9F5B-4C39-8703-89FA57A90EA9}" srcOrd="0" destOrd="0" presId="urn:microsoft.com/office/officeart/2005/8/layout/list1#5"/>
    <dgm:cxn modelId="{F1371FA8-D331-4FC5-8C0F-2AF3C378C929}" type="presParOf" srcId="{70930DF9-3090-48B3-A21B-2B604ED394EA}" destId="{CDECA9AF-EDA0-405C-80C2-6D86CB1DA5E0}" srcOrd="1" destOrd="0" presId="urn:microsoft.com/office/officeart/2005/8/layout/list1#5"/>
    <dgm:cxn modelId="{6F033758-11F8-44F5-A0A9-06C4D4BC80B4}" type="presParOf" srcId="{CC3A934C-16AC-434B-A3E8-FC65A2A41253}" destId="{6933D797-33BE-4FD8-A48C-1CA6B6A51E05}" srcOrd="5" destOrd="0" presId="urn:microsoft.com/office/officeart/2005/8/layout/list1#5"/>
    <dgm:cxn modelId="{CA11E74E-B8A6-4C8C-8237-8C5F10B8974F}" type="presParOf" srcId="{CC3A934C-16AC-434B-A3E8-FC65A2A41253}" destId="{6EA4E00D-7F74-42DD-9885-C0621AD9C074}" srcOrd="6" destOrd="0" presId="urn:microsoft.com/office/officeart/2005/8/layout/list1#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ED48E2-304B-457B-82E8-B2E413A59297}">
      <dsp:nvSpPr>
        <dsp:cNvPr id="0" name=""/>
        <dsp:cNvSpPr/>
      </dsp:nvSpPr>
      <dsp:spPr>
        <a:xfrm>
          <a:off x="0" y="325189"/>
          <a:ext cx="8229600" cy="141716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687324" rIns="63870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2000" kern="1200" dirty="0"/>
            <a:t>Xây dựng các chức năng đáp ứng được yêu cầu đề ra</a:t>
          </a:r>
          <a:endParaRPr lang="en-US" sz="2000" kern="1200" dirty="0"/>
        </a:p>
      </dsp:txBody>
      <dsp:txXfrm>
        <a:off x="0" y="325189"/>
        <a:ext cx="8229600" cy="1417166"/>
      </dsp:txXfrm>
    </dsp:sp>
    <dsp:sp modelId="{F5B47EFF-18A3-40B4-AFF1-16A94FFDBAD5}">
      <dsp:nvSpPr>
        <dsp:cNvPr id="0" name=""/>
        <dsp:cNvSpPr/>
      </dsp:nvSpPr>
      <dsp:spPr>
        <a:xfrm>
          <a:off x="393807" y="0"/>
          <a:ext cx="7835792" cy="1018539"/>
        </a:xfrm>
        <a:prstGeom prst="roundRect">
          <a:avLst/>
        </a:prstGeom>
        <a:solidFill>
          <a:srgbClr val="B9212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200" kern="1200" dirty="0"/>
            <a:t>Phạm vi </a:t>
          </a:r>
          <a:endParaRPr lang="en-US" sz="3200" kern="1200" dirty="0"/>
        </a:p>
      </dsp:txBody>
      <dsp:txXfrm>
        <a:off x="443528" y="49721"/>
        <a:ext cx="7736350" cy="919097"/>
      </dsp:txXfrm>
    </dsp:sp>
    <dsp:sp modelId="{6EA4E00D-7F74-42DD-9885-C0621AD9C074}">
      <dsp:nvSpPr>
        <dsp:cNvPr id="0" name=""/>
        <dsp:cNvSpPr/>
      </dsp:nvSpPr>
      <dsp:spPr>
        <a:xfrm>
          <a:off x="0" y="2203357"/>
          <a:ext cx="8229600" cy="232260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687324" rIns="63870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Quản</a:t>
          </a:r>
          <a:r>
            <a:rPr lang="en-US" sz="2000" kern="1200" dirty="0"/>
            <a:t> </a:t>
          </a:r>
          <a:r>
            <a:rPr lang="en-US" sz="2000" kern="1200" dirty="0" err="1"/>
            <a:t>lí</a:t>
          </a:r>
          <a:r>
            <a:rPr lang="en-US" sz="2000" kern="1200" dirty="0"/>
            <a:t> Account </a:t>
          </a:r>
          <a:r>
            <a:rPr lang="en-US" sz="2000" kern="1200" dirty="0" err="1"/>
            <a:t>dành</a:t>
          </a:r>
          <a:r>
            <a:rPr lang="en-US" sz="2000" kern="1200" dirty="0"/>
            <a:t> </a:t>
          </a:r>
          <a:r>
            <a:rPr lang="en-US" sz="2000" kern="1200" dirty="0" err="1"/>
            <a:t>cho</a:t>
          </a:r>
          <a:r>
            <a:rPr lang="en-US" sz="2000" kern="1200" dirty="0"/>
            <a:t> </a:t>
          </a:r>
          <a:r>
            <a:rPr lang="en-US" sz="2000" kern="1200" dirty="0" err="1"/>
            <a:t>quyền</a:t>
          </a:r>
          <a:r>
            <a:rPr lang="en-US" sz="2000" kern="1200" dirty="0"/>
            <a:t> admin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Thêm</a:t>
          </a:r>
          <a:r>
            <a:rPr lang="en-US" sz="2000" kern="1200" dirty="0"/>
            <a:t> </a:t>
          </a:r>
          <a:r>
            <a:rPr lang="en-US" sz="2000" kern="1200" dirty="0" err="1"/>
            <a:t>sửa</a:t>
          </a:r>
          <a:r>
            <a:rPr lang="en-US" sz="2000" kern="1200" dirty="0"/>
            <a:t> </a:t>
          </a:r>
          <a:r>
            <a:rPr lang="en-US" sz="2000" kern="1200" dirty="0" err="1"/>
            <a:t>xóa</a:t>
          </a:r>
          <a:r>
            <a:rPr lang="en-US" sz="2000" kern="1200" dirty="0"/>
            <a:t> </a:t>
          </a:r>
          <a:r>
            <a:rPr lang="en-US" sz="2000" kern="1200" dirty="0" err="1"/>
            <a:t>các</a:t>
          </a:r>
          <a:r>
            <a:rPr lang="en-US" sz="2000" kern="1200" dirty="0"/>
            <a:t> </a:t>
          </a:r>
          <a:r>
            <a:rPr lang="en-US" sz="2000" kern="1200" dirty="0" err="1"/>
            <a:t>sản</a:t>
          </a:r>
          <a:r>
            <a:rPr lang="en-US" sz="2000" kern="1200" dirty="0"/>
            <a:t> </a:t>
          </a:r>
          <a:r>
            <a:rPr lang="en-US" sz="2000" kern="1200" dirty="0" err="1"/>
            <a:t>phẩm</a:t>
          </a:r>
          <a:r>
            <a:rPr lang="en-US" sz="2000" kern="1200" dirty="0"/>
            <a:t> </a:t>
          </a:r>
          <a:r>
            <a:rPr lang="en-US" sz="2000" kern="1200" dirty="0" err="1"/>
            <a:t>và</a:t>
          </a:r>
          <a:r>
            <a:rPr lang="en-US" sz="2000" kern="1200" dirty="0"/>
            <a:t> category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Quản</a:t>
          </a:r>
          <a:r>
            <a:rPr lang="en-US" sz="2000" kern="1200" dirty="0"/>
            <a:t> </a:t>
          </a:r>
          <a:r>
            <a:rPr lang="en-US" sz="2000" kern="1200" dirty="0" err="1"/>
            <a:t>lí</a:t>
          </a:r>
          <a:r>
            <a:rPr lang="en-US" sz="2000" kern="1200" dirty="0"/>
            <a:t> </a:t>
          </a:r>
          <a:r>
            <a:rPr lang="en-US" sz="2000" kern="1200" dirty="0" err="1"/>
            <a:t>các</a:t>
          </a:r>
          <a:r>
            <a:rPr lang="en-US" sz="2000" kern="1200" dirty="0"/>
            <a:t> </a:t>
          </a:r>
          <a:r>
            <a:rPr lang="en-US" sz="2000" kern="1200" dirty="0" err="1"/>
            <a:t>khuyễn</a:t>
          </a:r>
          <a:r>
            <a:rPr lang="en-US" sz="2000" kern="1200" dirty="0"/>
            <a:t> </a:t>
          </a:r>
          <a:r>
            <a:rPr lang="en-US" sz="2000" kern="1200" dirty="0" err="1"/>
            <a:t>mãi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2000" kern="1200" dirty="0"/>
            <a:t>Xem các ưu đãi giảm giá từ shop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/>
        </a:p>
      </dsp:txBody>
      <dsp:txXfrm>
        <a:off x="0" y="2203357"/>
        <a:ext cx="8229600" cy="2322605"/>
      </dsp:txXfrm>
    </dsp:sp>
    <dsp:sp modelId="{CDECA9AF-EDA0-405C-80C2-6D86CB1DA5E0}">
      <dsp:nvSpPr>
        <dsp:cNvPr id="0" name=""/>
        <dsp:cNvSpPr/>
      </dsp:nvSpPr>
      <dsp:spPr>
        <a:xfrm>
          <a:off x="472411" y="1585465"/>
          <a:ext cx="7741946" cy="895150"/>
        </a:xfrm>
        <a:prstGeom prst="roundRect">
          <a:avLst/>
        </a:prstGeom>
        <a:solidFill>
          <a:srgbClr val="B9212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600" kern="1200" dirty="0"/>
            <a:t>Các chức năng của chương trình</a:t>
          </a:r>
          <a:endParaRPr lang="en-US" sz="3600" kern="1200" dirty="0"/>
        </a:p>
      </dsp:txBody>
      <dsp:txXfrm>
        <a:off x="516109" y="1629163"/>
        <a:ext cx="7654550" cy="8077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5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B6FB3F-D028-47B1-9C52-B55CCBF702E5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F11098-0B47-454C-9F62-61B14E44288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DC8F9-1DCD-4754-A44C-6EBB62BDA97B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C33F9-044C-4B38-8B6C-236C15A0E77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CC1C08-BCF1-4C47-850F-DDEFF5196B20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5FE3FA-9534-4DE9-A2B8-55E109D4B960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3C3370-B2C9-438E-9619-09865E1C24B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E7AA49-93D1-4273-8E7C-89760AFFC331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5E48C9-0B70-4521-8E14-9775639D773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144D31-873A-4D12-B844-168DFD33F98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BE1C34-9D23-4C66-95F1-86251F01C7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064A98-D01E-494D-950B-1D13D4E6FA3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2EEEC3-C796-42C8-B3D1-599A944B7A20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4FCD3-F1B6-4885-B2B8-5E9D310AE7C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E21BD-B302-4D9C-BF34-754E023A8220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6639E080-3640-4C30-866D-A6BC410744DA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2612"/>
            <a:ext cx="7924800" cy="682626"/>
          </a:xfrm>
        </p:spPr>
        <p:txBody>
          <a:bodyPr/>
          <a:lstStyle/>
          <a:p>
            <a:r>
              <a:rPr lang="en-GB" sz="2400" b="1" dirty="0"/>
              <a:t>PROFESSIONAL PROGRAMMING TRAINING CENTER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37011"/>
            <a:ext cx="8590597" cy="4522788"/>
          </a:xfrm>
        </p:spPr>
        <p:txBody>
          <a:bodyPr/>
          <a:lstStyle/>
          <a:p>
            <a:endParaRPr lang="vi-VN" dirty="0"/>
          </a:p>
          <a:p>
            <a:endParaRPr lang="vi-VN" dirty="0"/>
          </a:p>
          <a:p>
            <a:pPr marL="0" indent="0">
              <a:buNone/>
            </a:pPr>
            <a:r>
              <a:rPr lang="vi-VN" b="1" dirty="0"/>
              <a:t>  Tên đồ án</a:t>
            </a:r>
            <a:r>
              <a:rPr lang="vi-VN" dirty="0"/>
              <a:t> : AppleTL (Bán Sản Phẩm Apple)</a:t>
            </a:r>
            <a:endParaRPr lang="en-US" dirty="0"/>
          </a:p>
          <a:p>
            <a:pPr marL="914400" lvl="2" indent="0">
              <a:buNone/>
            </a:pPr>
            <a:r>
              <a:rPr lang="vi-VN" dirty="0"/>
              <a:t> </a:t>
            </a:r>
          </a:p>
          <a:p>
            <a:pPr marL="914400" lvl="2" indent="0">
              <a:buNone/>
            </a:pPr>
            <a:endParaRPr lang="vi-VN" dirty="0"/>
          </a:p>
          <a:p>
            <a:pPr marL="914400" lvl="2" indent="0">
              <a:buNone/>
            </a:pPr>
            <a:r>
              <a:rPr lang="en-US" b="1" i="1" dirty="0" err="1"/>
              <a:t>Khóa</a:t>
            </a:r>
            <a:r>
              <a:rPr lang="en-US" b="1" i="1" dirty="0"/>
              <a:t> </a:t>
            </a:r>
            <a:r>
              <a:rPr lang="en-US" b="1" i="1" dirty="0" err="1"/>
              <a:t>học</a:t>
            </a:r>
            <a:r>
              <a:rPr lang="en-US" b="1" i="1" dirty="0"/>
              <a:t>:</a:t>
            </a:r>
            <a:r>
              <a:rPr lang="en-US" dirty="0"/>
              <a:t> </a:t>
            </a:r>
            <a:r>
              <a:rPr lang="vi-VN" dirty="0"/>
              <a:t>Lập trình A-Z </a:t>
            </a:r>
            <a:endParaRPr lang="en-US" dirty="0"/>
          </a:p>
          <a:p>
            <a:pPr marL="914400" lvl="2" indent="0">
              <a:buNone/>
            </a:pPr>
            <a:r>
              <a:rPr lang="vi-VN" sz="2000" b="1" i="1" dirty="0"/>
              <a:t>Thực hiện:</a:t>
            </a:r>
            <a:r>
              <a:rPr lang="vi-VN" sz="2000" dirty="0"/>
              <a:t> Nguyễn Tấn Tuấn</a:t>
            </a:r>
            <a:endParaRPr lang="en-US" sz="2000" dirty="0"/>
          </a:p>
          <a:p>
            <a:pPr marL="914400" lvl="2" indent="0">
              <a:buNone/>
            </a:pPr>
            <a:r>
              <a:rPr lang="en-US" sz="2000" b="1" i="1" dirty="0" err="1"/>
              <a:t>Người</a:t>
            </a:r>
            <a:r>
              <a:rPr lang="en-US" sz="2000" b="1" i="1" dirty="0"/>
              <a:t> </a:t>
            </a:r>
            <a:r>
              <a:rPr lang="en-US" sz="2000" b="1" i="1" dirty="0" err="1"/>
              <a:t>hướng</a:t>
            </a:r>
            <a:r>
              <a:rPr lang="en-US" sz="2000" b="1" i="1" dirty="0"/>
              <a:t> </a:t>
            </a:r>
            <a:r>
              <a:rPr lang="en-US" sz="2000" b="1" i="1" dirty="0" err="1"/>
              <a:t>dẫn</a:t>
            </a:r>
            <a:r>
              <a:rPr lang="en-US" sz="2000" b="1" i="1" dirty="0"/>
              <a:t>: </a:t>
            </a:r>
            <a:r>
              <a:rPr lang="en-US" sz="2000" dirty="0"/>
              <a:t>Lê Đức Anh</a:t>
            </a:r>
          </a:p>
          <a:p>
            <a:pPr marL="914400" lvl="2" indent="0">
              <a:buNone/>
            </a:pPr>
            <a:r>
              <a:rPr lang="en-US" sz="2000" dirty="0"/>
              <a:t>		       Nguyễn Duy Điền Nguyên	</a:t>
            </a:r>
          </a:p>
          <a:p>
            <a:endParaRPr lang="vi-VN" dirty="0"/>
          </a:p>
          <a:p>
            <a:endParaRPr lang="vi-VN" dirty="0"/>
          </a:p>
          <a:p>
            <a:endParaRPr lang="en-US" dirty="0"/>
          </a:p>
        </p:txBody>
      </p:sp>
      <p:pic>
        <p:nvPicPr>
          <p:cNvPr id="102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00200"/>
            <a:ext cx="4225308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Quản lí tài khoản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8565"/>
            <a:ext cx="7625080" cy="1762760"/>
          </a:xfrm>
        </p:spPr>
        <p:txBody>
          <a:bodyPr/>
          <a:lstStyle/>
          <a:p>
            <a:r>
              <a:rPr lang="vi-VN" dirty="0"/>
              <a:t>Giao diện </a:t>
            </a:r>
            <a:r>
              <a:rPr lang="en-US" altLang="vi-VN" dirty="0"/>
              <a:t>quản lí tài khoản Admin</a:t>
            </a:r>
            <a:endParaRPr lang="vi-VN" dirty="0"/>
          </a:p>
          <a:p>
            <a:r>
              <a:rPr lang="vi-VN" dirty="0"/>
              <a:t>Dễ dàng </a:t>
            </a:r>
            <a:r>
              <a:rPr lang="en-US" altLang="vi-VN" dirty="0"/>
              <a:t>quản lí</a:t>
            </a:r>
            <a:endParaRPr lang="vi-VN" dirty="0"/>
          </a:p>
          <a:p>
            <a:r>
              <a:rPr lang="vi-VN" dirty="0"/>
              <a:t>Dễ thao tác</a:t>
            </a:r>
          </a:p>
          <a:p>
            <a:endParaRPr lang="en-US" dirty="0"/>
          </a:p>
        </p:txBody>
      </p:sp>
      <p:sp>
        <p:nvSpPr>
          <p:cNvPr id="4" name="AutoShape 6"/>
          <p:cNvSpPr>
            <a:spLocks noChangeAspect="1" noChangeArrowheads="1"/>
          </p:cNvSpPr>
          <p:nvPr/>
        </p:nvSpPr>
        <p:spPr bwMode="auto">
          <a:xfrm>
            <a:off x="4419600" y="32766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6" name="Picture 3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200" y="2980690"/>
            <a:ext cx="7788275" cy="31642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1143000"/>
          </a:xfrm>
        </p:spPr>
        <p:txBody>
          <a:bodyPr/>
          <a:lstStyle/>
          <a:p>
            <a:r>
              <a:rPr lang="en-US" dirty="0"/>
              <a:t>Quản lí sản phẩm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225" y="884555"/>
            <a:ext cx="8790940" cy="2091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sz="2800" dirty="0"/>
              <a:t>Giao diện </a:t>
            </a:r>
            <a:r>
              <a:rPr lang="en-US" altLang="vi-VN" sz="2800" dirty="0"/>
              <a:t>quản lí sản phẩm</a:t>
            </a:r>
            <a:endParaRPr lang="vi-V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sz="2800" dirty="0"/>
              <a:t>Dễ dàng </a:t>
            </a:r>
            <a:r>
              <a:rPr lang="en-US" altLang="vi-VN" sz="2800" dirty="0"/>
              <a:t>thêm, sửa ,xóa sản phẩm</a:t>
            </a:r>
            <a:endParaRPr lang="vi-V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sz="2800" dirty="0"/>
              <a:t>Dễ thao tác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sz="2800" dirty="0"/>
              <a:t>Dễ hiểu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3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680" y="2747010"/>
            <a:ext cx="8579485" cy="32327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162"/>
            <a:ext cx="8229600" cy="1143000"/>
          </a:xfrm>
        </p:spPr>
        <p:txBody>
          <a:bodyPr/>
          <a:lstStyle/>
          <a:p>
            <a:r>
              <a:rPr lang="en-US" dirty="0"/>
              <a:t>Quản lí khuyến mãi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3680" y="1008380"/>
            <a:ext cx="860552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sz="2800" dirty="0">
                <a:sym typeface="+mn-ea"/>
              </a:rPr>
              <a:t>Giao diện </a:t>
            </a:r>
            <a:r>
              <a:rPr lang="en-US" altLang="vi-VN" sz="2800" dirty="0">
                <a:sym typeface="+mn-ea"/>
              </a:rPr>
              <a:t>quản lí khuyến mãi</a:t>
            </a:r>
            <a:endParaRPr lang="vi-V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sz="2800" dirty="0">
                <a:sym typeface="+mn-ea"/>
              </a:rPr>
              <a:t>Dễ dàng </a:t>
            </a:r>
            <a:r>
              <a:rPr lang="en-US" altLang="vi-VN" sz="2800" dirty="0">
                <a:sym typeface="+mn-ea"/>
              </a:rPr>
              <a:t>thêm, sửa ,xóa khuyến mãi</a:t>
            </a:r>
            <a:endParaRPr lang="vi-V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vi-VN" sz="2800" dirty="0">
                <a:sym typeface="+mn-ea"/>
              </a:rPr>
              <a:t>Thêm sản phẩm vào khuyến mãi đơn giản</a:t>
            </a:r>
            <a:endParaRPr lang="vi-VN" sz="2800" dirty="0"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vi-VN" sz="2800" dirty="0"/>
          </a:p>
          <a:p>
            <a:pPr marL="0" indent="0">
              <a:buFont typeface="Arial" panose="020B0604020202020204" pitchFamily="34" charset="0"/>
              <a:buNone/>
            </a:pPr>
            <a:endParaRPr lang="vi-VN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3" name="Picture 3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611120"/>
            <a:ext cx="8016875" cy="35623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1143000"/>
          </a:xfrm>
        </p:spPr>
        <p:txBody>
          <a:bodyPr/>
          <a:lstStyle/>
          <a:p>
            <a:r>
              <a:rPr lang="en-US" dirty="0"/>
              <a:t>Quản lí Order sản phẩm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047990" cy="157988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dirty="0">
                <a:sym typeface="+mn-ea"/>
              </a:rPr>
              <a:t>Giao diện </a:t>
            </a:r>
            <a:r>
              <a:rPr lang="en-US" altLang="vi-VN" dirty="0">
                <a:sym typeface="+mn-ea"/>
              </a:rPr>
              <a:t>quản lí Order sản phẩm</a:t>
            </a:r>
            <a:endParaRPr lang="vi-VN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vi-VN" dirty="0"/>
              <a:t>Có thể xem chi tiết sản phẩm đã order</a:t>
            </a:r>
            <a:endParaRPr lang="vi-VN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vi-VN" dirty="0"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vi-VN" dirty="0"/>
          </a:p>
          <a:p>
            <a:pPr marL="0" indent="0">
              <a:buFont typeface="Arial" panose="020B0604020202020204" pitchFamily="34" charset="0"/>
              <a:buNone/>
            </a:pPr>
            <a:endParaRPr lang="vi-V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4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200" y="2494280"/>
            <a:ext cx="7849235" cy="36372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Xem chi tiết đơn hàng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0330" y="1327150"/>
            <a:ext cx="8934450" cy="47117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Demo web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Kết luận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Các chức năng cơ bản về phía </a:t>
            </a:r>
            <a:r>
              <a:rPr lang="en-US" altLang="vi-VN" dirty="0"/>
              <a:t>admin</a:t>
            </a:r>
            <a:r>
              <a:rPr lang="vi-VN" dirty="0"/>
              <a:t> đã hoàn thành</a:t>
            </a:r>
          </a:p>
          <a:p>
            <a:r>
              <a:rPr lang="vi-VN" dirty="0"/>
              <a:t>Giao diện thân thiện dễ sử dụng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Hướng phát triển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Phần mềm được sử dụng rộng rãi ở các cửa hàng</a:t>
            </a:r>
          </a:p>
          <a:p>
            <a:r>
              <a:rPr lang="vi-VN" dirty="0"/>
              <a:t>Chuyển chương trình có thể</a:t>
            </a:r>
            <a:r>
              <a:rPr lang="en-US" altLang="vi-VN" dirty="0"/>
              <a:t> quản lí</a:t>
            </a:r>
            <a:r>
              <a:rPr lang="vi-VN" dirty="0"/>
              <a:t> trực tiếp qua mạng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64465" y="-217805"/>
            <a:ext cx="9444990" cy="66846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Nội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Nội dung của đề tài</a:t>
            </a:r>
          </a:p>
          <a:p>
            <a:r>
              <a:rPr lang="vi-VN" dirty="0"/>
              <a:t>Yêu cầu của đề tài</a:t>
            </a:r>
          </a:p>
          <a:p>
            <a:r>
              <a:rPr lang="vi-VN" dirty="0"/>
              <a:t>Tóm tắt giải pháp</a:t>
            </a:r>
          </a:p>
          <a:p>
            <a:r>
              <a:rPr lang="vi-VN" dirty="0"/>
              <a:t>Kết quả sau khi phân tích thiết kế</a:t>
            </a:r>
          </a:p>
          <a:p>
            <a:r>
              <a:rPr lang="vi-VN" dirty="0"/>
              <a:t>Kết quả sau khi thực hiện được</a:t>
            </a:r>
          </a:p>
          <a:p>
            <a:r>
              <a:rPr lang="vi-VN" dirty="0"/>
              <a:t>Demo đồ án</a:t>
            </a:r>
          </a:p>
          <a:p>
            <a:r>
              <a:rPr lang="vi-VN" dirty="0"/>
              <a:t>Kết luận và hướng mở rộng</a:t>
            </a:r>
          </a:p>
          <a:p>
            <a:r>
              <a:rPr lang="vi-VN" dirty="0"/>
              <a:t>Cảm ơn và hỏi đáp</a:t>
            </a:r>
          </a:p>
          <a:p>
            <a:endParaRPr lang="vi-VN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04800" y="685800"/>
            <a:ext cx="8229600" cy="1066800"/>
          </a:xfrm>
        </p:spPr>
        <p:txBody>
          <a:bodyPr/>
          <a:lstStyle/>
          <a:p>
            <a:r>
              <a:rPr lang="vi-VN" dirty="0"/>
              <a:t>Nội dung của đề tài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045392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Yêu cầu của đề tài</a:t>
            </a:r>
            <a:br>
              <a:rPr lang="vi-VN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vi-VN" dirty="0"/>
              <a:t>Quản lí thông tin tài khoản</a:t>
            </a:r>
          </a:p>
          <a:p>
            <a:r>
              <a:rPr lang="en-US" altLang="vi-VN" dirty="0"/>
              <a:t>Quản lí danh sách; thêm, sửa, xóa các sản phẩm</a:t>
            </a:r>
            <a:endParaRPr lang="vi-VN" dirty="0"/>
          </a:p>
          <a:p>
            <a:r>
              <a:rPr lang="en-US" altLang="vi-VN" dirty="0">
                <a:sym typeface="+mn-ea"/>
              </a:rPr>
              <a:t>Quản lí danh sách; thêm, sửa, xóa các khuyến mãi</a:t>
            </a:r>
          </a:p>
          <a:p>
            <a:r>
              <a:rPr lang="en-US" altLang="vi-VN" dirty="0">
                <a:sym typeface="+mn-ea"/>
              </a:rPr>
              <a:t>Quản lí danh sách; thêm, sửa, xóa các order</a:t>
            </a:r>
            <a:endParaRPr lang="vi-VN" dirty="0"/>
          </a:p>
          <a:p>
            <a:pPr marL="0" indent="0">
              <a:buNone/>
            </a:pPr>
            <a:endParaRPr lang="vi-VN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Tóm tắt giải pháp</a:t>
            </a:r>
            <a:br>
              <a:rPr lang="vi-VN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Dễ dàng quản lí</a:t>
            </a:r>
          </a:p>
          <a:p>
            <a:r>
              <a:rPr lang="vi-VN" dirty="0"/>
              <a:t>Thuận tiện nhanh chóng</a:t>
            </a:r>
          </a:p>
          <a:p>
            <a:r>
              <a:rPr lang="vi-VN" dirty="0"/>
              <a:t>Tiết kiệm thời gian của người mua </a:t>
            </a:r>
          </a:p>
          <a:p>
            <a:r>
              <a:rPr lang="vi-VN" dirty="0"/>
              <a:t>=&gt; Xây dựng web bán hàng online</a:t>
            </a:r>
          </a:p>
          <a:p>
            <a:endParaRPr lang="en-US" dirty="0"/>
          </a:p>
        </p:txBody>
      </p:sp>
      <p:pic>
        <p:nvPicPr>
          <p:cNvPr id="2050" name="Picture 2" descr="Káº¿t quáº£ hÃ¬nh áº£nh cho tiá»n lá»£i nhanh chÃ³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457700"/>
            <a:ext cx="3484646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Káº¿t quáº£ hÃ¬nh áº£nh cho tiá»n lá»£i nhanh chÃ³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937317"/>
            <a:ext cx="4648200" cy="2101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63000" cy="1143000"/>
          </a:xfrm>
        </p:spPr>
        <p:txBody>
          <a:bodyPr/>
          <a:lstStyle/>
          <a:p>
            <a:r>
              <a:rPr lang="vi-VN" dirty="0"/>
              <a:t>Phân tích thiết kế</a:t>
            </a:r>
            <a:br>
              <a:rPr lang="vi-VN" dirty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57912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/>
              <a:t>Mô hình use case tổng quát</a:t>
            </a:r>
          </a:p>
          <a:p>
            <a:pPr algn="ctr"/>
            <a:endParaRPr lang="en-US" dirty="0"/>
          </a:p>
        </p:txBody>
      </p:sp>
      <p:pic>
        <p:nvPicPr>
          <p:cNvPr id="3" name="Picture 1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6300" y="998855"/>
            <a:ext cx="7656830" cy="47548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Phân tích thiết kế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47800" y="5943600"/>
            <a:ext cx="6400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/>
              <a:t>Mô hình Use case </a:t>
            </a:r>
            <a:r>
              <a:rPr lang="en-US" dirty="0"/>
              <a:t>Management</a:t>
            </a:r>
            <a:endParaRPr lang="vi-VN" dirty="0"/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7900" y="1371600"/>
            <a:ext cx="7339330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Phân tích thiết kế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6019800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/>
              <a:t>ClassDiagram tổng quát</a:t>
            </a:r>
            <a:endParaRPr lang="en-US" dirty="0"/>
          </a:p>
        </p:txBody>
      </p:sp>
      <p:pic>
        <p:nvPicPr>
          <p:cNvPr id="3" name="Picture 3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0755" y="1249680"/>
            <a:ext cx="7040245" cy="47453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Phân tích thiết kế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95400" y="6019800"/>
            <a:ext cx="7010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/>
              <a:t>Mô hình use case </a:t>
            </a:r>
            <a:r>
              <a:rPr lang="en-US" dirty="0"/>
              <a:t>manager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7115" y="1447800"/>
            <a:ext cx="7388860" cy="42379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</TotalTime>
  <Words>388</Words>
  <Application>Microsoft Macintosh PowerPoint</Application>
  <PresentationFormat>On-screen Show (4:3)</PresentationFormat>
  <Paragraphs>75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Default Design</vt:lpstr>
      <vt:lpstr>PROFESSIONAL PROGRAMMING TRAINING CENTER</vt:lpstr>
      <vt:lpstr>Nội dung</vt:lpstr>
      <vt:lpstr>Nội dung của đề tài</vt:lpstr>
      <vt:lpstr>Yêu cầu của đề tài </vt:lpstr>
      <vt:lpstr>Tóm tắt giải pháp </vt:lpstr>
      <vt:lpstr>Phân tích thiết kế </vt:lpstr>
      <vt:lpstr>Phân tích thiết kế</vt:lpstr>
      <vt:lpstr>Phân tích thiết kế</vt:lpstr>
      <vt:lpstr>Phân tích thiết kế</vt:lpstr>
      <vt:lpstr>Quản lí tài khoản</vt:lpstr>
      <vt:lpstr>Quản lí sản phẩm</vt:lpstr>
      <vt:lpstr>Quản lí khuyến mãi</vt:lpstr>
      <vt:lpstr>Quản lí Order sản phẩm</vt:lpstr>
      <vt:lpstr>Xem chi tiết đơn hàng</vt:lpstr>
      <vt:lpstr>Demo</vt:lpstr>
      <vt:lpstr>Kết luận</vt:lpstr>
      <vt:lpstr>Hướng phát triển</vt:lpstr>
      <vt:lpstr>PowerPoint Presentation</vt:lpstr>
    </vt:vector>
  </TitlesOfParts>
  <Company>Microsoft Corporation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iViettech</dc:creator>
  <cp:keywords>iViettech;Java</cp:keywords>
  <cp:lastModifiedBy>Microsoft Office User</cp:lastModifiedBy>
  <cp:revision>501</cp:revision>
  <dcterms:created xsi:type="dcterms:W3CDTF">2014-02-09T07:44:00Z</dcterms:created>
  <dcterms:modified xsi:type="dcterms:W3CDTF">2019-11-16T11:12:35Z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1033-11.2.0.9031</vt:lpwstr>
  </property>
</Properties>
</file>