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7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su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mmary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291560" y="596124"/>
            <a:ext cx="4449053" cy="4155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Summary</a:t>
            </a:r>
          </a:p>
        </p:txBody>
      </p:sp>
      <p:sp>
        <p:nvSpPr>
          <p:cNvPr id="20" name="Key Placeholder"/>
          <p:cNvSpPr>
            <a:spLocks noGrp="1"/>
          </p:cNvSpPr>
          <p:nvPr>
            <p:ph type="body" sz="quarter" idx="11" hasCustomPrompt="1"/>
          </p:nvPr>
        </p:nvSpPr>
        <p:spPr>
          <a:xfrm>
            <a:off x="291560" y="112983"/>
            <a:ext cx="4449053" cy="4155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KEY</a:t>
            </a:r>
          </a:p>
        </p:txBody>
      </p:sp>
      <p:sp>
        <p:nvSpPr>
          <p:cNvPr id="21" name="Date Placeholder"/>
          <p:cNvSpPr>
            <a:spLocks noGrp="1"/>
          </p:cNvSpPr>
          <p:nvPr>
            <p:ph type="body" sz="quarter" idx="12" hasCustomPrompt="1"/>
          </p:nvPr>
        </p:nvSpPr>
        <p:spPr>
          <a:xfrm>
            <a:off x="4776012" y="596123"/>
            <a:ext cx="2701316" cy="4155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Date</a:t>
            </a:r>
          </a:p>
        </p:txBody>
      </p:sp>
      <p:sp>
        <p:nvSpPr>
          <p:cNvPr id="22" name="Overall Health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9497169" y="596123"/>
            <a:ext cx="2415971" cy="4155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Overall Health</a:t>
            </a:r>
          </a:p>
        </p:txBody>
      </p:sp>
      <p:sp>
        <p:nvSpPr>
          <p:cNvPr id="23" name="Phase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7506242" y="596123"/>
            <a:ext cx="1962013" cy="4155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Phase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85075" y="1079263"/>
            <a:ext cx="7192253" cy="2993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PXT Summary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85074" y="4412608"/>
            <a:ext cx="3573563" cy="2330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 smtClean="0"/>
              <a:t>Insert External Owner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881201" y="4412608"/>
            <a:ext cx="3573563" cy="2330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 smtClean="0"/>
              <a:t>Insert Internal Owner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85073" y="4999510"/>
            <a:ext cx="7169691" cy="1751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 smtClean="0"/>
              <a:t>Insert Status Update</a:t>
            </a:r>
          </a:p>
        </p:txBody>
      </p:sp>
    </p:spTree>
    <p:extLst>
      <p:ext uri="{BB962C8B-B14F-4D97-AF65-F5344CB8AC3E}">
        <p14:creationId xmlns:p14="http://schemas.microsoft.com/office/powerpoint/2010/main" val="272106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64860413"/>
              </p:ext>
            </p:extLst>
          </p:nvPr>
        </p:nvGraphicFramePr>
        <p:xfrm>
          <a:off x="272372" y="97276"/>
          <a:ext cx="11660224" cy="93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1211">
                  <a:extLst>
                    <a:ext uri="{9D8B030D-6E8A-4147-A177-3AD203B41FA5}">
                      <a16:colId xmlns:a16="http://schemas.microsoft.com/office/drawing/2014/main" val="109167109"/>
                    </a:ext>
                  </a:extLst>
                </a:gridCol>
                <a:gridCol w="2736715">
                  <a:extLst>
                    <a:ext uri="{9D8B030D-6E8A-4147-A177-3AD203B41FA5}">
                      <a16:colId xmlns:a16="http://schemas.microsoft.com/office/drawing/2014/main" val="967261801"/>
                    </a:ext>
                  </a:extLst>
                </a:gridCol>
                <a:gridCol w="1984442">
                  <a:extLst>
                    <a:ext uri="{9D8B030D-6E8A-4147-A177-3AD203B41FA5}">
                      <a16:colId xmlns:a16="http://schemas.microsoft.com/office/drawing/2014/main" val="3704159504"/>
                    </a:ext>
                  </a:extLst>
                </a:gridCol>
                <a:gridCol w="2457856">
                  <a:extLst>
                    <a:ext uri="{9D8B030D-6E8A-4147-A177-3AD203B41FA5}">
                      <a16:colId xmlns:a16="http://schemas.microsoft.com/office/drawing/2014/main" val="98286219"/>
                    </a:ext>
                  </a:extLst>
                </a:gridCol>
              </a:tblGrid>
              <a:tr h="46692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DATE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PHASE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OVERALL</a:t>
                      </a:r>
                      <a:r>
                        <a:rPr lang="en-US" baseline="0" smtClean="0"/>
                        <a:t> HEALTH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194016"/>
                  </a:ext>
                </a:extLst>
              </a:tr>
              <a:tr h="4669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26378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 userDrawn="1"/>
        </p:nvSpPr>
        <p:spPr>
          <a:xfrm>
            <a:off x="272372" y="1063558"/>
            <a:ext cx="7204956" cy="3016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7503269" y="1063557"/>
            <a:ext cx="4429327" cy="5687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1684247"/>
              </p:ext>
            </p:extLst>
          </p:nvPr>
        </p:nvGraphicFramePr>
        <p:xfrm>
          <a:off x="272372" y="4112425"/>
          <a:ext cx="720495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478">
                  <a:extLst>
                    <a:ext uri="{9D8B030D-6E8A-4147-A177-3AD203B41FA5}">
                      <a16:colId xmlns:a16="http://schemas.microsoft.com/office/drawing/2014/main" val="2680228674"/>
                    </a:ext>
                  </a:extLst>
                </a:gridCol>
                <a:gridCol w="3602478">
                  <a:extLst>
                    <a:ext uri="{9D8B030D-6E8A-4147-A177-3AD203B41FA5}">
                      <a16:colId xmlns:a16="http://schemas.microsoft.com/office/drawing/2014/main" val="532983857"/>
                    </a:ext>
                  </a:extLst>
                </a:gridCol>
              </a:tblGrid>
              <a:tr h="273997">
                <a:tc>
                  <a:txBody>
                    <a:bodyPr/>
                    <a:lstStyle/>
                    <a:p>
                      <a:r>
                        <a:rPr lang="en-US" sz="1200" smtClean="0"/>
                        <a:t>External Owner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Internal Owner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612356"/>
                  </a:ext>
                </a:extLst>
              </a:tr>
              <a:tr h="27399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67593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26570856"/>
              </p:ext>
            </p:extLst>
          </p:nvPr>
        </p:nvGraphicFramePr>
        <p:xfrm>
          <a:off x="272372" y="4693490"/>
          <a:ext cx="7204956" cy="2057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4956">
                  <a:extLst>
                    <a:ext uri="{9D8B030D-6E8A-4147-A177-3AD203B41FA5}">
                      <a16:colId xmlns:a16="http://schemas.microsoft.com/office/drawing/2014/main" val="1920437649"/>
                    </a:ext>
                  </a:extLst>
                </a:gridCol>
              </a:tblGrid>
              <a:tr h="322806">
                <a:tc>
                  <a:txBody>
                    <a:bodyPr/>
                    <a:lstStyle/>
                    <a:p>
                      <a:r>
                        <a:rPr lang="en-US" sz="1200" smtClean="0"/>
                        <a:t>Status Update and Issues/Risks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663817"/>
                  </a:ext>
                </a:extLst>
              </a:tr>
              <a:tr h="17347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24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21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mmary Placehol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Key Placeholder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erall Health Placeholder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hase Placehold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XT Summary Placeholder"/>
          <p:cNvSpPr>
            <a:spLocks noGrp="1"/>
          </p:cNvSpPr>
          <p:nvPr>
            <p:ph type="body" sz="quarter" idx="15"/>
          </p:nvPr>
        </p:nvSpPr>
        <p:spPr>
          <a:xfrm>
            <a:off x="285075" y="1079264"/>
            <a:ext cx="7192253" cy="299896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External Owner Placeholder"/>
          <p:cNvSpPr>
            <a:spLocks noGrp="1"/>
          </p:cNvSpPr>
          <p:nvPr>
            <p:ph type="body" sz="quarter" idx="16"/>
          </p:nvPr>
        </p:nvSpPr>
        <p:spPr>
          <a:xfrm>
            <a:off x="285074" y="4412608"/>
            <a:ext cx="3573563" cy="2330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Internal Owner Placeholder"/>
          <p:cNvSpPr>
            <a:spLocks noGrp="1"/>
          </p:cNvSpPr>
          <p:nvPr>
            <p:ph type="body" sz="quarter" idx="17"/>
          </p:nvPr>
        </p:nvSpPr>
        <p:spPr>
          <a:xfrm>
            <a:off x="3881201" y="4412608"/>
            <a:ext cx="3573563" cy="23305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tatus Update Placeholder"/>
          <p:cNvSpPr>
            <a:spLocks noGrp="1"/>
          </p:cNvSpPr>
          <p:nvPr>
            <p:ph type="body" sz="quarter" idx="18"/>
          </p:nvPr>
        </p:nvSpPr>
        <p:spPr>
          <a:xfrm>
            <a:off x="285073" y="4999510"/>
            <a:ext cx="7169691" cy="17514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05845"/>
      </p:ext>
    </p:extLst>
  </p:cSld>
  <p:clrMapOvr>
    <a:masterClrMapping/>
  </p:clrMapOvr>
</p:sld>
</file>

<file path=ppt/theme/theme1.xml><?xml version="1.0" encoding="utf-8"?>
<a:theme xmlns:a="http://schemas.openxmlformats.org/drawingml/2006/main" name="Issue Layout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Issue Layout Master</vt:lpstr>
      <vt:lpstr>PowerPoint Presentation</vt:lpstr>
    </vt:vector>
  </TitlesOfParts>
  <Company>mgm technology partners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Okela</dc:title>
  <dc:creator>Nhac Tat Nguyen</dc:creator>
  <cp:lastModifiedBy>Nhac Tat Nguyen</cp:lastModifiedBy>
  <cp:revision>24</cp:revision>
  <dcterms:created xsi:type="dcterms:W3CDTF">2021-07-30T14:31:06Z</dcterms:created>
  <dcterms:modified xsi:type="dcterms:W3CDTF">2021-08-02T15:10:44Z</dcterms:modified>
</cp:coreProperties>
</file>