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igh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96503"/>
              </p:ext>
            </p:extLst>
          </p:nvPr>
        </p:nvGraphicFramePr>
        <p:xfrm>
          <a:off x="6939915" y="956637"/>
          <a:ext cx="5147310" cy="5653165"/>
        </p:xfrm>
        <a:graphic>
          <a:graphicData uri="http://schemas.openxmlformats.org/drawingml/2006/table">
            <a:tbl>
              <a:tblPr/>
              <a:tblGrid>
                <a:gridCol w="925492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4221818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</a:tblGrid>
              <a:tr h="282440">
                <a:tc gridSpan="2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8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6945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baseline="0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568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0270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1028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37538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235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567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8263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355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942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9741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599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4282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721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93847"/>
                  </a:ext>
                </a:extLst>
              </a:tr>
            </a:tbl>
          </a:graphicData>
        </a:graphic>
      </p:graphicFrame>
      <p:graphicFrame>
        <p:nvGraphicFramePr>
          <p:cNvPr id="6" name="Lef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55510"/>
              </p:ext>
            </p:extLst>
          </p:nvPr>
        </p:nvGraphicFramePr>
        <p:xfrm>
          <a:off x="146686" y="956636"/>
          <a:ext cx="6688320" cy="565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266351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919232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55848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54376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29806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706805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6688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816605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4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 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81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Veronicles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Atcitasorl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9492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1083380">
                <a:tc gridSpan="2">
                  <a:txBody>
                    <a:bodyPr/>
                    <a:lstStyle/>
                    <a:p>
                      <a:pPr marL="0" marR="0" lvl="0" indent="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05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8678"/>
              </p:ext>
            </p:extLst>
          </p:nvPr>
        </p:nvGraphicFramePr>
        <p:xfrm>
          <a:off x="146686" y="60928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92D050"/>
                          </a:solidFill>
                        </a:rPr>
                        <a:t>COMMITTED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2021-08-04T12:41:36Z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