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03/08/2021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39260"/>
              </p:ext>
            </p:extLst>
          </p:nvPr>
        </p:nvGraphicFramePr>
        <p:xfrm>
          <a:off x="6939915" y="956637"/>
          <a:ext cx="5147310" cy="560245"/>
        </p:xfrm>
        <a:graphic>
          <a:graphicData uri="http://schemas.openxmlformats.org/drawingml/2006/table">
            <a:tbl>
              <a:tblPr/>
              <a:tblGrid>
                <a:gridCol w="925492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4221818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</a:tblGrid>
              <a:tr h="234895">
                <a:tc gridSpan="2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25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WW27 ’20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8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Eng. Workstream Kick-Off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84055"/>
              </p:ext>
            </p:extLst>
          </p:nvPr>
        </p:nvGraphicFramePr>
        <p:xfrm>
          <a:off x="146686" y="956636"/>
          <a:ext cx="6688320" cy="507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304635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787533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03604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605540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699610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4155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1554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928164">
                <a:tc gridSpan="2">
                  <a:txBody>
                    <a:bodyPr/>
                    <a:lstStyle/>
                    <a:p>
                      <a:pPr marL="0" marR="0" lvl="0" indent="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67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92D050"/>
                          </a:solidFill>
                        </a:rPr>
                        <a:t>COMMITTED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2021-08-03T16:15:10Z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