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CA89-8A77-43C7-9E7A-A194BE36D6B9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24AB-A47B-4C53-AF9B-6B5F9C82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Okela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Okela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Okela</dc:title>
  <dc:creator>Nhac Tat Nguyen</dc:creator>
  <cp:lastModifiedBy>Nhac Tat Nguyen</cp:lastModifiedBy>
  <cp:revision>1</cp:revision>
  <dcterms:created xsi:type="dcterms:W3CDTF">2021-07-30T14:31:06Z</dcterms:created>
  <dcterms:modified xsi:type="dcterms:W3CDTF">2021-07-30T14:31:17Z</dcterms:modified>
</cp:coreProperties>
</file>