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58596"/>
              </p:ext>
            </p:extLst>
          </p:nvPr>
        </p:nvGraphicFramePr>
        <p:xfrm>
          <a:off x="6939915" y="956637"/>
          <a:ext cx="5152555" cy="5653165"/>
        </p:xfrm>
        <a:graphic>
          <a:graphicData uri="http://schemas.openxmlformats.org/drawingml/2006/table">
            <a:tbl>
              <a:tblPr/>
              <a:tblGrid>
                <a:gridCol w="936858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812023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  <a:gridCol w="3403674">
                  <a:extLst>
                    <a:ext uri="{9D8B030D-6E8A-4147-A177-3AD203B41FA5}">
                      <a16:colId xmlns:a16="http://schemas.microsoft.com/office/drawing/2014/main" val="2933571810"/>
                    </a:ext>
                  </a:extLst>
                </a:gridCol>
              </a:tblGrid>
              <a:tr h="282440">
                <a:tc gridSpan="3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baseline="0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23313"/>
              </p:ext>
            </p:extLst>
          </p:nvPr>
        </p:nvGraphicFramePr>
        <p:xfrm>
          <a:off x="146686" y="956636"/>
          <a:ext cx="6688320" cy="565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66351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91923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5584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54376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9806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706805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66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816605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81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9492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83380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8256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COMMITTED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2021-09-27T14:34:56Z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