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9303"/>
              </p:ext>
            </p:extLst>
          </p:nvPr>
        </p:nvGraphicFramePr>
        <p:xfrm>
          <a:off x="6939915" y="1105593"/>
          <a:ext cx="5152555" cy="5504215"/>
        </p:xfrm>
        <a:graphic>
          <a:graphicData uri="http://schemas.openxmlformats.org/drawingml/2006/table">
            <a:tbl>
              <a:tblPr/>
              <a:tblGrid>
                <a:gridCol w="936858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812023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  <a:gridCol w="3403674">
                  <a:extLst>
                    <a:ext uri="{9D8B030D-6E8A-4147-A177-3AD203B41FA5}">
                      <a16:colId xmlns:a16="http://schemas.microsoft.com/office/drawing/2014/main" val="2933571810"/>
                    </a:ext>
                  </a:extLst>
                </a:gridCol>
              </a:tblGrid>
              <a:tr h="274998">
                <a:tc gridSpan="3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baseline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61632"/>
              </p:ext>
            </p:extLst>
          </p:nvPr>
        </p:nvGraphicFramePr>
        <p:xfrm>
          <a:off x="146686" y="1105590"/>
          <a:ext cx="6688320" cy="550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59333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895011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49107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45039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3751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68818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01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795088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36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</a:t>
                      </a:r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74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291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54834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US" sz="105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05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20339"/>
              </p:ext>
            </p:extLst>
          </p:nvPr>
        </p:nvGraphicFramePr>
        <p:xfrm>
          <a:off x="146686" y="69241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COMMITTED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2021-10-05T03:06:45Z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