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9" r:id="rId2"/>
    <p:sldMasterId id="2147483700" r:id="rId3"/>
    <p:sldMasterId id="2147483674" r:id="rId4"/>
    <p:sldMasterId id="2147483661" r:id="rId5"/>
  </p:sldMasterIdLst>
  <p:notesMasterIdLst>
    <p:notesMasterId r:id="rId27"/>
  </p:notesMasterIdLst>
  <p:sldIdLst>
    <p:sldId id="257" r:id="rId6"/>
    <p:sldId id="258" r:id="rId7"/>
    <p:sldId id="290" r:id="rId8"/>
    <p:sldId id="291" r:id="rId9"/>
    <p:sldId id="292" r:id="rId10"/>
    <p:sldId id="293" r:id="rId11"/>
    <p:sldId id="296" r:id="rId12"/>
    <p:sldId id="295" r:id="rId13"/>
    <p:sldId id="294" r:id="rId14"/>
    <p:sldId id="297" r:id="rId15"/>
    <p:sldId id="298" r:id="rId16"/>
    <p:sldId id="304" r:id="rId17"/>
    <p:sldId id="305" r:id="rId18"/>
    <p:sldId id="299" r:id="rId19"/>
    <p:sldId id="310" r:id="rId20"/>
    <p:sldId id="300" r:id="rId21"/>
    <p:sldId id="306" r:id="rId22"/>
    <p:sldId id="307" r:id="rId23"/>
    <p:sldId id="309" r:id="rId24"/>
    <p:sldId id="301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27AAA-CC61-4F0C-ADB9-EE532565642E}" v="98" dt="2024-01-18T16:43:24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447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ai Dung 20215330" userId="c3dbc9dc-977a-4d2a-a8aa-9b9da8515d74" providerId="ADAL" clId="{5D527AAA-CC61-4F0C-ADB9-EE532565642E}"/>
    <pc:docChg chg="undo custSel addSld delSld modSld sldOrd delMainMaster">
      <pc:chgData name="Nguyen Thai Dung 20215330" userId="c3dbc9dc-977a-4d2a-a8aa-9b9da8515d74" providerId="ADAL" clId="{5D527AAA-CC61-4F0C-ADB9-EE532565642E}" dt="2024-01-19T05:56:20.055" v="2084" actId="20577"/>
      <pc:docMkLst>
        <pc:docMk/>
      </pc:docMkLst>
      <pc:sldChg chg="modSp mod">
        <pc:chgData name="Nguyen Thai Dung 20215330" userId="c3dbc9dc-977a-4d2a-a8aa-9b9da8515d74" providerId="ADAL" clId="{5D527AAA-CC61-4F0C-ADB9-EE532565642E}" dt="2024-01-18T15:42:26.857" v="197" actId="1076"/>
        <pc:sldMkLst>
          <pc:docMk/>
          <pc:sldMk cId="1013143793" sldId="258"/>
        </pc:sldMkLst>
        <pc:spChg chg="mod">
          <ac:chgData name="Nguyen Thai Dung 20215330" userId="c3dbc9dc-977a-4d2a-a8aa-9b9da8515d74" providerId="ADAL" clId="{5D527AAA-CC61-4F0C-ADB9-EE532565642E}" dt="2024-01-18T15:42:26.857" v="197" actId="1076"/>
          <ac:spMkLst>
            <pc:docMk/>
            <pc:sldMk cId="1013143793" sldId="258"/>
            <ac:spMk id="3" creationId="{33BAA9F2-726E-4D0B-998C-B86C0E13F5DC}"/>
          </ac:spMkLst>
        </pc:spChg>
        <pc:spChg chg="mod">
          <ac:chgData name="Nguyen Thai Dung 20215330" userId="c3dbc9dc-977a-4d2a-a8aa-9b9da8515d74" providerId="ADAL" clId="{5D527AAA-CC61-4F0C-ADB9-EE532565642E}" dt="2024-01-18T15:42:11.941" v="195" actId="20577"/>
          <ac:spMkLst>
            <pc:docMk/>
            <pc:sldMk cId="1013143793" sldId="258"/>
            <ac:spMk id="308" creationId="{00000000-0000-0000-0000-000000000000}"/>
          </ac:spMkLst>
        </pc:spChg>
      </pc:sldChg>
      <pc:sldChg chg="addSp delSp modSp del">
        <pc:chgData name="Nguyen Thai Dung 20215330" userId="c3dbc9dc-977a-4d2a-a8aa-9b9da8515d74" providerId="ADAL" clId="{5D527AAA-CC61-4F0C-ADB9-EE532565642E}" dt="2024-01-18T16:06:10.838" v="615" actId="47"/>
        <pc:sldMkLst>
          <pc:docMk/>
          <pc:sldMk cId="52347554" sldId="259"/>
        </pc:sldMkLst>
        <pc:spChg chg="mod">
          <ac:chgData name="Nguyen Thai Dung 20215330" userId="c3dbc9dc-977a-4d2a-a8aa-9b9da8515d74" providerId="ADAL" clId="{5D527AAA-CC61-4F0C-ADB9-EE532565642E}" dt="2024-01-18T16:00:10.187" v="503" actId="1076"/>
          <ac:spMkLst>
            <pc:docMk/>
            <pc:sldMk cId="52347554" sldId="259"/>
            <ac:spMk id="311" creationId="{00000000-0000-0000-0000-000000000000}"/>
          </ac:spMkLst>
        </pc:spChg>
        <pc:picChg chg="add del mod">
          <ac:chgData name="Nguyen Thai Dung 20215330" userId="c3dbc9dc-977a-4d2a-a8aa-9b9da8515d74" providerId="ADAL" clId="{5D527AAA-CC61-4F0C-ADB9-EE532565642E}" dt="2024-01-18T16:01:37.604" v="548" actId="21"/>
          <ac:picMkLst>
            <pc:docMk/>
            <pc:sldMk cId="52347554" sldId="259"/>
            <ac:picMk id="2050" creationId="{53D6DCA0-6B9F-34E8-1658-F6E218980279}"/>
          </ac:picMkLst>
        </pc:picChg>
      </pc:sldChg>
      <pc:sldChg chg="del">
        <pc:chgData name="Nguyen Thai Dung 20215330" userId="c3dbc9dc-977a-4d2a-a8aa-9b9da8515d74" providerId="ADAL" clId="{5D527AAA-CC61-4F0C-ADB9-EE532565642E}" dt="2024-01-18T16:06:04.022" v="614" actId="47"/>
        <pc:sldMkLst>
          <pc:docMk/>
          <pc:sldMk cId="2424177879" sldId="260"/>
        </pc:sldMkLst>
      </pc:sldChg>
      <pc:sldChg chg="del">
        <pc:chgData name="Nguyen Thai Dung 20215330" userId="c3dbc9dc-977a-4d2a-a8aa-9b9da8515d74" providerId="ADAL" clId="{5D527AAA-CC61-4F0C-ADB9-EE532565642E}" dt="2024-01-18T16:06:01.749" v="613" actId="47"/>
        <pc:sldMkLst>
          <pc:docMk/>
          <pc:sldMk cId="1224428903" sldId="261"/>
        </pc:sldMkLst>
      </pc:sldChg>
      <pc:sldChg chg="del">
        <pc:chgData name="Nguyen Thai Dung 20215330" userId="c3dbc9dc-977a-4d2a-a8aa-9b9da8515d74" providerId="ADAL" clId="{5D527AAA-CC61-4F0C-ADB9-EE532565642E}" dt="2024-01-18T16:06:00.660" v="612" actId="47"/>
        <pc:sldMkLst>
          <pc:docMk/>
          <pc:sldMk cId="2200835209" sldId="262"/>
        </pc:sldMkLst>
      </pc:sldChg>
      <pc:sldChg chg="del">
        <pc:chgData name="Nguyen Thai Dung 20215330" userId="c3dbc9dc-977a-4d2a-a8aa-9b9da8515d74" providerId="ADAL" clId="{5D527AAA-CC61-4F0C-ADB9-EE532565642E}" dt="2024-01-18T16:45:17.741" v="891" actId="47"/>
        <pc:sldMkLst>
          <pc:docMk/>
          <pc:sldMk cId="602860415" sldId="263"/>
        </pc:sldMkLst>
      </pc:sldChg>
      <pc:sldChg chg="del">
        <pc:chgData name="Nguyen Thai Dung 20215330" userId="c3dbc9dc-977a-4d2a-a8aa-9b9da8515d74" providerId="ADAL" clId="{5D527AAA-CC61-4F0C-ADB9-EE532565642E}" dt="2024-01-18T16:45:16.693" v="890" actId="47"/>
        <pc:sldMkLst>
          <pc:docMk/>
          <pc:sldMk cId="1280647879" sldId="264"/>
        </pc:sldMkLst>
      </pc:sldChg>
      <pc:sldChg chg="modSp mod">
        <pc:chgData name="Nguyen Thai Dung 20215330" userId="c3dbc9dc-977a-4d2a-a8aa-9b9da8515d74" providerId="ADAL" clId="{5D527AAA-CC61-4F0C-ADB9-EE532565642E}" dt="2024-01-18T15:40:39.971" v="185" actId="20577"/>
        <pc:sldMkLst>
          <pc:docMk/>
          <pc:sldMk cId="1509621115" sldId="290"/>
        </pc:sldMkLst>
        <pc:spChg chg="mod">
          <ac:chgData name="Nguyen Thai Dung 20215330" userId="c3dbc9dc-977a-4d2a-a8aa-9b9da8515d74" providerId="ADAL" clId="{5D527AAA-CC61-4F0C-ADB9-EE532565642E}" dt="2024-01-18T15:40:39.971" v="185" actId="20577"/>
          <ac:spMkLst>
            <pc:docMk/>
            <pc:sldMk cId="1509621115" sldId="290"/>
            <ac:spMk id="311" creationId="{00000000-0000-0000-0000-000000000000}"/>
          </ac:spMkLst>
        </pc:spChg>
      </pc:sldChg>
      <pc:sldChg chg="addSp delSp modSp new mod ord">
        <pc:chgData name="Nguyen Thai Dung 20215330" userId="c3dbc9dc-977a-4d2a-a8aa-9b9da8515d74" providerId="ADAL" clId="{5D527AAA-CC61-4F0C-ADB9-EE532565642E}" dt="2024-01-18T15:54:41.884" v="395" actId="255"/>
        <pc:sldMkLst>
          <pc:docMk/>
          <pc:sldMk cId="2584246629" sldId="291"/>
        </pc:sldMkLst>
        <pc:spChg chg="mod">
          <ac:chgData name="Nguyen Thai Dung 20215330" userId="c3dbc9dc-977a-4d2a-a8aa-9b9da8515d74" providerId="ADAL" clId="{5D527AAA-CC61-4F0C-ADB9-EE532565642E}" dt="2024-01-18T15:45:31.639" v="244" actId="20577"/>
          <ac:spMkLst>
            <pc:docMk/>
            <pc:sldMk cId="2584246629" sldId="291"/>
            <ac:spMk id="2" creationId="{50FC62E1-F095-C01A-83EF-ECCAC348C85F}"/>
          </ac:spMkLst>
        </pc:spChg>
        <pc:spChg chg="mod">
          <ac:chgData name="Nguyen Thai Dung 20215330" userId="c3dbc9dc-977a-4d2a-a8aa-9b9da8515d74" providerId="ADAL" clId="{5D527AAA-CC61-4F0C-ADB9-EE532565642E}" dt="2024-01-18T15:54:41.884" v="395" actId="255"/>
          <ac:spMkLst>
            <pc:docMk/>
            <pc:sldMk cId="2584246629" sldId="291"/>
            <ac:spMk id="3" creationId="{4671606C-783D-52D3-0AA2-26B0F2EFB066}"/>
          </ac:spMkLst>
        </pc:spChg>
        <pc:picChg chg="add del mod">
          <ac:chgData name="Nguyen Thai Dung 20215330" userId="c3dbc9dc-977a-4d2a-a8aa-9b9da8515d74" providerId="ADAL" clId="{5D527AAA-CC61-4F0C-ADB9-EE532565642E}" dt="2024-01-18T15:54:28.809" v="392" actId="478"/>
          <ac:picMkLst>
            <pc:docMk/>
            <pc:sldMk cId="2584246629" sldId="291"/>
            <ac:picMk id="4" creationId="{A6A48CFB-2EBA-8EF0-1396-30C982A484DE}"/>
          </ac:picMkLst>
        </pc:picChg>
      </pc:sldChg>
      <pc:sldChg chg="modSp add mod">
        <pc:chgData name="Nguyen Thai Dung 20215330" userId="c3dbc9dc-977a-4d2a-a8aa-9b9da8515d74" providerId="ADAL" clId="{5D527AAA-CC61-4F0C-ADB9-EE532565642E}" dt="2024-01-18T15:55:28.789" v="428" actId="20577"/>
        <pc:sldMkLst>
          <pc:docMk/>
          <pc:sldMk cId="3894332223" sldId="292"/>
        </pc:sldMkLst>
        <pc:spChg chg="mod">
          <ac:chgData name="Nguyen Thai Dung 20215330" userId="c3dbc9dc-977a-4d2a-a8aa-9b9da8515d74" providerId="ADAL" clId="{5D527AAA-CC61-4F0C-ADB9-EE532565642E}" dt="2024-01-18T15:55:28.789" v="428" actId="20577"/>
          <ac:spMkLst>
            <pc:docMk/>
            <pc:sldMk cId="3894332223" sldId="292"/>
            <ac:spMk id="3" creationId="{4671606C-783D-52D3-0AA2-26B0F2EFB066}"/>
          </ac:spMkLst>
        </pc:spChg>
      </pc:sldChg>
      <pc:sldChg chg="addSp delSp modSp new mod ord">
        <pc:chgData name="Nguyen Thai Dung 20215330" userId="c3dbc9dc-977a-4d2a-a8aa-9b9da8515d74" providerId="ADAL" clId="{5D527AAA-CC61-4F0C-ADB9-EE532565642E}" dt="2024-01-18T15:58:41.845" v="500" actId="20577"/>
        <pc:sldMkLst>
          <pc:docMk/>
          <pc:sldMk cId="3626185987" sldId="293"/>
        </pc:sldMkLst>
        <pc:spChg chg="mod">
          <ac:chgData name="Nguyen Thai Dung 20215330" userId="c3dbc9dc-977a-4d2a-a8aa-9b9da8515d74" providerId="ADAL" clId="{5D527AAA-CC61-4F0C-ADB9-EE532565642E}" dt="2024-01-18T15:58:41.845" v="500" actId="20577"/>
          <ac:spMkLst>
            <pc:docMk/>
            <pc:sldMk cId="3626185987" sldId="293"/>
            <ac:spMk id="2" creationId="{7E44C2F6-996D-A9DD-F987-C44327AB4992}"/>
          </ac:spMkLst>
        </pc:spChg>
        <pc:spChg chg="del">
          <ac:chgData name="Nguyen Thai Dung 20215330" userId="c3dbc9dc-977a-4d2a-a8aa-9b9da8515d74" providerId="ADAL" clId="{5D527AAA-CC61-4F0C-ADB9-EE532565642E}" dt="2024-01-18T15:58:08.110" v="495" actId="478"/>
          <ac:spMkLst>
            <pc:docMk/>
            <pc:sldMk cId="3626185987" sldId="293"/>
            <ac:spMk id="3" creationId="{0E883CF5-B428-96BE-E927-374B18DE7215}"/>
          </ac:spMkLst>
        </pc:spChg>
        <pc:picChg chg="add mod">
          <ac:chgData name="Nguyen Thai Dung 20215330" userId="c3dbc9dc-977a-4d2a-a8aa-9b9da8515d74" providerId="ADAL" clId="{5D527AAA-CC61-4F0C-ADB9-EE532565642E}" dt="2024-01-18T15:58:15.455" v="499" actId="1076"/>
          <ac:picMkLst>
            <pc:docMk/>
            <pc:sldMk cId="3626185987" sldId="293"/>
            <ac:picMk id="1026" creationId="{869EC75E-196E-A51A-C230-B9B7505ABEDF}"/>
          </ac:picMkLst>
        </pc:picChg>
      </pc:sldChg>
      <pc:sldChg chg="addSp delSp modSp add mod">
        <pc:chgData name="Nguyen Thai Dung 20215330" userId="c3dbc9dc-977a-4d2a-a8aa-9b9da8515d74" providerId="ADAL" clId="{5D527AAA-CC61-4F0C-ADB9-EE532565642E}" dt="2024-01-18T16:03:50.170" v="581" actId="2711"/>
        <pc:sldMkLst>
          <pc:docMk/>
          <pc:sldMk cId="1491303494" sldId="294"/>
        </pc:sldMkLst>
        <pc:spChg chg="add mod">
          <ac:chgData name="Nguyen Thai Dung 20215330" userId="c3dbc9dc-977a-4d2a-a8aa-9b9da8515d74" providerId="ADAL" clId="{5D527AAA-CC61-4F0C-ADB9-EE532565642E}" dt="2024-01-18T16:03:50.170" v="581" actId="2711"/>
          <ac:spMkLst>
            <pc:docMk/>
            <pc:sldMk cId="1491303494" sldId="294"/>
            <ac:spMk id="4" creationId="{BB286374-2B8C-B48A-24CD-7B624903F690}"/>
          </ac:spMkLst>
        </pc:spChg>
        <pc:picChg chg="del">
          <ac:chgData name="Nguyen Thai Dung 20215330" userId="c3dbc9dc-977a-4d2a-a8aa-9b9da8515d74" providerId="ADAL" clId="{5D527AAA-CC61-4F0C-ADB9-EE532565642E}" dt="2024-01-18T16:03:05.938" v="570" actId="478"/>
          <ac:picMkLst>
            <pc:docMk/>
            <pc:sldMk cId="1491303494" sldId="294"/>
            <ac:picMk id="1026" creationId="{869EC75E-196E-A51A-C230-B9B7505ABEDF}"/>
          </ac:picMkLst>
        </pc:picChg>
        <pc:picChg chg="add mod">
          <ac:chgData name="Nguyen Thai Dung 20215330" userId="c3dbc9dc-977a-4d2a-a8aa-9b9da8515d74" providerId="ADAL" clId="{5D527AAA-CC61-4F0C-ADB9-EE532565642E}" dt="2024-01-18T16:03:25.486" v="578" actId="1076"/>
          <ac:picMkLst>
            <pc:docMk/>
            <pc:sldMk cId="1491303494" sldId="294"/>
            <ac:picMk id="5122" creationId="{2AFB3B37-0DEF-0852-258F-ED09D792C144}"/>
          </ac:picMkLst>
        </pc:picChg>
      </pc:sldChg>
      <pc:sldChg chg="addSp delSp modSp add">
        <pc:chgData name="Nguyen Thai Dung 20215330" userId="c3dbc9dc-977a-4d2a-a8aa-9b9da8515d74" providerId="ADAL" clId="{5D527AAA-CC61-4F0C-ADB9-EE532565642E}" dt="2024-01-18T16:02:41.890" v="568" actId="114"/>
        <pc:sldMkLst>
          <pc:docMk/>
          <pc:sldMk cId="3303892584" sldId="295"/>
        </pc:sldMkLst>
        <pc:spChg chg="add mod">
          <ac:chgData name="Nguyen Thai Dung 20215330" userId="c3dbc9dc-977a-4d2a-a8aa-9b9da8515d74" providerId="ADAL" clId="{5D527AAA-CC61-4F0C-ADB9-EE532565642E}" dt="2024-01-18T16:02:41.890" v="568" actId="114"/>
          <ac:spMkLst>
            <pc:docMk/>
            <pc:sldMk cId="3303892584" sldId="295"/>
            <ac:spMk id="3" creationId="{5E5D1257-581E-2879-2AC0-3AB1120DC035}"/>
          </ac:spMkLst>
        </pc:spChg>
        <pc:picChg chg="del">
          <ac:chgData name="Nguyen Thai Dung 20215330" userId="c3dbc9dc-977a-4d2a-a8aa-9b9da8515d74" providerId="ADAL" clId="{5D527AAA-CC61-4F0C-ADB9-EE532565642E}" dt="2024-01-18T16:02:24.822" v="561" actId="478"/>
          <ac:picMkLst>
            <pc:docMk/>
            <pc:sldMk cId="3303892584" sldId="295"/>
            <ac:picMk id="1026" creationId="{869EC75E-196E-A51A-C230-B9B7505ABEDF}"/>
          </ac:picMkLst>
        </pc:picChg>
        <pc:picChg chg="add mod">
          <ac:chgData name="Nguyen Thai Dung 20215330" userId="c3dbc9dc-977a-4d2a-a8aa-9b9da8515d74" providerId="ADAL" clId="{5D527AAA-CC61-4F0C-ADB9-EE532565642E}" dt="2024-01-18T16:02:27.630" v="563" actId="1076"/>
          <ac:picMkLst>
            <pc:docMk/>
            <pc:sldMk cId="3303892584" sldId="295"/>
            <ac:picMk id="3073" creationId="{2D94405A-1CE3-8CF2-7E5E-79BB5D0C865A}"/>
          </ac:picMkLst>
        </pc:picChg>
      </pc:sldChg>
      <pc:sldChg chg="addSp delSp modSp add mod">
        <pc:chgData name="Nguyen Thai Dung 20215330" userId="c3dbc9dc-977a-4d2a-a8aa-9b9da8515d74" providerId="ADAL" clId="{5D527AAA-CC61-4F0C-ADB9-EE532565642E}" dt="2024-01-18T16:02:47.822" v="569" actId="255"/>
        <pc:sldMkLst>
          <pc:docMk/>
          <pc:sldMk cId="2875606832" sldId="296"/>
        </pc:sldMkLst>
        <pc:spChg chg="add del mod">
          <ac:chgData name="Nguyen Thai Dung 20215330" userId="c3dbc9dc-977a-4d2a-a8aa-9b9da8515d74" providerId="ADAL" clId="{5D527AAA-CC61-4F0C-ADB9-EE532565642E}" dt="2024-01-18T16:00:38.635" v="512"/>
          <ac:spMkLst>
            <pc:docMk/>
            <pc:sldMk cId="2875606832" sldId="296"/>
            <ac:spMk id="3" creationId="{166BBE27-BE50-1946-1ECF-6EEB40A4A582}"/>
          </ac:spMkLst>
        </pc:spChg>
        <pc:spChg chg="add del mod">
          <ac:chgData name="Nguyen Thai Dung 20215330" userId="c3dbc9dc-977a-4d2a-a8aa-9b9da8515d74" providerId="ADAL" clId="{5D527AAA-CC61-4F0C-ADB9-EE532565642E}" dt="2024-01-18T16:00:49.193" v="515"/>
          <ac:spMkLst>
            <pc:docMk/>
            <pc:sldMk cId="2875606832" sldId="296"/>
            <ac:spMk id="4" creationId="{CA9BAE24-9B93-02AC-78F4-77ADF9838BC1}"/>
          </ac:spMkLst>
        </pc:spChg>
        <pc:spChg chg="add mod">
          <ac:chgData name="Nguyen Thai Dung 20215330" userId="c3dbc9dc-977a-4d2a-a8aa-9b9da8515d74" providerId="ADAL" clId="{5D527AAA-CC61-4F0C-ADB9-EE532565642E}" dt="2024-01-18T16:02:47.822" v="569" actId="255"/>
          <ac:spMkLst>
            <pc:docMk/>
            <pc:sldMk cId="2875606832" sldId="296"/>
            <ac:spMk id="5" creationId="{FF387A7D-CA71-3E00-7064-464537B99987}"/>
          </ac:spMkLst>
        </pc:spChg>
        <pc:picChg chg="del mod">
          <ac:chgData name="Nguyen Thai Dung 20215330" userId="c3dbc9dc-977a-4d2a-a8aa-9b9da8515d74" providerId="ADAL" clId="{5D527AAA-CC61-4F0C-ADB9-EE532565642E}" dt="2024-01-18T16:01:45.387" v="549" actId="478"/>
          <ac:picMkLst>
            <pc:docMk/>
            <pc:sldMk cId="2875606832" sldId="296"/>
            <ac:picMk id="1026" creationId="{869EC75E-196E-A51A-C230-B9B7505ABEDF}"/>
          </ac:picMkLst>
        </pc:picChg>
        <pc:picChg chg="add mod">
          <ac:chgData name="Nguyen Thai Dung 20215330" userId="c3dbc9dc-977a-4d2a-a8aa-9b9da8515d74" providerId="ADAL" clId="{5D527AAA-CC61-4F0C-ADB9-EE532565642E}" dt="2024-01-18T16:02:01.574" v="560" actId="1076"/>
          <ac:picMkLst>
            <pc:docMk/>
            <pc:sldMk cId="2875606832" sldId="296"/>
            <ac:picMk id="2050" creationId="{53D6DCA0-6B9F-34E8-1658-F6E218980279}"/>
          </ac:picMkLst>
        </pc:picChg>
      </pc:sldChg>
      <pc:sldChg chg="addSp delSp modSp add mod">
        <pc:chgData name="Nguyen Thai Dung 20215330" userId="c3dbc9dc-977a-4d2a-a8aa-9b9da8515d74" providerId="ADAL" clId="{5D527AAA-CC61-4F0C-ADB9-EE532565642E}" dt="2024-01-18T16:05:08.071" v="600" actId="1076"/>
        <pc:sldMkLst>
          <pc:docMk/>
          <pc:sldMk cId="636319546" sldId="297"/>
        </pc:sldMkLst>
        <pc:spChg chg="add mod">
          <ac:chgData name="Nguyen Thai Dung 20215330" userId="c3dbc9dc-977a-4d2a-a8aa-9b9da8515d74" providerId="ADAL" clId="{5D527AAA-CC61-4F0C-ADB9-EE532565642E}" dt="2024-01-18T16:05:08.071" v="600" actId="1076"/>
          <ac:spMkLst>
            <pc:docMk/>
            <pc:sldMk cId="636319546" sldId="297"/>
            <ac:spMk id="3" creationId="{719016AC-C3F5-4753-9787-70CEA8A931EB}"/>
          </ac:spMkLst>
        </pc:spChg>
        <pc:spChg chg="del">
          <ac:chgData name="Nguyen Thai Dung 20215330" userId="c3dbc9dc-977a-4d2a-a8aa-9b9da8515d74" providerId="ADAL" clId="{5D527AAA-CC61-4F0C-ADB9-EE532565642E}" dt="2024-01-18T16:04:30.404" v="584" actId="478"/>
          <ac:spMkLst>
            <pc:docMk/>
            <pc:sldMk cId="636319546" sldId="297"/>
            <ac:spMk id="4" creationId="{BB286374-2B8C-B48A-24CD-7B624903F690}"/>
          </ac:spMkLst>
        </pc:spChg>
        <pc:picChg chg="del">
          <ac:chgData name="Nguyen Thai Dung 20215330" userId="c3dbc9dc-977a-4d2a-a8aa-9b9da8515d74" providerId="ADAL" clId="{5D527AAA-CC61-4F0C-ADB9-EE532565642E}" dt="2024-01-18T16:04:24.171" v="583" actId="478"/>
          <ac:picMkLst>
            <pc:docMk/>
            <pc:sldMk cId="636319546" sldId="297"/>
            <ac:picMk id="5122" creationId="{2AFB3B37-0DEF-0852-258F-ED09D792C144}"/>
          </ac:picMkLst>
        </pc:picChg>
        <pc:picChg chg="add mod">
          <ac:chgData name="Nguyen Thai Dung 20215330" userId="c3dbc9dc-977a-4d2a-a8aa-9b9da8515d74" providerId="ADAL" clId="{5D527AAA-CC61-4F0C-ADB9-EE532565642E}" dt="2024-01-18T16:05:05.982" v="599" actId="1076"/>
          <ac:picMkLst>
            <pc:docMk/>
            <pc:sldMk cId="636319546" sldId="297"/>
            <ac:picMk id="6145" creationId="{E8D041F8-D278-690A-281D-5F3D71CE315C}"/>
          </ac:picMkLst>
        </pc:picChg>
      </pc:sldChg>
      <pc:sldChg chg="addSp modSp add">
        <pc:chgData name="Nguyen Thai Dung 20215330" userId="c3dbc9dc-977a-4d2a-a8aa-9b9da8515d74" providerId="ADAL" clId="{5D527AAA-CC61-4F0C-ADB9-EE532565642E}" dt="2024-01-18T16:05:37.358" v="606" actId="1076"/>
        <pc:sldMkLst>
          <pc:docMk/>
          <pc:sldMk cId="1918078556" sldId="298"/>
        </pc:sldMkLst>
        <pc:spChg chg="add mod">
          <ac:chgData name="Nguyen Thai Dung 20215330" userId="c3dbc9dc-977a-4d2a-a8aa-9b9da8515d74" providerId="ADAL" clId="{5D527AAA-CC61-4F0C-ADB9-EE532565642E}" dt="2024-01-18T16:05:32.569" v="605" actId="114"/>
          <ac:spMkLst>
            <pc:docMk/>
            <pc:sldMk cId="1918078556" sldId="298"/>
            <ac:spMk id="3" creationId="{A2C90B5C-722E-5D4B-8E55-D3E7D5FD4003}"/>
          </ac:spMkLst>
        </pc:spChg>
        <pc:spChg chg="add mod">
          <ac:chgData name="Nguyen Thai Dung 20215330" userId="c3dbc9dc-977a-4d2a-a8aa-9b9da8515d74" providerId="ADAL" clId="{5D527AAA-CC61-4F0C-ADB9-EE532565642E}" dt="2024-01-18T16:05:25.727" v="602" actId="1076"/>
          <ac:spMkLst>
            <pc:docMk/>
            <pc:sldMk cId="1918078556" sldId="298"/>
            <ac:spMk id="4" creationId="{66C0D7EC-3314-6DA8-62BA-89F77BF878D9}"/>
          </ac:spMkLst>
        </pc:spChg>
        <pc:picChg chg="add mod">
          <ac:chgData name="Nguyen Thai Dung 20215330" userId="c3dbc9dc-977a-4d2a-a8aa-9b9da8515d74" providerId="ADAL" clId="{5D527AAA-CC61-4F0C-ADB9-EE532565642E}" dt="2024-01-18T16:05:37.358" v="606" actId="1076"/>
          <ac:picMkLst>
            <pc:docMk/>
            <pc:sldMk cId="1918078556" sldId="298"/>
            <ac:picMk id="7169" creationId="{2CB28EA9-EB9F-C5A8-DB3E-F9C81CF9A0E8}"/>
          </ac:picMkLst>
        </pc:picChg>
      </pc:sldChg>
      <pc:sldChg chg="addSp delSp modSp new mod">
        <pc:chgData name="Nguyen Thai Dung 20215330" userId="c3dbc9dc-977a-4d2a-a8aa-9b9da8515d74" providerId="ADAL" clId="{5D527AAA-CC61-4F0C-ADB9-EE532565642E}" dt="2024-01-18T16:33:50.671" v="768" actId="20577"/>
        <pc:sldMkLst>
          <pc:docMk/>
          <pc:sldMk cId="3737006694" sldId="299"/>
        </pc:sldMkLst>
        <pc:spChg chg="mod">
          <ac:chgData name="Nguyen Thai Dung 20215330" userId="c3dbc9dc-977a-4d2a-a8aa-9b9da8515d74" providerId="ADAL" clId="{5D527AAA-CC61-4F0C-ADB9-EE532565642E}" dt="2024-01-18T16:33:32.900" v="735" actId="1076"/>
          <ac:spMkLst>
            <pc:docMk/>
            <pc:sldMk cId="3737006694" sldId="299"/>
            <ac:spMk id="2" creationId="{97D6ECD1-C3DD-6E3D-1354-44918FACA92B}"/>
          </ac:spMkLst>
        </pc:spChg>
        <pc:spChg chg="add del mod">
          <ac:chgData name="Nguyen Thai Dung 20215330" userId="c3dbc9dc-977a-4d2a-a8aa-9b9da8515d74" providerId="ADAL" clId="{5D527AAA-CC61-4F0C-ADB9-EE532565642E}" dt="2024-01-18T16:32:25.100" v="726" actId="478"/>
          <ac:spMkLst>
            <pc:docMk/>
            <pc:sldMk cId="3737006694" sldId="299"/>
            <ac:spMk id="3" creationId="{4339E404-15C2-01C3-C7B6-BC252EA8B574}"/>
          </ac:spMkLst>
        </pc:spChg>
        <pc:spChg chg="add">
          <ac:chgData name="Nguyen Thai Dung 20215330" userId="c3dbc9dc-977a-4d2a-a8aa-9b9da8515d74" providerId="ADAL" clId="{5D527AAA-CC61-4F0C-ADB9-EE532565642E}" dt="2024-01-18T16:32:35.900" v="727"/>
          <ac:spMkLst>
            <pc:docMk/>
            <pc:sldMk cId="3737006694" sldId="299"/>
            <ac:spMk id="8" creationId="{030B8CCE-4766-FECE-59E5-A5E1432E20A6}"/>
          </ac:spMkLst>
        </pc:spChg>
        <pc:spChg chg="add">
          <ac:chgData name="Nguyen Thai Dung 20215330" userId="c3dbc9dc-977a-4d2a-a8aa-9b9da8515d74" providerId="ADAL" clId="{5D527AAA-CC61-4F0C-ADB9-EE532565642E}" dt="2024-01-18T16:32:35.900" v="727"/>
          <ac:spMkLst>
            <pc:docMk/>
            <pc:sldMk cId="3737006694" sldId="299"/>
            <ac:spMk id="71" creationId="{1FB90F7C-41B9-1C2D-3B96-60F4D6DFAB90}"/>
          </ac:spMkLst>
        </pc:spChg>
        <pc:spChg chg="add mod">
          <ac:chgData name="Nguyen Thai Dung 20215330" userId="c3dbc9dc-977a-4d2a-a8aa-9b9da8515d74" providerId="ADAL" clId="{5D527AAA-CC61-4F0C-ADB9-EE532565642E}" dt="2024-01-18T16:33:50.671" v="768" actId="20577"/>
          <ac:spMkLst>
            <pc:docMk/>
            <pc:sldMk cId="3737006694" sldId="299"/>
            <ac:spMk id="72" creationId="{68FA323B-F9C0-DAB6-0707-869C21CA3F77}"/>
          </ac:spMkLst>
        </pc:spChg>
        <pc:grpChg chg="add mod">
          <ac:chgData name="Nguyen Thai Dung 20215330" userId="c3dbc9dc-977a-4d2a-a8aa-9b9da8515d74" providerId="ADAL" clId="{5D527AAA-CC61-4F0C-ADB9-EE532565642E}" dt="2024-01-18T16:33:35.205" v="736" actId="1076"/>
          <ac:grpSpMkLst>
            <pc:docMk/>
            <pc:sldMk cId="3737006694" sldId="299"/>
            <ac:grpSpMk id="9" creationId="{D2CDB4F3-68E5-ECF3-1F15-56BBF09C3D31}"/>
          </ac:grpSpMkLst>
        </pc:grpChg>
        <pc:picChg chg="add mod">
          <ac:chgData name="Nguyen Thai Dung 20215330" userId="c3dbc9dc-977a-4d2a-a8aa-9b9da8515d74" providerId="ADAL" clId="{5D527AAA-CC61-4F0C-ADB9-EE532565642E}" dt="2024-01-18T16:31:27.090" v="720"/>
          <ac:picMkLst>
            <pc:docMk/>
            <pc:sldMk cId="3737006694" sldId="299"/>
            <ac:picMk id="5" creationId="{117E01ED-3161-3B62-E37F-845320BA3A5F}"/>
          </ac:picMkLst>
        </pc:picChg>
        <pc:picChg chg="add mod">
          <ac:chgData name="Nguyen Thai Dung 20215330" userId="c3dbc9dc-977a-4d2a-a8aa-9b9da8515d74" providerId="ADAL" clId="{5D527AAA-CC61-4F0C-ADB9-EE532565642E}" dt="2024-01-18T16:31:46.024" v="725"/>
          <ac:picMkLst>
            <pc:docMk/>
            <pc:sldMk cId="3737006694" sldId="299"/>
            <ac:picMk id="7" creationId="{1A67F078-866C-B19D-E5F6-2C53DC29460A}"/>
          </ac:picMkLst>
        </pc:picChg>
      </pc:sldChg>
      <pc:sldChg chg="addSp delSp modSp new mod">
        <pc:chgData name="Nguyen Thai Dung 20215330" userId="c3dbc9dc-977a-4d2a-a8aa-9b9da8515d74" providerId="ADAL" clId="{5D527AAA-CC61-4F0C-ADB9-EE532565642E}" dt="2024-01-18T16:43:13.978" v="873" actId="255"/>
        <pc:sldMkLst>
          <pc:docMk/>
          <pc:sldMk cId="1546158041" sldId="300"/>
        </pc:sldMkLst>
        <pc:spChg chg="mod">
          <ac:chgData name="Nguyen Thai Dung 20215330" userId="c3dbc9dc-977a-4d2a-a8aa-9b9da8515d74" providerId="ADAL" clId="{5D527AAA-CC61-4F0C-ADB9-EE532565642E}" dt="2024-01-18T16:41:34.070" v="852" actId="20577"/>
          <ac:spMkLst>
            <pc:docMk/>
            <pc:sldMk cId="1546158041" sldId="300"/>
            <ac:spMk id="2" creationId="{3D9AF593-47E3-5901-6117-BCE6C0CA4284}"/>
          </ac:spMkLst>
        </pc:spChg>
        <pc:spChg chg="del">
          <ac:chgData name="Nguyen Thai Dung 20215330" userId="c3dbc9dc-977a-4d2a-a8aa-9b9da8515d74" providerId="ADAL" clId="{5D527AAA-CC61-4F0C-ADB9-EE532565642E}" dt="2024-01-18T16:39:07.781" v="821" actId="478"/>
          <ac:spMkLst>
            <pc:docMk/>
            <pc:sldMk cId="1546158041" sldId="300"/>
            <ac:spMk id="3" creationId="{ED26335E-C51C-BFF8-CC70-650A6E10605C}"/>
          </ac:spMkLst>
        </pc:spChg>
        <pc:spChg chg="add mod">
          <ac:chgData name="Nguyen Thai Dung 20215330" userId="c3dbc9dc-977a-4d2a-a8aa-9b9da8515d74" providerId="ADAL" clId="{5D527AAA-CC61-4F0C-ADB9-EE532565642E}" dt="2024-01-18T16:43:13.978" v="873" actId="255"/>
          <ac:spMkLst>
            <pc:docMk/>
            <pc:sldMk cId="1546158041" sldId="300"/>
            <ac:spMk id="5" creationId="{51918704-0032-C04D-3022-E9706C3EC158}"/>
          </ac:spMkLst>
        </pc:spChg>
        <pc:picChg chg="add mod">
          <ac:chgData name="Nguyen Thai Dung 20215330" userId="c3dbc9dc-977a-4d2a-a8aa-9b9da8515d74" providerId="ADAL" clId="{5D527AAA-CC61-4F0C-ADB9-EE532565642E}" dt="2024-01-18T16:40:56.427" v="838" actId="14100"/>
          <ac:picMkLst>
            <pc:docMk/>
            <pc:sldMk cId="1546158041" sldId="300"/>
            <ac:picMk id="10242" creationId="{4978AD69-806D-039F-90BC-292611896E7F}"/>
          </ac:picMkLst>
        </pc:picChg>
        <pc:picChg chg="add del">
          <ac:chgData name="Nguyen Thai Dung 20215330" userId="c3dbc9dc-977a-4d2a-a8aa-9b9da8515d74" providerId="ADAL" clId="{5D527AAA-CC61-4F0C-ADB9-EE532565642E}" dt="2024-01-18T16:40:52.981" v="835" actId="478"/>
          <ac:picMkLst>
            <pc:docMk/>
            <pc:sldMk cId="1546158041" sldId="300"/>
            <ac:picMk id="10243" creationId="{9DCE7FB3-9C8E-F3CA-66DB-69529E076427}"/>
          </ac:picMkLst>
        </pc:picChg>
        <pc:picChg chg="add del mod">
          <ac:chgData name="Nguyen Thai Dung 20215330" userId="c3dbc9dc-977a-4d2a-a8aa-9b9da8515d74" providerId="ADAL" clId="{5D527AAA-CC61-4F0C-ADB9-EE532565642E}" dt="2024-01-18T16:40:53.853" v="836" actId="478"/>
          <ac:picMkLst>
            <pc:docMk/>
            <pc:sldMk cId="1546158041" sldId="300"/>
            <ac:picMk id="10244" creationId="{E83EE7DE-4A5A-B104-D46A-A819BBCFDE84}"/>
          </ac:picMkLst>
        </pc:picChg>
        <pc:picChg chg="add del mod">
          <ac:chgData name="Nguyen Thai Dung 20215330" userId="c3dbc9dc-977a-4d2a-a8aa-9b9da8515d74" providerId="ADAL" clId="{5D527AAA-CC61-4F0C-ADB9-EE532565642E}" dt="2024-01-18T16:40:02.068" v="829" actId="21"/>
          <ac:picMkLst>
            <pc:docMk/>
            <pc:sldMk cId="1546158041" sldId="300"/>
            <ac:picMk id="10245" creationId="{92C05EC2-4BFC-3AA9-C358-6581DF1B996D}"/>
          </ac:picMkLst>
        </pc:picChg>
      </pc:sldChg>
      <pc:sldChg chg="modSp new mod">
        <pc:chgData name="Nguyen Thai Dung 20215330" userId="c3dbc9dc-977a-4d2a-a8aa-9b9da8515d74" providerId="ADAL" clId="{5D527AAA-CC61-4F0C-ADB9-EE532565642E}" dt="2024-01-19T05:55:25.890" v="2029" actId="1076"/>
        <pc:sldMkLst>
          <pc:docMk/>
          <pc:sldMk cId="441825030" sldId="301"/>
        </pc:sldMkLst>
        <pc:spChg chg="mod">
          <ac:chgData name="Nguyen Thai Dung 20215330" userId="c3dbc9dc-977a-4d2a-a8aa-9b9da8515d74" providerId="ADAL" clId="{5D527AAA-CC61-4F0C-ADB9-EE532565642E}" dt="2024-01-18T16:44:06.651" v="881" actId="1076"/>
          <ac:spMkLst>
            <pc:docMk/>
            <pc:sldMk cId="441825030" sldId="301"/>
            <ac:spMk id="2" creationId="{9EAA9E86-A6E3-4DD4-1CA3-4EEC7612D9FB}"/>
          </ac:spMkLst>
        </pc:spChg>
        <pc:spChg chg="mod">
          <ac:chgData name="Nguyen Thai Dung 20215330" userId="c3dbc9dc-977a-4d2a-a8aa-9b9da8515d74" providerId="ADAL" clId="{5D527AAA-CC61-4F0C-ADB9-EE532565642E}" dt="2024-01-19T05:55:25.890" v="2029" actId="1076"/>
          <ac:spMkLst>
            <pc:docMk/>
            <pc:sldMk cId="441825030" sldId="301"/>
            <ac:spMk id="3" creationId="{115E4C84-4E32-349F-94B5-CEFFF0AA0990}"/>
          </ac:spMkLst>
        </pc:spChg>
      </pc:sldChg>
      <pc:sldChg chg="new del">
        <pc:chgData name="Nguyen Thai Dung 20215330" userId="c3dbc9dc-977a-4d2a-a8aa-9b9da8515d74" providerId="ADAL" clId="{5D527AAA-CC61-4F0C-ADB9-EE532565642E}" dt="2024-01-18T16:45:12.778" v="888" actId="47"/>
        <pc:sldMkLst>
          <pc:docMk/>
          <pc:sldMk cId="1176955892" sldId="302"/>
        </pc:sldMkLst>
      </pc:sldChg>
      <pc:sldChg chg="new del">
        <pc:chgData name="Nguyen Thai Dung 20215330" userId="c3dbc9dc-977a-4d2a-a8aa-9b9da8515d74" providerId="ADAL" clId="{5D527AAA-CC61-4F0C-ADB9-EE532565642E}" dt="2024-01-18T16:45:14.087" v="889" actId="47"/>
        <pc:sldMkLst>
          <pc:docMk/>
          <pc:sldMk cId="1645069188" sldId="303"/>
        </pc:sldMkLst>
      </pc:sldChg>
      <pc:sldChg chg="addSp delSp modSp add mod">
        <pc:chgData name="Nguyen Thai Dung 20215330" userId="c3dbc9dc-977a-4d2a-a8aa-9b9da8515d74" providerId="ADAL" clId="{5D527AAA-CC61-4F0C-ADB9-EE532565642E}" dt="2024-01-18T16:29:14.038" v="633" actId="1076"/>
        <pc:sldMkLst>
          <pc:docMk/>
          <pc:sldMk cId="3611633595" sldId="304"/>
        </pc:sldMkLst>
        <pc:spChg chg="del">
          <ac:chgData name="Nguyen Thai Dung 20215330" userId="c3dbc9dc-977a-4d2a-a8aa-9b9da8515d74" providerId="ADAL" clId="{5D527AAA-CC61-4F0C-ADB9-EE532565642E}" dt="2024-01-18T16:27:30.594" v="618" actId="478"/>
          <ac:spMkLst>
            <pc:docMk/>
            <pc:sldMk cId="3611633595" sldId="304"/>
            <ac:spMk id="3" creationId="{A2C90B5C-722E-5D4B-8E55-D3E7D5FD4003}"/>
          </ac:spMkLst>
        </pc:spChg>
        <pc:spChg chg="add mod">
          <ac:chgData name="Nguyen Thai Dung 20215330" userId="c3dbc9dc-977a-4d2a-a8aa-9b9da8515d74" providerId="ADAL" clId="{5D527AAA-CC61-4F0C-ADB9-EE532565642E}" dt="2024-01-18T16:28:11.075" v="623" actId="255"/>
          <ac:spMkLst>
            <pc:docMk/>
            <pc:sldMk cId="3611633595" sldId="304"/>
            <ac:spMk id="6" creationId="{EDA54B4A-79D4-567F-AD07-1C5FF91470F8}"/>
          </ac:spMkLst>
        </pc:spChg>
        <pc:graphicFrameChg chg="add mod modGraphic">
          <ac:chgData name="Nguyen Thai Dung 20215330" userId="c3dbc9dc-977a-4d2a-a8aa-9b9da8515d74" providerId="ADAL" clId="{5D527AAA-CC61-4F0C-ADB9-EE532565642E}" dt="2024-01-18T16:29:14.038" v="633" actId="1076"/>
          <ac:graphicFrameMkLst>
            <pc:docMk/>
            <pc:sldMk cId="3611633595" sldId="304"/>
            <ac:graphicFrameMk id="5" creationId="{488581A5-75E2-0CEA-2F53-9DA9748DBCB8}"/>
          </ac:graphicFrameMkLst>
        </pc:graphicFrameChg>
        <pc:picChg chg="del">
          <ac:chgData name="Nguyen Thai Dung 20215330" userId="c3dbc9dc-977a-4d2a-a8aa-9b9da8515d74" providerId="ADAL" clId="{5D527AAA-CC61-4F0C-ADB9-EE532565642E}" dt="2024-01-18T16:27:27.728" v="617" actId="478"/>
          <ac:picMkLst>
            <pc:docMk/>
            <pc:sldMk cId="3611633595" sldId="304"/>
            <ac:picMk id="7169" creationId="{2CB28EA9-EB9F-C5A8-DB3E-F9C81CF9A0E8}"/>
          </ac:picMkLst>
        </pc:picChg>
      </pc:sldChg>
      <pc:sldChg chg="addSp delSp modSp add mod ord">
        <pc:chgData name="Nguyen Thai Dung 20215330" userId="c3dbc9dc-977a-4d2a-a8aa-9b9da8515d74" providerId="ADAL" clId="{5D527AAA-CC61-4F0C-ADB9-EE532565642E}" dt="2024-01-18T16:29:47.740" v="641" actId="1076"/>
        <pc:sldMkLst>
          <pc:docMk/>
          <pc:sldMk cId="3938614294" sldId="305"/>
        </pc:sldMkLst>
        <pc:spChg chg="del">
          <ac:chgData name="Nguyen Thai Dung 20215330" userId="c3dbc9dc-977a-4d2a-a8aa-9b9da8515d74" providerId="ADAL" clId="{5D527AAA-CC61-4F0C-ADB9-EE532565642E}" dt="2024-01-18T16:29:34.390" v="637" actId="478"/>
          <ac:spMkLst>
            <pc:docMk/>
            <pc:sldMk cId="3938614294" sldId="305"/>
            <ac:spMk id="3" creationId="{A2C90B5C-722E-5D4B-8E55-D3E7D5FD4003}"/>
          </ac:spMkLst>
        </pc:spChg>
        <pc:picChg chg="add mod">
          <ac:chgData name="Nguyen Thai Dung 20215330" userId="c3dbc9dc-977a-4d2a-a8aa-9b9da8515d74" providerId="ADAL" clId="{5D527AAA-CC61-4F0C-ADB9-EE532565642E}" dt="2024-01-18T16:29:47.740" v="641" actId="1076"/>
          <ac:picMkLst>
            <pc:docMk/>
            <pc:sldMk cId="3938614294" sldId="305"/>
            <ac:picMk id="5" creationId="{9ED9E7D9-44E5-C5FB-3740-8CF0484BFF97}"/>
          </ac:picMkLst>
        </pc:picChg>
        <pc:picChg chg="del">
          <ac:chgData name="Nguyen Thai Dung 20215330" userId="c3dbc9dc-977a-4d2a-a8aa-9b9da8515d74" providerId="ADAL" clId="{5D527AAA-CC61-4F0C-ADB9-EE532565642E}" dt="2024-01-18T16:29:35.183" v="638" actId="478"/>
          <ac:picMkLst>
            <pc:docMk/>
            <pc:sldMk cId="3938614294" sldId="305"/>
            <ac:picMk id="7169" creationId="{2CB28EA9-EB9F-C5A8-DB3E-F9C81CF9A0E8}"/>
          </ac:picMkLst>
        </pc:picChg>
      </pc:sldChg>
      <pc:sldChg chg="addSp delSp modSp add mod">
        <pc:chgData name="Nguyen Thai Dung 20215330" userId="c3dbc9dc-977a-4d2a-a8aa-9b9da8515d74" providerId="ADAL" clId="{5D527AAA-CC61-4F0C-ADB9-EE532565642E}" dt="2024-01-18T16:43:06.537" v="871" actId="255"/>
        <pc:sldMkLst>
          <pc:docMk/>
          <pc:sldMk cId="4171052469" sldId="306"/>
        </pc:sldMkLst>
        <pc:spChg chg="mod">
          <ac:chgData name="Nguyen Thai Dung 20215330" userId="c3dbc9dc-977a-4d2a-a8aa-9b9da8515d74" providerId="ADAL" clId="{5D527AAA-CC61-4F0C-ADB9-EE532565642E}" dt="2024-01-18T16:41:39.932" v="854" actId="20577"/>
          <ac:spMkLst>
            <pc:docMk/>
            <pc:sldMk cId="4171052469" sldId="306"/>
            <ac:spMk id="2" creationId="{3D9AF593-47E3-5901-6117-BCE6C0CA4284}"/>
          </ac:spMkLst>
        </pc:spChg>
        <pc:spChg chg="add mod">
          <ac:chgData name="Nguyen Thai Dung 20215330" userId="c3dbc9dc-977a-4d2a-a8aa-9b9da8515d74" providerId="ADAL" clId="{5D527AAA-CC61-4F0C-ADB9-EE532565642E}" dt="2024-01-18T16:43:06.537" v="871" actId="255"/>
          <ac:spMkLst>
            <pc:docMk/>
            <pc:sldMk cId="4171052469" sldId="306"/>
            <ac:spMk id="4" creationId="{92A8AB92-903D-0619-9E27-3263406DEA98}"/>
          </ac:spMkLst>
        </pc:spChg>
        <pc:picChg chg="del">
          <ac:chgData name="Nguyen Thai Dung 20215330" userId="c3dbc9dc-977a-4d2a-a8aa-9b9da8515d74" providerId="ADAL" clId="{5D527AAA-CC61-4F0C-ADB9-EE532565642E}" dt="2024-01-18T16:41:03.893" v="841" actId="478"/>
          <ac:picMkLst>
            <pc:docMk/>
            <pc:sldMk cId="4171052469" sldId="306"/>
            <ac:picMk id="10242" creationId="{4978AD69-806D-039F-90BC-292611896E7F}"/>
          </ac:picMkLst>
        </pc:picChg>
        <pc:picChg chg="mod">
          <ac:chgData name="Nguyen Thai Dung 20215330" userId="c3dbc9dc-977a-4d2a-a8aa-9b9da8515d74" providerId="ADAL" clId="{5D527AAA-CC61-4F0C-ADB9-EE532565642E}" dt="2024-01-18T16:41:18.426" v="848" actId="1076"/>
          <ac:picMkLst>
            <pc:docMk/>
            <pc:sldMk cId="4171052469" sldId="306"/>
            <ac:picMk id="10243" creationId="{9DCE7FB3-9C8E-F3CA-66DB-69529E076427}"/>
          </ac:picMkLst>
        </pc:picChg>
        <pc:picChg chg="del">
          <ac:chgData name="Nguyen Thai Dung 20215330" userId="c3dbc9dc-977a-4d2a-a8aa-9b9da8515d74" providerId="ADAL" clId="{5D527AAA-CC61-4F0C-ADB9-EE532565642E}" dt="2024-01-18T16:41:02.226" v="839" actId="478"/>
          <ac:picMkLst>
            <pc:docMk/>
            <pc:sldMk cId="4171052469" sldId="306"/>
            <ac:picMk id="10244" creationId="{E83EE7DE-4A5A-B104-D46A-A819BBCFDE84}"/>
          </ac:picMkLst>
        </pc:picChg>
      </pc:sldChg>
      <pc:sldChg chg="addSp delSp modSp add mod">
        <pc:chgData name="Nguyen Thai Dung 20215330" userId="c3dbc9dc-977a-4d2a-a8aa-9b9da8515d74" providerId="ADAL" clId="{5D527AAA-CC61-4F0C-ADB9-EE532565642E}" dt="2024-01-18T16:43:24.995" v="874" actId="1076"/>
        <pc:sldMkLst>
          <pc:docMk/>
          <pc:sldMk cId="4126305831" sldId="307"/>
        </pc:sldMkLst>
        <pc:spChg chg="mod">
          <ac:chgData name="Nguyen Thai Dung 20215330" userId="c3dbc9dc-977a-4d2a-a8aa-9b9da8515d74" providerId="ADAL" clId="{5D527AAA-CC61-4F0C-ADB9-EE532565642E}" dt="2024-01-18T16:41:43.881" v="856" actId="20577"/>
          <ac:spMkLst>
            <pc:docMk/>
            <pc:sldMk cId="4126305831" sldId="307"/>
            <ac:spMk id="2" creationId="{3D9AF593-47E3-5901-6117-BCE6C0CA4284}"/>
          </ac:spMkLst>
        </pc:spChg>
        <pc:spChg chg="add mod">
          <ac:chgData name="Nguyen Thai Dung 20215330" userId="c3dbc9dc-977a-4d2a-a8aa-9b9da8515d74" providerId="ADAL" clId="{5D527AAA-CC61-4F0C-ADB9-EE532565642E}" dt="2024-01-18T16:43:00.611" v="869" actId="1076"/>
          <ac:spMkLst>
            <pc:docMk/>
            <pc:sldMk cId="4126305831" sldId="307"/>
            <ac:spMk id="4" creationId="{241B2115-F73A-0AF2-9ED7-C536721B5E60}"/>
          </ac:spMkLst>
        </pc:spChg>
        <pc:picChg chg="del">
          <ac:chgData name="Nguyen Thai Dung 20215330" userId="c3dbc9dc-977a-4d2a-a8aa-9b9da8515d74" providerId="ADAL" clId="{5D527AAA-CC61-4F0C-ADB9-EE532565642E}" dt="2024-01-18T16:41:06.821" v="843" actId="478"/>
          <ac:picMkLst>
            <pc:docMk/>
            <pc:sldMk cId="4126305831" sldId="307"/>
            <ac:picMk id="10242" creationId="{4978AD69-806D-039F-90BC-292611896E7F}"/>
          </ac:picMkLst>
        </pc:picChg>
        <pc:picChg chg="del">
          <ac:chgData name="Nguyen Thai Dung 20215330" userId="c3dbc9dc-977a-4d2a-a8aa-9b9da8515d74" providerId="ADAL" clId="{5D527AAA-CC61-4F0C-ADB9-EE532565642E}" dt="2024-01-18T16:41:06.018" v="842" actId="478"/>
          <ac:picMkLst>
            <pc:docMk/>
            <pc:sldMk cId="4126305831" sldId="307"/>
            <ac:picMk id="10243" creationId="{9DCE7FB3-9C8E-F3CA-66DB-69529E076427}"/>
          </ac:picMkLst>
        </pc:picChg>
        <pc:picChg chg="mod">
          <ac:chgData name="Nguyen Thai Dung 20215330" userId="c3dbc9dc-977a-4d2a-a8aa-9b9da8515d74" providerId="ADAL" clId="{5D527AAA-CC61-4F0C-ADB9-EE532565642E}" dt="2024-01-18T16:43:24.995" v="874" actId="1076"/>
          <ac:picMkLst>
            <pc:docMk/>
            <pc:sldMk cId="4126305831" sldId="307"/>
            <ac:picMk id="10244" creationId="{E83EE7DE-4A5A-B104-D46A-A819BBCFDE84}"/>
          </ac:picMkLst>
        </pc:picChg>
      </pc:sldChg>
      <pc:sldChg chg="add del">
        <pc:chgData name="Nguyen Thai Dung 20215330" userId="c3dbc9dc-977a-4d2a-a8aa-9b9da8515d74" providerId="ADAL" clId="{5D527AAA-CC61-4F0C-ADB9-EE532565642E}" dt="2024-01-18T16:45:11.776" v="887" actId="47"/>
        <pc:sldMkLst>
          <pc:docMk/>
          <pc:sldMk cId="29649432" sldId="308"/>
        </pc:sldMkLst>
      </pc:sldChg>
      <pc:sldChg chg="addSp delSp modSp add mod">
        <pc:chgData name="Nguyen Thai Dung 20215330" userId="c3dbc9dc-977a-4d2a-a8aa-9b9da8515d74" providerId="ADAL" clId="{5D527AAA-CC61-4F0C-ADB9-EE532565642E}" dt="2024-01-18T16:42:49.451" v="866" actId="1076"/>
        <pc:sldMkLst>
          <pc:docMk/>
          <pc:sldMk cId="1626651547" sldId="309"/>
        </pc:sldMkLst>
        <pc:spChg chg="mod">
          <ac:chgData name="Nguyen Thai Dung 20215330" userId="c3dbc9dc-977a-4d2a-a8aa-9b9da8515d74" providerId="ADAL" clId="{5D527AAA-CC61-4F0C-ADB9-EE532565642E}" dt="2024-01-18T16:41:46.663" v="858" actId="20577"/>
          <ac:spMkLst>
            <pc:docMk/>
            <pc:sldMk cId="1626651547" sldId="309"/>
            <ac:spMk id="2" creationId="{3D9AF593-47E3-5901-6117-BCE6C0CA4284}"/>
          </ac:spMkLst>
        </pc:spChg>
        <pc:spChg chg="add mod">
          <ac:chgData name="Nguyen Thai Dung 20215330" userId="c3dbc9dc-977a-4d2a-a8aa-9b9da8515d74" providerId="ADAL" clId="{5D527AAA-CC61-4F0C-ADB9-EE532565642E}" dt="2024-01-18T16:42:49.451" v="866" actId="1076"/>
          <ac:spMkLst>
            <pc:docMk/>
            <pc:sldMk cId="1626651547" sldId="309"/>
            <ac:spMk id="4" creationId="{A22629D1-66C8-E355-F86D-BDBF3B21C397}"/>
          </ac:spMkLst>
        </pc:spChg>
        <pc:picChg chg="del">
          <ac:chgData name="Nguyen Thai Dung 20215330" userId="c3dbc9dc-977a-4d2a-a8aa-9b9da8515d74" providerId="ADAL" clId="{5D527AAA-CC61-4F0C-ADB9-EE532565642E}" dt="2024-01-18T16:41:11.675" v="846" actId="478"/>
          <ac:picMkLst>
            <pc:docMk/>
            <pc:sldMk cId="1626651547" sldId="309"/>
            <ac:picMk id="10242" creationId="{4978AD69-806D-039F-90BC-292611896E7F}"/>
          </ac:picMkLst>
        </pc:picChg>
        <pc:picChg chg="del">
          <ac:chgData name="Nguyen Thai Dung 20215330" userId="c3dbc9dc-977a-4d2a-a8aa-9b9da8515d74" providerId="ADAL" clId="{5D527AAA-CC61-4F0C-ADB9-EE532565642E}" dt="2024-01-18T16:41:10.116" v="844" actId="478"/>
          <ac:picMkLst>
            <pc:docMk/>
            <pc:sldMk cId="1626651547" sldId="309"/>
            <ac:picMk id="10243" creationId="{9DCE7FB3-9C8E-F3CA-66DB-69529E076427}"/>
          </ac:picMkLst>
        </pc:picChg>
        <pc:picChg chg="del">
          <ac:chgData name="Nguyen Thai Dung 20215330" userId="c3dbc9dc-977a-4d2a-a8aa-9b9da8515d74" providerId="ADAL" clId="{5D527AAA-CC61-4F0C-ADB9-EE532565642E}" dt="2024-01-18T16:41:10.863" v="845" actId="478"/>
          <ac:picMkLst>
            <pc:docMk/>
            <pc:sldMk cId="1626651547" sldId="309"/>
            <ac:picMk id="10244" creationId="{E83EE7DE-4A5A-B104-D46A-A819BBCFDE84}"/>
          </ac:picMkLst>
        </pc:picChg>
        <pc:picChg chg="add mod">
          <ac:chgData name="Nguyen Thai Dung 20215330" userId="c3dbc9dc-977a-4d2a-a8aa-9b9da8515d74" providerId="ADAL" clId="{5D527AAA-CC61-4F0C-ADB9-EE532565642E}" dt="2024-01-18T16:41:29.762" v="850" actId="1076"/>
          <ac:picMkLst>
            <pc:docMk/>
            <pc:sldMk cId="1626651547" sldId="309"/>
            <ac:picMk id="10245" creationId="{92C05EC2-4BFC-3AA9-C358-6581DF1B996D}"/>
          </ac:picMkLst>
        </pc:picChg>
      </pc:sldChg>
      <pc:sldChg chg="addSp delSp add mod modNotesTx">
        <pc:chgData name="Nguyen Thai Dung 20215330" userId="c3dbc9dc-977a-4d2a-a8aa-9b9da8515d74" providerId="ADAL" clId="{5D527AAA-CC61-4F0C-ADB9-EE532565642E}" dt="2024-01-19T05:56:20.055" v="2084" actId="20577"/>
        <pc:sldMkLst>
          <pc:docMk/>
          <pc:sldMk cId="930333154" sldId="310"/>
        </pc:sldMkLst>
        <pc:grpChg chg="del">
          <ac:chgData name="Nguyen Thai Dung 20215330" userId="c3dbc9dc-977a-4d2a-a8aa-9b9da8515d74" providerId="ADAL" clId="{5D527AAA-CC61-4F0C-ADB9-EE532565642E}" dt="2024-01-18T17:36:36.629" v="893" actId="478"/>
          <ac:grpSpMkLst>
            <pc:docMk/>
            <pc:sldMk cId="930333154" sldId="310"/>
            <ac:grpSpMk id="9" creationId="{D2CDB4F3-68E5-ECF3-1F15-56BBF09C3D31}"/>
          </ac:grpSpMkLst>
        </pc:grpChg>
        <pc:picChg chg="add">
          <ac:chgData name="Nguyen Thai Dung 20215330" userId="c3dbc9dc-977a-4d2a-a8aa-9b9da8515d74" providerId="ADAL" clId="{5D527AAA-CC61-4F0C-ADB9-EE532565642E}" dt="2024-01-18T17:36:38.017" v="894" actId="22"/>
          <ac:picMkLst>
            <pc:docMk/>
            <pc:sldMk cId="930333154" sldId="310"/>
            <ac:picMk id="4" creationId="{63C76FAB-D8F1-95D8-1FC1-1FA5DC2B7FA2}"/>
          </ac:picMkLst>
        </pc:picChg>
      </pc:sldChg>
      <pc:sldMasterChg chg="del delSldLayout">
        <pc:chgData name="Nguyen Thai Dung 20215330" userId="c3dbc9dc-977a-4d2a-a8aa-9b9da8515d74" providerId="ADAL" clId="{5D527AAA-CC61-4F0C-ADB9-EE532565642E}" dt="2024-01-18T16:06:01.749" v="613" actId="47"/>
        <pc:sldMasterMkLst>
          <pc:docMk/>
          <pc:sldMasterMk cId="0" sldId="2147483687"/>
        </pc:sldMasterMkLst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06:01.749" v="613" actId="47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Nguyen Thai Dung 20215330" userId="c3dbc9dc-977a-4d2a-a8aa-9b9da8515d74" providerId="ADAL" clId="{5D527AAA-CC61-4F0C-ADB9-EE532565642E}" dt="2024-01-18T16:45:17.741" v="891" actId="47"/>
        <pc:sldMasterMkLst>
          <pc:docMk/>
          <pc:sldMasterMk cId="0" sldId="2147483713"/>
        </pc:sldMasterMkLst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7.741" v="891" actId="47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Nguyen Thai Dung 20215330" userId="c3dbc9dc-977a-4d2a-a8aa-9b9da8515d74" providerId="ADAL" clId="{5D527AAA-CC61-4F0C-ADB9-EE532565642E}" dt="2024-01-18T16:45:16.693" v="890" actId="47"/>
        <pc:sldMasterMkLst>
          <pc:docMk/>
          <pc:sldMasterMk cId="0" sldId="2147483726"/>
        </pc:sldMasterMkLst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Nguyen Thai Dung 20215330" userId="c3dbc9dc-977a-4d2a-a8aa-9b9da8515d74" providerId="ADAL" clId="{5D527AAA-CC61-4F0C-ADB9-EE532565642E}" dt="2024-01-18T16:45:16.693" v="890" actId="47"/>
          <pc:sldLayoutMkLst>
            <pc:docMk/>
            <pc:sldMasterMk cId="0" sldId="2147483726"/>
            <pc:sldLayoutMk cId="0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AC729-5FB3-4195-9941-678E385FCE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6872F-56A7-4F1C-BF35-8C87EA0B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2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5 </a:t>
            </a:r>
            <a:r>
              <a:rPr lang="en-US" err="1"/>
              <a:t>phần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27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mainclass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scene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sudokucontroller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Header, </a:t>
            </a:r>
            <a:r>
              <a:rPr lang="en-US" dirty="0" err="1"/>
              <a:t>controlpanel,grid</a:t>
            </a:r>
            <a:endParaRPr lang="en-US" dirty="0"/>
          </a:p>
          <a:p>
            <a:r>
              <a:rPr lang="en-US" dirty="0"/>
              <a:t>Header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inputdialog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label difficulty,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generate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initinterface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9*9,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backtracking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Grid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9x9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cell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move </a:t>
            </a:r>
            <a:r>
              <a:rPr lang="en-US" dirty="0" err="1"/>
              <a:t>tại</a:t>
            </a:r>
            <a:r>
              <a:rPr lang="en-US" dirty="0"/>
              <a:t> undo, </a:t>
            </a:r>
            <a:r>
              <a:rPr lang="en-US" dirty="0" err="1"/>
              <a:t>redostack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 err="1"/>
              <a:t>Controll</a:t>
            </a:r>
            <a:r>
              <a:rPr lang="en-US" dirty="0"/>
              <a:t> pane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note, undo, redo, </a:t>
            </a:r>
            <a:r>
              <a:rPr lang="en-US" dirty="0" err="1"/>
              <a:t>erase,solve</a:t>
            </a:r>
            <a:r>
              <a:rPr lang="en-US" dirty="0"/>
              <a:t>, </a:t>
            </a:r>
            <a:r>
              <a:rPr lang="en-US" dirty="0" err="1"/>
              <a:t>newgame</a:t>
            </a:r>
            <a:r>
              <a:rPr lang="en-US"/>
              <a:t>, numpa</a:t>
            </a:r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6872F-56A7-4F1C-BF35-8C87EA0BE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3:……………………………………..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37680" y="1032480"/>
            <a:ext cx="11515320" cy="4938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28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9016AC-C3F5-4753-9787-70CEA8A9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16" y="1080217"/>
            <a:ext cx="67453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rã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 case erase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E8D041F8-D278-690A-281D-5F3D71CE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60" y="2434840"/>
            <a:ext cx="5762625" cy="33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90B5C-722E-5D4B-8E55-D3E7D5FD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0" y="1019049"/>
            <a:ext cx="3385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rã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 case solve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2CB28EA9-EB9F-C5A8-DB3E-F9C81CF9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1850046"/>
            <a:ext cx="57531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0D7EC-3314-6DA8-62BA-89F77BF8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183" y="6008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0D7EC-3314-6DA8-62BA-89F77BF8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183" y="6008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8581A5-75E2-0CEA-2F53-9DA9748D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19077"/>
              </p:ext>
            </p:extLst>
          </p:nvPr>
        </p:nvGraphicFramePr>
        <p:xfrm>
          <a:off x="4176215" y="849795"/>
          <a:ext cx="7561665" cy="53288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17902">
                  <a:extLst>
                    <a:ext uri="{9D8B030D-6E8A-4147-A177-3AD203B41FA5}">
                      <a16:colId xmlns:a16="http://schemas.microsoft.com/office/drawing/2014/main" val="2234215635"/>
                    </a:ext>
                  </a:extLst>
                </a:gridCol>
                <a:gridCol w="1958888">
                  <a:extLst>
                    <a:ext uri="{9D8B030D-6E8A-4147-A177-3AD203B41FA5}">
                      <a16:colId xmlns:a16="http://schemas.microsoft.com/office/drawing/2014/main" val="2242886391"/>
                    </a:ext>
                  </a:extLst>
                </a:gridCol>
                <a:gridCol w="2999794">
                  <a:extLst>
                    <a:ext uri="{9D8B030D-6E8A-4147-A177-3AD203B41FA5}">
                      <a16:colId xmlns:a16="http://schemas.microsoft.com/office/drawing/2014/main" val="1623608325"/>
                    </a:ext>
                  </a:extLst>
                </a:gridCol>
                <a:gridCol w="1585081">
                  <a:extLst>
                    <a:ext uri="{9D8B030D-6E8A-4147-A177-3AD203B41FA5}">
                      <a16:colId xmlns:a16="http://schemas.microsoft.com/office/drawing/2014/main" val="485022024"/>
                    </a:ext>
                  </a:extLst>
                </a:gridCol>
              </a:tblGrid>
              <a:tr h="418508"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Mã Use case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UC01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Use case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NewGame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773835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Tác nhân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Player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2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Mô tả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Tạo mới trò chơi với độ khó tùy ý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61709"/>
                  </a:ext>
                </a:extLst>
              </a:tr>
              <a:tr h="418508"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Tiền điều kiện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Người dùng nhập tên user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53581"/>
                  </a:ext>
                </a:extLst>
              </a:tr>
              <a:tr h="949117">
                <a:tc>
                  <a:txBody>
                    <a:bodyPr/>
                    <a:lstStyle/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Luồng sự kiện chính</a:t>
                      </a:r>
                    </a:p>
                    <a:p>
                      <a:pPr marL="0" marR="8890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(Thành công)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4318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Thực hiện bởi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345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Hành động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66667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Player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Nhấn nút newgame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79496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</a:rPr>
                        <a:t>Hệ thống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</a:rPr>
                        <a:t>Hiển thị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menu độ khó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97300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Player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Chọn độ khó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01269"/>
                  </a:ext>
                </a:extLst>
              </a:tr>
              <a:tr h="9823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Tạo bảng game mới với các ô cố định và ô trống sao cho kết quả có thể là duy nhất, reset đồng hồ tính giờ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51476"/>
                  </a:ext>
                </a:extLst>
              </a:tr>
              <a:tr h="413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Hệ thống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Hiển thị lên màn hình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47" marR="5764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6862" marR="76862" marT="38431" marB="3843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0873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DA54B4A-79D4-567F-AD07-1C5FF914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60" y="749180"/>
            <a:ext cx="205634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 case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NewGame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3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0D7EC-3314-6DA8-62BA-89F77BF8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183" y="6008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9E7D9-44E5-C5FB-3740-8CF0484B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849795"/>
            <a:ext cx="7019643" cy="51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ECD1-C3DD-6E3D-1354-44918FAC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44" y="30259"/>
            <a:ext cx="10972440" cy="74212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030B8CCE-4766-FECE-59E5-A5E1432E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DB4F3-68E5-ECF3-1F15-56BBF09C3D31}"/>
              </a:ext>
            </a:extLst>
          </p:cNvPr>
          <p:cNvGrpSpPr>
            <a:grpSpLocks/>
          </p:cNvGrpSpPr>
          <p:nvPr/>
        </p:nvGrpSpPr>
        <p:grpSpPr>
          <a:xfrm>
            <a:off x="3761251" y="1087120"/>
            <a:ext cx="6573520" cy="4683760"/>
            <a:chOff x="0" y="0"/>
            <a:chExt cx="6573520" cy="4683760"/>
          </a:xfrm>
        </p:grpSpPr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A4EB3C66-E485-7F59-E41A-318770FC354B}"/>
                </a:ext>
              </a:extLst>
            </p:cNvPr>
            <p:cNvSpPr/>
            <p:nvPr/>
          </p:nvSpPr>
          <p:spPr>
            <a:xfrm>
              <a:off x="-12" y="0"/>
              <a:ext cx="6573520" cy="4683760"/>
            </a:xfrm>
            <a:custGeom>
              <a:avLst/>
              <a:gdLst/>
              <a:ahLst/>
              <a:cxnLst/>
              <a:rect l="l" t="t" r="r" b="b"/>
              <a:pathLst>
                <a:path w="6573520" h="4683760">
                  <a:moveTo>
                    <a:pt x="6573025" y="0"/>
                  </a:moveTo>
                  <a:lnTo>
                    <a:pt x="6568453" y="0"/>
                  </a:lnTo>
                  <a:lnTo>
                    <a:pt x="6568453" y="1270"/>
                  </a:lnTo>
                  <a:lnTo>
                    <a:pt x="6568453" y="1524"/>
                  </a:lnTo>
                  <a:lnTo>
                    <a:pt x="6568453" y="3048"/>
                  </a:lnTo>
                  <a:lnTo>
                    <a:pt x="6568453" y="4678680"/>
                  </a:lnTo>
                  <a:lnTo>
                    <a:pt x="3060" y="4678680"/>
                  </a:lnTo>
                  <a:lnTo>
                    <a:pt x="3060" y="3048"/>
                  </a:lnTo>
                  <a:lnTo>
                    <a:pt x="6568453" y="3048"/>
                  </a:lnTo>
                  <a:lnTo>
                    <a:pt x="6568453" y="1524"/>
                  </a:lnTo>
                  <a:lnTo>
                    <a:pt x="3060" y="1524"/>
                  </a:lnTo>
                  <a:lnTo>
                    <a:pt x="1536" y="1524"/>
                  </a:lnTo>
                  <a:lnTo>
                    <a:pt x="1536" y="1270"/>
                  </a:lnTo>
                  <a:lnTo>
                    <a:pt x="6568453" y="1270"/>
                  </a:lnTo>
                  <a:lnTo>
                    <a:pt x="6568453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4678680"/>
                  </a:lnTo>
                  <a:lnTo>
                    <a:pt x="0" y="4679950"/>
                  </a:lnTo>
                  <a:lnTo>
                    <a:pt x="0" y="4683760"/>
                  </a:lnTo>
                  <a:lnTo>
                    <a:pt x="6573025" y="4683760"/>
                  </a:lnTo>
                  <a:lnTo>
                    <a:pt x="6573025" y="1524"/>
                  </a:lnTo>
                  <a:lnTo>
                    <a:pt x="6569964" y="1524"/>
                  </a:lnTo>
                  <a:lnTo>
                    <a:pt x="6569964" y="1270"/>
                  </a:lnTo>
                  <a:lnTo>
                    <a:pt x="6573025" y="1270"/>
                  </a:lnTo>
                  <a:lnTo>
                    <a:pt x="65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1" name="Image 3">
              <a:extLst>
                <a:ext uri="{FF2B5EF4-FFF2-40B4-BE49-F238E27FC236}">
                  <a16:creationId xmlns:a16="http://schemas.microsoft.com/office/drawing/2014/main" id="{1B99A368-1A35-611F-ED24-8ABB8CB6356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7"/>
              <a:ext cx="252983" cy="94488"/>
            </a:xfrm>
            <a:prstGeom prst="rect">
              <a:avLst/>
            </a:prstGeom>
          </p:spPr>
        </p:pic>
        <p:sp>
          <p:nvSpPr>
            <p:cNvPr id="12" name="Graphic 4">
              <a:extLst>
                <a:ext uri="{FF2B5EF4-FFF2-40B4-BE49-F238E27FC236}">
                  <a16:creationId xmlns:a16="http://schemas.microsoft.com/office/drawing/2014/main" id="{473ED2B2-0581-24F8-56BF-9CF8566C7400}"/>
                </a:ext>
              </a:extLst>
            </p:cNvPr>
            <p:cNvSpPr/>
            <p:nvPr/>
          </p:nvSpPr>
          <p:spPr>
            <a:xfrm>
              <a:off x="364236" y="1374648"/>
              <a:ext cx="626745" cy="268605"/>
            </a:xfrm>
            <a:custGeom>
              <a:avLst/>
              <a:gdLst/>
              <a:ahLst/>
              <a:cxnLst/>
              <a:rect l="l" t="t" r="r" b="b"/>
              <a:pathLst>
                <a:path w="626745" h="268605">
                  <a:moveTo>
                    <a:pt x="626363" y="268224"/>
                  </a:moveTo>
                  <a:lnTo>
                    <a:pt x="0" y="268224"/>
                  </a:lnTo>
                  <a:lnTo>
                    <a:pt x="0" y="0"/>
                  </a:lnTo>
                  <a:lnTo>
                    <a:pt x="626363" y="0"/>
                  </a:lnTo>
                  <a:lnTo>
                    <a:pt x="626363" y="2682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Graphic 5">
              <a:extLst>
                <a:ext uri="{FF2B5EF4-FFF2-40B4-BE49-F238E27FC236}">
                  <a16:creationId xmlns:a16="http://schemas.microsoft.com/office/drawing/2014/main" id="{23AFD219-41E8-766D-AF30-A5ED7BA50074}"/>
                </a:ext>
              </a:extLst>
            </p:cNvPr>
            <p:cNvSpPr/>
            <p:nvPr/>
          </p:nvSpPr>
          <p:spPr>
            <a:xfrm>
              <a:off x="361188" y="1371600"/>
              <a:ext cx="634365" cy="274320"/>
            </a:xfrm>
            <a:custGeom>
              <a:avLst/>
              <a:gdLst/>
              <a:ahLst/>
              <a:cxnLst/>
              <a:rect l="l" t="t" r="r" b="b"/>
              <a:pathLst>
                <a:path w="634365" h="274320">
                  <a:moveTo>
                    <a:pt x="633984" y="0"/>
                  </a:moveTo>
                  <a:lnTo>
                    <a:pt x="626364" y="0"/>
                  </a:lnTo>
                  <a:lnTo>
                    <a:pt x="626364" y="2540"/>
                  </a:lnTo>
                  <a:lnTo>
                    <a:pt x="626364" y="3048"/>
                  </a:lnTo>
                  <a:lnTo>
                    <a:pt x="626364" y="271780"/>
                  </a:lnTo>
                  <a:lnTo>
                    <a:pt x="3048" y="271780"/>
                  </a:lnTo>
                  <a:lnTo>
                    <a:pt x="3048" y="271272"/>
                  </a:lnTo>
                  <a:lnTo>
                    <a:pt x="7620" y="271272"/>
                  </a:lnTo>
                  <a:lnTo>
                    <a:pt x="626364" y="271272"/>
                  </a:lnTo>
                  <a:lnTo>
                    <a:pt x="626364" y="266700"/>
                  </a:lnTo>
                  <a:lnTo>
                    <a:pt x="7620" y="266700"/>
                  </a:lnTo>
                  <a:lnTo>
                    <a:pt x="7620" y="120396"/>
                  </a:lnTo>
                  <a:lnTo>
                    <a:pt x="626364" y="120396"/>
                  </a:lnTo>
                  <a:lnTo>
                    <a:pt x="626364" y="115824"/>
                  </a:lnTo>
                  <a:lnTo>
                    <a:pt x="7620" y="115824"/>
                  </a:lnTo>
                  <a:lnTo>
                    <a:pt x="7620" y="89916"/>
                  </a:lnTo>
                  <a:lnTo>
                    <a:pt x="626364" y="89916"/>
                  </a:lnTo>
                  <a:lnTo>
                    <a:pt x="626364" y="86868"/>
                  </a:lnTo>
                  <a:lnTo>
                    <a:pt x="7620" y="86868"/>
                  </a:lnTo>
                  <a:lnTo>
                    <a:pt x="7620" y="6350"/>
                  </a:lnTo>
                  <a:lnTo>
                    <a:pt x="3048" y="6350"/>
                  </a:lnTo>
                  <a:lnTo>
                    <a:pt x="3048" y="6096"/>
                  </a:lnTo>
                  <a:lnTo>
                    <a:pt x="7620" y="6096"/>
                  </a:lnTo>
                  <a:lnTo>
                    <a:pt x="626364" y="6096"/>
                  </a:lnTo>
                  <a:lnTo>
                    <a:pt x="626364" y="3048"/>
                  </a:lnTo>
                  <a:lnTo>
                    <a:pt x="7620" y="3048"/>
                  </a:lnTo>
                  <a:lnTo>
                    <a:pt x="3048" y="3048"/>
                  </a:lnTo>
                  <a:lnTo>
                    <a:pt x="3048" y="2540"/>
                  </a:lnTo>
                  <a:lnTo>
                    <a:pt x="626364" y="2540"/>
                  </a:lnTo>
                  <a:lnTo>
                    <a:pt x="6263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266700"/>
                  </a:lnTo>
                  <a:lnTo>
                    <a:pt x="0" y="271780"/>
                  </a:lnTo>
                  <a:lnTo>
                    <a:pt x="0" y="274320"/>
                  </a:lnTo>
                  <a:lnTo>
                    <a:pt x="633984" y="274320"/>
                  </a:lnTo>
                  <a:lnTo>
                    <a:pt x="633984" y="271780"/>
                  </a:lnTo>
                  <a:lnTo>
                    <a:pt x="629412" y="271780"/>
                  </a:lnTo>
                  <a:lnTo>
                    <a:pt x="629412" y="271272"/>
                  </a:lnTo>
                  <a:lnTo>
                    <a:pt x="633984" y="271272"/>
                  </a:lnTo>
                  <a:lnTo>
                    <a:pt x="633984" y="266700"/>
                  </a:lnTo>
                  <a:lnTo>
                    <a:pt x="633984" y="6350"/>
                  </a:lnTo>
                  <a:lnTo>
                    <a:pt x="629412" y="6350"/>
                  </a:lnTo>
                  <a:lnTo>
                    <a:pt x="629412" y="6096"/>
                  </a:lnTo>
                  <a:lnTo>
                    <a:pt x="633984" y="6096"/>
                  </a:lnTo>
                  <a:lnTo>
                    <a:pt x="633984" y="3048"/>
                  </a:lnTo>
                  <a:lnTo>
                    <a:pt x="629412" y="3048"/>
                  </a:lnTo>
                  <a:lnTo>
                    <a:pt x="629412" y="2540"/>
                  </a:lnTo>
                  <a:lnTo>
                    <a:pt x="633984" y="2540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4" name="Image 6">
              <a:extLst>
                <a:ext uri="{FF2B5EF4-FFF2-40B4-BE49-F238E27FC236}">
                  <a16:creationId xmlns:a16="http://schemas.microsoft.com/office/drawing/2014/main" id="{DFE3753E-ECBD-2010-2941-659423C25B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1720" y="2100072"/>
              <a:ext cx="82296" cy="82296"/>
            </a:xfrm>
            <a:prstGeom prst="rect">
              <a:avLst/>
            </a:prstGeom>
          </p:spPr>
        </p:pic>
        <p:sp>
          <p:nvSpPr>
            <p:cNvPr id="15" name="Graphic 7">
              <a:extLst>
                <a:ext uri="{FF2B5EF4-FFF2-40B4-BE49-F238E27FC236}">
                  <a16:creationId xmlns:a16="http://schemas.microsoft.com/office/drawing/2014/main" id="{3BFBB748-7C37-85C3-E0D1-D3B402B43340}"/>
                </a:ext>
              </a:extLst>
            </p:cNvPr>
            <p:cNvSpPr/>
            <p:nvPr/>
          </p:nvSpPr>
          <p:spPr>
            <a:xfrm>
              <a:off x="1889760" y="2327148"/>
              <a:ext cx="966469" cy="379730"/>
            </a:xfrm>
            <a:custGeom>
              <a:avLst/>
              <a:gdLst/>
              <a:ahLst/>
              <a:cxnLst/>
              <a:rect l="l" t="t" r="r" b="b"/>
              <a:pathLst>
                <a:path w="966469" h="379730">
                  <a:moveTo>
                    <a:pt x="966215" y="379475"/>
                  </a:moveTo>
                  <a:lnTo>
                    <a:pt x="0" y="379475"/>
                  </a:lnTo>
                  <a:lnTo>
                    <a:pt x="0" y="0"/>
                  </a:lnTo>
                  <a:lnTo>
                    <a:pt x="966215" y="0"/>
                  </a:lnTo>
                  <a:lnTo>
                    <a:pt x="966215" y="3794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Graphic 8">
              <a:extLst>
                <a:ext uri="{FF2B5EF4-FFF2-40B4-BE49-F238E27FC236}">
                  <a16:creationId xmlns:a16="http://schemas.microsoft.com/office/drawing/2014/main" id="{C9501F42-8C4A-49A5-02D0-2A867F6C7D4C}"/>
                </a:ext>
              </a:extLst>
            </p:cNvPr>
            <p:cNvSpPr/>
            <p:nvPr/>
          </p:nvSpPr>
          <p:spPr>
            <a:xfrm>
              <a:off x="1885188" y="2232914"/>
              <a:ext cx="975360" cy="477520"/>
            </a:xfrm>
            <a:custGeom>
              <a:avLst/>
              <a:gdLst/>
              <a:ahLst/>
              <a:cxnLst/>
              <a:rect l="l" t="t" r="r" b="b"/>
              <a:pathLst>
                <a:path w="975360" h="477520">
                  <a:moveTo>
                    <a:pt x="975360" y="89662"/>
                  </a:moveTo>
                  <a:lnTo>
                    <a:pt x="967740" y="89662"/>
                  </a:lnTo>
                  <a:lnTo>
                    <a:pt x="967740" y="97282"/>
                  </a:lnTo>
                  <a:lnTo>
                    <a:pt x="967740" y="178054"/>
                  </a:lnTo>
                  <a:lnTo>
                    <a:pt x="967740" y="181102"/>
                  </a:lnTo>
                  <a:lnTo>
                    <a:pt x="967740" y="207010"/>
                  </a:lnTo>
                  <a:lnTo>
                    <a:pt x="967740" y="211582"/>
                  </a:lnTo>
                  <a:lnTo>
                    <a:pt x="967740" y="469138"/>
                  </a:lnTo>
                  <a:lnTo>
                    <a:pt x="7620" y="469138"/>
                  </a:lnTo>
                  <a:lnTo>
                    <a:pt x="7620" y="211582"/>
                  </a:lnTo>
                  <a:lnTo>
                    <a:pt x="967740" y="211582"/>
                  </a:lnTo>
                  <a:lnTo>
                    <a:pt x="967740" y="207010"/>
                  </a:lnTo>
                  <a:lnTo>
                    <a:pt x="7620" y="207010"/>
                  </a:lnTo>
                  <a:lnTo>
                    <a:pt x="7620" y="181102"/>
                  </a:lnTo>
                  <a:lnTo>
                    <a:pt x="967740" y="181102"/>
                  </a:lnTo>
                  <a:lnTo>
                    <a:pt x="967740" y="178054"/>
                  </a:lnTo>
                  <a:lnTo>
                    <a:pt x="7620" y="178054"/>
                  </a:lnTo>
                  <a:lnTo>
                    <a:pt x="7620" y="97282"/>
                  </a:lnTo>
                  <a:lnTo>
                    <a:pt x="967740" y="97282"/>
                  </a:lnTo>
                  <a:lnTo>
                    <a:pt x="967740" y="89662"/>
                  </a:lnTo>
                  <a:lnTo>
                    <a:pt x="489191" y="89662"/>
                  </a:lnTo>
                  <a:lnTo>
                    <a:pt x="489191" y="1270"/>
                  </a:lnTo>
                  <a:lnTo>
                    <a:pt x="489191" y="0"/>
                  </a:lnTo>
                  <a:lnTo>
                    <a:pt x="486143" y="0"/>
                  </a:lnTo>
                  <a:lnTo>
                    <a:pt x="486143" y="1270"/>
                  </a:lnTo>
                  <a:lnTo>
                    <a:pt x="486143" y="89662"/>
                  </a:lnTo>
                  <a:lnTo>
                    <a:pt x="0" y="89662"/>
                  </a:lnTo>
                  <a:lnTo>
                    <a:pt x="0" y="94742"/>
                  </a:lnTo>
                  <a:lnTo>
                    <a:pt x="0" y="97282"/>
                  </a:lnTo>
                  <a:lnTo>
                    <a:pt x="0" y="469392"/>
                  </a:lnTo>
                  <a:lnTo>
                    <a:pt x="0" y="473202"/>
                  </a:lnTo>
                  <a:lnTo>
                    <a:pt x="0" y="477012"/>
                  </a:lnTo>
                  <a:lnTo>
                    <a:pt x="975360" y="477012"/>
                  </a:lnTo>
                  <a:lnTo>
                    <a:pt x="975360" y="94234"/>
                  </a:lnTo>
                  <a:lnTo>
                    <a:pt x="975360" y="89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E32317F8-F391-EF67-BFED-1A50440598CE}"/>
                </a:ext>
              </a:extLst>
            </p:cNvPr>
            <p:cNvSpPr/>
            <p:nvPr/>
          </p:nvSpPr>
          <p:spPr>
            <a:xfrm>
              <a:off x="96011" y="2104643"/>
              <a:ext cx="1527175" cy="828040"/>
            </a:xfrm>
            <a:custGeom>
              <a:avLst/>
              <a:gdLst/>
              <a:ahLst/>
              <a:cxnLst/>
              <a:rect l="l" t="t" r="r" b="b"/>
              <a:pathLst>
                <a:path w="1527175" h="828040">
                  <a:moveTo>
                    <a:pt x="1527048" y="827532"/>
                  </a:moveTo>
                  <a:lnTo>
                    <a:pt x="0" y="827532"/>
                  </a:lnTo>
                  <a:lnTo>
                    <a:pt x="0" y="0"/>
                  </a:lnTo>
                  <a:lnTo>
                    <a:pt x="1527048" y="0"/>
                  </a:lnTo>
                  <a:lnTo>
                    <a:pt x="1527048" y="8275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8B9EA1D1-D876-F421-2104-A5CFA6569EFE}"/>
                </a:ext>
              </a:extLst>
            </p:cNvPr>
            <p:cNvSpPr/>
            <p:nvPr/>
          </p:nvSpPr>
          <p:spPr>
            <a:xfrm>
              <a:off x="92951" y="2100072"/>
              <a:ext cx="1798955" cy="835660"/>
            </a:xfrm>
            <a:custGeom>
              <a:avLst/>
              <a:gdLst/>
              <a:ahLst/>
              <a:cxnLst/>
              <a:rect l="l" t="t" r="r" b="b"/>
              <a:pathLst>
                <a:path w="1798955" h="835660">
                  <a:moveTo>
                    <a:pt x="1798332" y="414020"/>
                  </a:moveTo>
                  <a:lnTo>
                    <a:pt x="1731784" y="414020"/>
                  </a:lnTo>
                  <a:lnTo>
                    <a:pt x="1740420" y="405384"/>
                  </a:lnTo>
                  <a:lnTo>
                    <a:pt x="1741944" y="403860"/>
                  </a:lnTo>
                  <a:lnTo>
                    <a:pt x="1738896" y="400812"/>
                  </a:lnTo>
                  <a:lnTo>
                    <a:pt x="1725942" y="413766"/>
                  </a:lnTo>
                  <a:lnTo>
                    <a:pt x="1712988" y="400812"/>
                  </a:lnTo>
                  <a:lnTo>
                    <a:pt x="1709940" y="403860"/>
                  </a:lnTo>
                  <a:lnTo>
                    <a:pt x="1720100" y="414020"/>
                  </a:lnTo>
                  <a:lnTo>
                    <a:pt x="1662696" y="414020"/>
                  </a:lnTo>
                  <a:lnTo>
                    <a:pt x="1662696" y="416560"/>
                  </a:lnTo>
                  <a:lnTo>
                    <a:pt x="1534337" y="416560"/>
                  </a:lnTo>
                  <a:lnTo>
                    <a:pt x="1568208" y="396240"/>
                  </a:lnTo>
                  <a:lnTo>
                    <a:pt x="1571256" y="396240"/>
                  </a:lnTo>
                  <a:lnTo>
                    <a:pt x="1568208" y="391668"/>
                  </a:lnTo>
                  <a:lnTo>
                    <a:pt x="1566684" y="393192"/>
                  </a:lnTo>
                  <a:lnTo>
                    <a:pt x="1533156" y="413308"/>
                  </a:lnTo>
                  <a:lnTo>
                    <a:pt x="1533156" y="7620"/>
                  </a:lnTo>
                  <a:lnTo>
                    <a:pt x="1533156" y="5080"/>
                  </a:lnTo>
                  <a:lnTo>
                    <a:pt x="1533156" y="4572"/>
                  </a:lnTo>
                  <a:lnTo>
                    <a:pt x="1533156" y="0"/>
                  </a:lnTo>
                  <a:lnTo>
                    <a:pt x="1525524" y="0"/>
                  </a:lnTo>
                  <a:lnTo>
                    <a:pt x="1525524" y="827532"/>
                  </a:lnTo>
                  <a:lnTo>
                    <a:pt x="6096" y="827532"/>
                  </a:lnTo>
                  <a:lnTo>
                    <a:pt x="6096" y="233172"/>
                  </a:lnTo>
                  <a:lnTo>
                    <a:pt x="1525524" y="233172"/>
                  </a:lnTo>
                  <a:lnTo>
                    <a:pt x="1525524" y="230124"/>
                  </a:lnTo>
                  <a:lnTo>
                    <a:pt x="6096" y="230124"/>
                  </a:lnTo>
                  <a:lnTo>
                    <a:pt x="6096" y="91440"/>
                  </a:lnTo>
                  <a:lnTo>
                    <a:pt x="1525524" y="91440"/>
                  </a:lnTo>
                  <a:lnTo>
                    <a:pt x="1525524" y="88392"/>
                  </a:lnTo>
                  <a:lnTo>
                    <a:pt x="6096" y="88392"/>
                  </a:lnTo>
                  <a:lnTo>
                    <a:pt x="6096" y="7620"/>
                  </a:lnTo>
                  <a:lnTo>
                    <a:pt x="1525524" y="7620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828040"/>
                  </a:lnTo>
                  <a:lnTo>
                    <a:pt x="0" y="831850"/>
                  </a:lnTo>
                  <a:lnTo>
                    <a:pt x="0" y="835660"/>
                  </a:lnTo>
                  <a:lnTo>
                    <a:pt x="1533156" y="835660"/>
                  </a:lnTo>
                  <a:lnTo>
                    <a:pt x="1533156" y="421665"/>
                  </a:lnTo>
                  <a:lnTo>
                    <a:pt x="1566684" y="440436"/>
                  </a:lnTo>
                  <a:lnTo>
                    <a:pt x="1568208" y="441960"/>
                  </a:lnTo>
                  <a:lnTo>
                    <a:pt x="1571256" y="438912"/>
                  </a:lnTo>
                  <a:lnTo>
                    <a:pt x="1568208" y="437388"/>
                  </a:lnTo>
                  <a:lnTo>
                    <a:pt x="1535544" y="419100"/>
                  </a:lnTo>
                  <a:lnTo>
                    <a:pt x="1720608" y="419100"/>
                  </a:lnTo>
                  <a:lnTo>
                    <a:pt x="1709940" y="429768"/>
                  </a:lnTo>
                  <a:lnTo>
                    <a:pt x="1712988" y="432816"/>
                  </a:lnTo>
                  <a:lnTo>
                    <a:pt x="1725942" y="419862"/>
                  </a:lnTo>
                  <a:lnTo>
                    <a:pt x="1737372" y="431292"/>
                  </a:lnTo>
                  <a:lnTo>
                    <a:pt x="1738896" y="432816"/>
                  </a:lnTo>
                  <a:lnTo>
                    <a:pt x="1741944" y="429768"/>
                  </a:lnTo>
                  <a:lnTo>
                    <a:pt x="1731276" y="419100"/>
                  </a:lnTo>
                  <a:lnTo>
                    <a:pt x="1798332" y="419100"/>
                  </a:lnTo>
                  <a:lnTo>
                    <a:pt x="1798332" y="416560"/>
                  </a:lnTo>
                  <a:lnTo>
                    <a:pt x="1798332" y="41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64A52338-FA42-4072-2AD1-2F9B70574386}"/>
                </a:ext>
              </a:extLst>
            </p:cNvPr>
            <p:cNvSpPr/>
            <p:nvPr/>
          </p:nvSpPr>
          <p:spPr>
            <a:xfrm>
              <a:off x="1728216" y="1234440"/>
              <a:ext cx="1287780" cy="548640"/>
            </a:xfrm>
            <a:custGeom>
              <a:avLst/>
              <a:gdLst/>
              <a:ahLst/>
              <a:cxnLst/>
              <a:rect l="l" t="t" r="r" b="b"/>
              <a:pathLst>
                <a:path w="1287780" h="548640">
                  <a:moveTo>
                    <a:pt x="1287780" y="548639"/>
                  </a:moveTo>
                  <a:lnTo>
                    <a:pt x="0" y="548639"/>
                  </a:lnTo>
                  <a:lnTo>
                    <a:pt x="0" y="0"/>
                  </a:lnTo>
                  <a:lnTo>
                    <a:pt x="1287780" y="0"/>
                  </a:lnTo>
                  <a:lnTo>
                    <a:pt x="1287780" y="548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8AE93058-633A-46E9-E61D-DD8409A7741A}"/>
                </a:ext>
              </a:extLst>
            </p:cNvPr>
            <p:cNvSpPr/>
            <p:nvPr/>
          </p:nvSpPr>
          <p:spPr>
            <a:xfrm>
              <a:off x="989076" y="1231392"/>
              <a:ext cx="2032000" cy="554990"/>
            </a:xfrm>
            <a:custGeom>
              <a:avLst/>
              <a:gdLst/>
              <a:ahLst/>
              <a:cxnLst/>
              <a:rect l="l" t="t" r="r" b="b"/>
              <a:pathLst>
                <a:path w="2032000" h="554990">
                  <a:moveTo>
                    <a:pt x="2031479" y="0"/>
                  </a:moveTo>
                  <a:lnTo>
                    <a:pt x="2023872" y="0"/>
                  </a:lnTo>
                  <a:lnTo>
                    <a:pt x="2023872" y="2540"/>
                  </a:lnTo>
                  <a:lnTo>
                    <a:pt x="2023872" y="3048"/>
                  </a:lnTo>
                  <a:lnTo>
                    <a:pt x="2023872" y="547116"/>
                  </a:lnTo>
                  <a:lnTo>
                    <a:pt x="742175" y="547116"/>
                  </a:lnTo>
                  <a:lnTo>
                    <a:pt x="742175" y="120396"/>
                  </a:lnTo>
                  <a:lnTo>
                    <a:pt x="2023872" y="120396"/>
                  </a:lnTo>
                  <a:lnTo>
                    <a:pt x="2023872" y="117348"/>
                  </a:lnTo>
                  <a:lnTo>
                    <a:pt x="742175" y="117348"/>
                  </a:lnTo>
                  <a:lnTo>
                    <a:pt x="742175" y="91440"/>
                  </a:lnTo>
                  <a:lnTo>
                    <a:pt x="2023872" y="91440"/>
                  </a:lnTo>
                  <a:lnTo>
                    <a:pt x="2023872" y="86868"/>
                  </a:lnTo>
                  <a:lnTo>
                    <a:pt x="742175" y="86868"/>
                  </a:lnTo>
                  <a:lnTo>
                    <a:pt x="742175" y="7620"/>
                  </a:lnTo>
                  <a:lnTo>
                    <a:pt x="2023872" y="7620"/>
                  </a:lnTo>
                  <a:lnTo>
                    <a:pt x="2023872" y="3048"/>
                  </a:lnTo>
                  <a:lnTo>
                    <a:pt x="742175" y="3048"/>
                  </a:lnTo>
                  <a:lnTo>
                    <a:pt x="739127" y="3048"/>
                  </a:lnTo>
                  <a:lnTo>
                    <a:pt x="739127" y="2540"/>
                  </a:lnTo>
                  <a:lnTo>
                    <a:pt x="2023872" y="2540"/>
                  </a:lnTo>
                  <a:lnTo>
                    <a:pt x="2023872" y="0"/>
                  </a:lnTo>
                  <a:lnTo>
                    <a:pt x="736079" y="0"/>
                  </a:lnTo>
                  <a:lnTo>
                    <a:pt x="736079" y="2540"/>
                  </a:lnTo>
                  <a:lnTo>
                    <a:pt x="736079" y="7620"/>
                  </a:lnTo>
                  <a:lnTo>
                    <a:pt x="736079" y="275844"/>
                  </a:lnTo>
                  <a:lnTo>
                    <a:pt x="0" y="275844"/>
                  </a:lnTo>
                  <a:lnTo>
                    <a:pt x="0" y="278892"/>
                  </a:lnTo>
                  <a:lnTo>
                    <a:pt x="736079" y="278892"/>
                  </a:lnTo>
                  <a:lnTo>
                    <a:pt x="736079" y="547370"/>
                  </a:lnTo>
                  <a:lnTo>
                    <a:pt x="736079" y="551180"/>
                  </a:lnTo>
                  <a:lnTo>
                    <a:pt x="736079" y="554990"/>
                  </a:lnTo>
                  <a:lnTo>
                    <a:pt x="2031479" y="554990"/>
                  </a:lnTo>
                  <a:lnTo>
                    <a:pt x="2031479" y="551688"/>
                  </a:lnTo>
                  <a:lnTo>
                    <a:pt x="2031479" y="551180"/>
                  </a:lnTo>
                  <a:lnTo>
                    <a:pt x="2031479" y="547370"/>
                  </a:lnTo>
                  <a:lnTo>
                    <a:pt x="2031479" y="547116"/>
                  </a:lnTo>
                  <a:lnTo>
                    <a:pt x="2031479" y="7620"/>
                  </a:lnTo>
                  <a:lnTo>
                    <a:pt x="2031479" y="3048"/>
                  </a:lnTo>
                  <a:lnTo>
                    <a:pt x="2026920" y="3048"/>
                  </a:lnTo>
                  <a:lnTo>
                    <a:pt x="2026920" y="2540"/>
                  </a:lnTo>
                  <a:lnTo>
                    <a:pt x="2031479" y="2540"/>
                  </a:lnTo>
                  <a:lnTo>
                    <a:pt x="2031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B6263071-70A5-54C3-64A9-116A3B1689DE}"/>
                </a:ext>
              </a:extLst>
            </p:cNvPr>
            <p:cNvSpPr/>
            <p:nvPr/>
          </p:nvSpPr>
          <p:spPr>
            <a:xfrm>
              <a:off x="1687068" y="1485900"/>
              <a:ext cx="41275" cy="47625"/>
            </a:xfrm>
            <a:custGeom>
              <a:avLst/>
              <a:gdLst/>
              <a:ahLst/>
              <a:cxnLst/>
              <a:rect l="l" t="t" r="r" b="b"/>
              <a:pathLst>
                <a:path w="41275" h="47625">
                  <a:moveTo>
                    <a:pt x="0" y="47244"/>
                  </a:moveTo>
                  <a:lnTo>
                    <a:pt x="0" y="0"/>
                  </a:lnTo>
                  <a:lnTo>
                    <a:pt x="41147" y="21336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Graphic 14">
              <a:extLst>
                <a:ext uri="{FF2B5EF4-FFF2-40B4-BE49-F238E27FC236}">
                  <a16:creationId xmlns:a16="http://schemas.microsoft.com/office/drawing/2014/main" id="{962CEE02-F9D7-1195-1CAE-AA26F55CCA6D}"/>
                </a:ext>
              </a:extLst>
            </p:cNvPr>
            <p:cNvSpPr/>
            <p:nvPr/>
          </p:nvSpPr>
          <p:spPr>
            <a:xfrm>
              <a:off x="1685531" y="1482852"/>
              <a:ext cx="711835" cy="624840"/>
            </a:xfrm>
            <a:custGeom>
              <a:avLst/>
              <a:gdLst/>
              <a:ahLst/>
              <a:cxnLst/>
              <a:rect l="l" t="t" r="r" b="b"/>
              <a:pathLst>
                <a:path w="711835" h="624840">
                  <a:moveTo>
                    <a:pt x="45720" y="24384"/>
                  </a:moveTo>
                  <a:lnTo>
                    <a:pt x="42672" y="22860"/>
                  </a:lnTo>
                  <a:lnTo>
                    <a:pt x="37363" y="20002"/>
                  </a:lnTo>
                  <a:lnTo>
                    <a:pt x="37363" y="25247"/>
                  </a:lnTo>
                  <a:lnTo>
                    <a:pt x="3048" y="46850"/>
                  </a:lnTo>
                  <a:lnTo>
                    <a:pt x="3048" y="5461"/>
                  </a:lnTo>
                  <a:lnTo>
                    <a:pt x="37363" y="25247"/>
                  </a:lnTo>
                  <a:lnTo>
                    <a:pt x="37363" y="20002"/>
                  </a:lnTo>
                  <a:lnTo>
                    <a:pt x="5880" y="3048"/>
                  </a:lnTo>
                  <a:lnTo>
                    <a:pt x="3048" y="1524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0" y="54864"/>
                  </a:lnTo>
                  <a:lnTo>
                    <a:pt x="3048" y="53340"/>
                  </a:lnTo>
                  <a:lnTo>
                    <a:pt x="7620" y="50292"/>
                  </a:lnTo>
                  <a:lnTo>
                    <a:pt x="41910" y="27432"/>
                  </a:lnTo>
                  <a:lnTo>
                    <a:pt x="44196" y="25908"/>
                  </a:lnTo>
                  <a:lnTo>
                    <a:pt x="45720" y="24384"/>
                  </a:lnTo>
                  <a:close/>
                </a:path>
                <a:path w="711835" h="624840">
                  <a:moveTo>
                    <a:pt x="711708" y="582168"/>
                  </a:moveTo>
                  <a:lnTo>
                    <a:pt x="708660" y="580644"/>
                  </a:lnTo>
                  <a:lnTo>
                    <a:pt x="707136" y="582168"/>
                  </a:lnTo>
                  <a:lnTo>
                    <a:pt x="688848" y="614832"/>
                  </a:lnTo>
                  <a:lnTo>
                    <a:pt x="688848" y="373976"/>
                  </a:lnTo>
                  <a:lnTo>
                    <a:pt x="699516" y="384048"/>
                  </a:lnTo>
                  <a:lnTo>
                    <a:pt x="699516" y="385572"/>
                  </a:lnTo>
                  <a:lnTo>
                    <a:pt x="702564" y="382524"/>
                  </a:lnTo>
                  <a:lnTo>
                    <a:pt x="701040" y="382524"/>
                  </a:lnTo>
                  <a:lnTo>
                    <a:pt x="689190" y="369989"/>
                  </a:lnTo>
                  <a:lnTo>
                    <a:pt x="702564" y="356616"/>
                  </a:lnTo>
                  <a:lnTo>
                    <a:pt x="699516" y="355092"/>
                  </a:lnTo>
                  <a:lnTo>
                    <a:pt x="688848" y="365760"/>
                  </a:lnTo>
                  <a:lnTo>
                    <a:pt x="688848" y="300228"/>
                  </a:lnTo>
                  <a:lnTo>
                    <a:pt x="688848" y="297688"/>
                  </a:lnTo>
                  <a:lnTo>
                    <a:pt x="685800" y="297688"/>
                  </a:lnTo>
                  <a:lnTo>
                    <a:pt x="685800" y="300228"/>
                  </a:lnTo>
                  <a:lnTo>
                    <a:pt x="685800" y="366395"/>
                  </a:lnTo>
                  <a:lnTo>
                    <a:pt x="675132" y="355092"/>
                  </a:lnTo>
                  <a:lnTo>
                    <a:pt x="673608" y="355092"/>
                  </a:lnTo>
                  <a:lnTo>
                    <a:pt x="670560" y="356616"/>
                  </a:lnTo>
                  <a:lnTo>
                    <a:pt x="672084" y="358140"/>
                  </a:lnTo>
                  <a:lnTo>
                    <a:pt x="684618" y="369989"/>
                  </a:lnTo>
                  <a:lnTo>
                    <a:pt x="672084" y="382524"/>
                  </a:lnTo>
                  <a:lnTo>
                    <a:pt x="670560" y="382524"/>
                  </a:lnTo>
                  <a:lnTo>
                    <a:pt x="673608" y="385572"/>
                  </a:lnTo>
                  <a:lnTo>
                    <a:pt x="685800" y="373380"/>
                  </a:lnTo>
                  <a:lnTo>
                    <a:pt x="685800" y="615188"/>
                  </a:lnTo>
                  <a:lnTo>
                    <a:pt x="665988" y="582168"/>
                  </a:lnTo>
                  <a:lnTo>
                    <a:pt x="665988" y="580644"/>
                  </a:lnTo>
                  <a:lnTo>
                    <a:pt x="662940" y="582168"/>
                  </a:lnTo>
                  <a:lnTo>
                    <a:pt x="662940" y="583692"/>
                  </a:lnTo>
                  <a:lnTo>
                    <a:pt x="685228" y="620839"/>
                  </a:lnTo>
                  <a:lnTo>
                    <a:pt x="684276" y="621792"/>
                  </a:lnTo>
                  <a:lnTo>
                    <a:pt x="685800" y="623316"/>
                  </a:lnTo>
                  <a:lnTo>
                    <a:pt x="685800" y="624840"/>
                  </a:lnTo>
                  <a:lnTo>
                    <a:pt x="686714" y="624230"/>
                  </a:lnTo>
                  <a:lnTo>
                    <a:pt x="687324" y="624840"/>
                  </a:lnTo>
                  <a:lnTo>
                    <a:pt x="688086" y="623316"/>
                  </a:lnTo>
                  <a:lnTo>
                    <a:pt x="688848" y="622808"/>
                  </a:lnTo>
                  <a:lnTo>
                    <a:pt x="690372" y="621792"/>
                  </a:lnTo>
                  <a:lnTo>
                    <a:pt x="689419" y="620839"/>
                  </a:lnTo>
                  <a:lnTo>
                    <a:pt x="711708" y="583692"/>
                  </a:lnTo>
                  <a:lnTo>
                    <a:pt x="711708" y="582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0B86E313-22C7-A459-A273-87F1C9234834}"/>
                </a:ext>
              </a:extLst>
            </p:cNvPr>
            <p:cNvSpPr/>
            <p:nvPr/>
          </p:nvSpPr>
          <p:spPr>
            <a:xfrm>
              <a:off x="3845051" y="797052"/>
              <a:ext cx="1092835" cy="715010"/>
            </a:xfrm>
            <a:custGeom>
              <a:avLst/>
              <a:gdLst/>
              <a:ahLst/>
              <a:cxnLst/>
              <a:rect l="l" t="t" r="r" b="b"/>
              <a:pathLst>
                <a:path w="1092835" h="715010">
                  <a:moveTo>
                    <a:pt x="1092708" y="714755"/>
                  </a:moveTo>
                  <a:lnTo>
                    <a:pt x="0" y="714755"/>
                  </a:lnTo>
                  <a:lnTo>
                    <a:pt x="0" y="0"/>
                  </a:lnTo>
                  <a:lnTo>
                    <a:pt x="1092708" y="0"/>
                  </a:lnTo>
                  <a:lnTo>
                    <a:pt x="1092708" y="71475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Graphic 16">
              <a:extLst>
                <a:ext uri="{FF2B5EF4-FFF2-40B4-BE49-F238E27FC236}">
                  <a16:creationId xmlns:a16="http://schemas.microsoft.com/office/drawing/2014/main" id="{6FB5C0F0-15D5-183E-F4CF-3350EEA4A430}"/>
                </a:ext>
              </a:extLst>
            </p:cNvPr>
            <p:cNvSpPr/>
            <p:nvPr/>
          </p:nvSpPr>
          <p:spPr>
            <a:xfrm>
              <a:off x="3014472" y="792480"/>
              <a:ext cx="1927860" cy="722630"/>
            </a:xfrm>
            <a:custGeom>
              <a:avLst/>
              <a:gdLst/>
              <a:ahLst/>
              <a:cxnLst/>
              <a:rect l="l" t="t" r="r" b="b"/>
              <a:pathLst>
                <a:path w="1927860" h="722630">
                  <a:moveTo>
                    <a:pt x="1927847" y="0"/>
                  </a:moveTo>
                  <a:lnTo>
                    <a:pt x="1920227" y="0"/>
                  </a:lnTo>
                  <a:lnTo>
                    <a:pt x="1920227" y="7620"/>
                  </a:lnTo>
                  <a:lnTo>
                    <a:pt x="1920227" y="88392"/>
                  </a:lnTo>
                  <a:lnTo>
                    <a:pt x="1920227" y="91440"/>
                  </a:lnTo>
                  <a:lnTo>
                    <a:pt x="1920227" y="173736"/>
                  </a:lnTo>
                  <a:lnTo>
                    <a:pt x="1920227" y="176784"/>
                  </a:lnTo>
                  <a:lnTo>
                    <a:pt x="1920227" y="716280"/>
                  </a:lnTo>
                  <a:lnTo>
                    <a:pt x="835139" y="716280"/>
                  </a:lnTo>
                  <a:lnTo>
                    <a:pt x="835139" y="176784"/>
                  </a:lnTo>
                  <a:lnTo>
                    <a:pt x="1920227" y="176784"/>
                  </a:lnTo>
                  <a:lnTo>
                    <a:pt x="1920227" y="173736"/>
                  </a:lnTo>
                  <a:lnTo>
                    <a:pt x="835139" y="173736"/>
                  </a:lnTo>
                  <a:lnTo>
                    <a:pt x="835139" y="91440"/>
                  </a:lnTo>
                  <a:lnTo>
                    <a:pt x="1920227" y="91440"/>
                  </a:lnTo>
                  <a:lnTo>
                    <a:pt x="1920227" y="88392"/>
                  </a:lnTo>
                  <a:lnTo>
                    <a:pt x="835139" y="88392"/>
                  </a:lnTo>
                  <a:lnTo>
                    <a:pt x="835139" y="7620"/>
                  </a:lnTo>
                  <a:lnTo>
                    <a:pt x="1920227" y="7620"/>
                  </a:lnTo>
                  <a:lnTo>
                    <a:pt x="1920227" y="0"/>
                  </a:lnTo>
                  <a:lnTo>
                    <a:pt x="827519" y="0"/>
                  </a:lnTo>
                  <a:lnTo>
                    <a:pt x="827519" y="5080"/>
                  </a:lnTo>
                  <a:lnTo>
                    <a:pt x="827519" y="7620"/>
                  </a:lnTo>
                  <a:lnTo>
                    <a:pt x="827519" y="454050"/>
                  </a:lnTo>
                  <a:lnTo>
                    <a:pt x="789419" y="440436"/>
                  </a:lnTo>
                  <a:lnTo>
                    <a:pt x="787895" y="440436"/>
                  </a:lnTo>
                  <a:lnTo>
                    <a:pt x="786371" y="443484"/>
                  </a:lnTo>
                  <a:lnTo>
                    <a:pt x="787895" y="443484"/>
                  </a:lnTo>
                  <a:lnTo>
                    <a:pt x="824865" y="456692"/>
                  </a:lnTo>
                  <a:lnTo>
                    <a:pt x="75450" y="588937"/>
                  </a:lnTo>
                  <a:lnTo>
                    <a:pt x="83807" y="577596"/>
                  </a:lnTo>
                  <a:lnTo>
                    <a:pt x="85331" y="576072"/>
                  </a:lnTo>
                  <a:lnTo>
                    <a:pt x="82283" y="573024"/>
                  </a:lnTo>
                  <a:lnTo>
                    <a:pt x="80759" y="574548"/>
                  </a:lnTo>
                  <a:lnTo>
                    <a:pt x="71094" y="588365"/>
                  </a:lnTo>
                  <a:lnTo>
                    <a:pt x="57899" y="579120"/>
                  </a:lnTo>
                  <a:lnTo>
                    <a:pt x="56375" y="577596"/>
                  </a:lnTo>
                  <a:lnTo>
                    <a:pt x="53327" y="580644"/>
                  </a:lnTo>
                  <a:lnTo>
                    <a:pt x="54851" y="582168"/>
                  </a:lnTo>
                  <a:lnTo>
                    <a:pt x="66725" y="590486"/>
                  </a:lnTo>
                  <a:lnTo>
                    <a:pt x="1524" y="601980"/>
                  </a:lnTo>
                  <a:lnTo>
                    <a:pt x="0" y="601980"/>
                  </a:lnTo>
                  <a:lnTo>
                    <a:pt x="0" y="605028"/>
                  </a:lnTo>
                  <a:lnTo>
                    <a:pt x="3048" y="605028"/>
                  </a:lnTo>
                  <a:lnTo>
                    <a:pt x="67271" y="593813"/>
                  </a:lnTo>
                  <a:lnTo>
                    <a:pt x="59423" y="605028"/>
                  </a:lnTo>
                  <a:lnTo>
                    <a:pt x="57899" y="606552"/>
                  </a:lnTo>
                  <a:lnTo>
                    <a:pt x="60947" y="608076"/>
                  </a:lnTo>
                  <a:lnTo>
                    <a:pt x="62471" y="606552"/>
                  </a:lnTo>
                  <a:lnTo>
                    <a:pt x="71729" y="593991"/>
                  </a:lnTo>
                  <a:lnTo>
                    <a:pt x="85331" y="603504"/>
                  </a:lnTo>
                  <a:lnTo>
                    <a:pt x="86855" y="603504"/>
                  </a:lnTo>
                  <a:lnTo>
                    <a:pt x="89903" y="601980"/>
                  </a:lnTo>
                  <a:lnTo>
                    <a:pt x="88379" y="600456"/>
                  </a:lnTo>
                  <a:lnTo>
                    <a:pt x="76568" y="592201"/>
                  </a:lnTo>
                  <a:lnTo>
                    <a:pt x="823112" y="461835"/>
                  </a:lnTo>
                  <a:lnTo>
                    <a:pt x="795515" y="484632"/>
                  </a:lnTo>
                  <a:lnTo>
                    <a:pt x="793991" y="486156"/>
                  </a:lnTo>
                  <a:lnTo>
                    <a:pt x="797039" y="489204"/>
                  </a:lnTo>
                  <a:lnTo>
                    <a:pt x="798563" y="487680"/>
                  </a:lnTo>
                  <a:lnTo>
                    <a:pt x="827519" y="462673"/>
                  </a:lnTo>
                  <a:lnTo>
                    <a:pt x="827519" y="716280"/>
                  </a:lnTo>
                  <a:lnTo>
                    <a:pt x="827519" y="718820"/>
                  </a:lnTo>
                  <a:lnTo>
                    <a:pt x="827519" y="722630"/>
                  </a:lnTo>
                  <a:lnTo>
                    <a:pt x="1927847" y="722630"/>
                  </a:lnTo>
                  <a:lnTo>
                    <a:pt x="1927847" y="4572"/>
                  </a:lnTo>
                  <a:lnTo>
                    <a:pt x="1927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Graphic 17">
              <a:extLst>
                <a:ext uri="{FF2B5EF4-FFF2-40B4-BE49-F238E27FC236}">
                  <a16:creationId xmlns:a16="http://schemas.microsoft.com/office/drawing/2014/main" id="{AAAD010E-B90B-C23B-6ADD-991A6A2F892B}"/>
                </a:ext>
              </a:extLst>
            </p:cNvPr>
            <p:cNvSpPr/>
            <p:nvPr/>
          </p:nvSpPr>
          <p:spPr>
            <a:xfrm>
              <a:off x="1609344" y="164592"/>
              <a:ext cx="1530350" cy="883919"/>
            </a:xfrm>
            <a:custGeom>
              <a:avLst/>
              <a:gdLst/>
              <a:ahLst/>
              <a:cxnLst/>
              <a:rect l="l" t="t" r="r" b="b"/>
              <a:pathLst>
                <a:path w="1530350" h="883919">
                  <a:moveTo>
                    <a:pt x="1530095" y="883919"/>
                  </a:moveTo>
                  <a:lnTo>
                    <a:pt x="0" y="883919"/>
                  </a:lnTo>
                  <a:lnTo>
                    <a:pt x="0" y="0"/>
                  </a:lnTo>
                  <a:lnTo>
                    <a:pt x="1530095" y="0"/>
                  </a:lnTo>
                  <a:lnTo>
                    <a:pt x="1530095" y="883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Graphic 18">
              <a:extLst>
                <a:ext uri="{FF2B5EF4-FFF2-40B4-BE49-F238E27FC236}">
                  <a16:creationId xmlns:a16="http://schemas.microsoft.com/office/drawing/2014/main" id="{98CFD455-5C99-7EC0-96AF-02ED9CBCBA91}"/>
                </a:ext>
              </a:extLst>
            </p:cNvPr>
            <p:cNvSpPr/>
            <p:nvPr/>
          </p:nvSpPr>
          <p:spPr>
            <a:xfrm>
              <a:off x="1606296" y="161544"/>
              <a:ext cx="1537970" cy="1075690"/>
            </a:xfrm>
            <a:custGeom>
              <a:avLst/>
              <a:gdLst/>
              <a:ahLst/>
              <a:cxnLst/>
              <a:rect l="l" t="t" r="r" b="b"/>
              <a:pathLst>
                <a:path w="1537970" h="1075690">
                  <a:moveTo>
                    <a:pt x="1537716" y="0"/>
                  </a:moveTo>
                  <a:lnTo>
                    <a:pt x="1530096" y="0"/>
                  </a:lnTo>
                  <a:lnTo>
                    <a:pt x="1530096" y="2540"/>
                  </a:lnTo>
                  <a:lnTo>
                    <a:pt x="1530096" y="3048"/>
                  </a:lnTo>
                  <a:lnTo>
                    <a:pt x="1530096" y="882396"/>
                  </a:lnTo>
                  <a:lnTo>
                    <a:pt x="7620" y="882396"/>
                  </a:lnTo>
                  <a:lnTo>
                    <a:pt x="7620" y="231648"/>
                  </a:lnTo>
                  <a:lnTo>
                    <a:pt x="1530096" y="231648"/>
                  </a:lnTo>
                  <a:lnTo>
                    <a:pt x="1530096" y="228600"/>
                  </a:lnTo>
                  <a:lnTo>
                    <a:pt x="7620" y="228600"/>
                  </a:lnTo>
                  <a:lnTo>
                    <a:pt x="7620" y="91440"/>
                  </a:lnTo>
                  <a:lnTo>
                    <a:pt x="1530096" y="91440"/>
                  </a:lnTo>
                  <a:lnTo>
                    <a:pt x="1530096" y="86868"/>
                  </a:lnTo>
                  <a:lnTo>
                    <a:pt x="7620" y="86868"/>
                  </a:lnTo>
                  <a:lnTo>
                    <a:pt x="7620" y="7620"/>
                  </a:lnTo>
                  <a:lnTo>
                    <a:pt x="1530096" y="7620"/>
                  </a:lnTo>
                  <a:lnTo>
                    <a:pt x="1530096" y="3048"/>
                  </a:lnTo>
                  <a:lnTo>
                    <a:pt x="7620" y="3048"/>
                  </a:lnTo>
                  <a:lnTo>
                    <a:pt x="3048" y="3048"/>
                  </a:lnTo>
                  <a:lnTo>
                    <a:pt x="3048" y="2540"/>
                  </a:lnTo>
                  <a:lnTo>
                    <a:pt x="1530096" y="2540"/>
                  </a:lnTo>
                  <a:lnTo>
                    <a:pt x="153009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882650"/>
                  </a:lnTo>
                  <a:lnTo>
                    <a:pt x="0" y="886460"/>
                  </a:lnTo>
                  <a:lnTo>
                    <a:pt x="0" y="890270"/>
                  </a:lnTo>
                  <a:lnTo>
                    <a:pt x="762330" y="890270"/>
                  </a:lnTo>
                  <a:lnTo>
                    <a:pt x="743699" y="923544"/>
                  </a:lnTo>
                  <a:lnTo>
                    <a:pt x="742175" y="925068"/>
                  </a:lnTo>
                  <a:lnTo>
                    <a:pt x="745223" y="926592"/>
                  </a:lnTo>
                  <a:lnTo>
                    <a:pt x="746747" y="925068"/>
                  </a:lnTo>
                  <a:lnTo>
                    <a:pt x="765035" y="892416"/>
                  </a:lnTo>
                  <a:lnTo>
                    <a:pt x="765035" y="998220"/>
                  </a:lnTo>
                  <a:lnTo>
                    <a:pt x="754367" y="987552"/>
                  </a:lnTo>
                  <a:lnTo>
                    <a:pt x="751319" y="990600"/>
                  </a:lnTo>
                  <a:lnTo>
                    <a:pt x="764273" y="1003554"/>
                  </a:lnTo>
                  <a:lnTo>
                    <a:pt x="752843" y="1014984"/>
                  </a:lnTo>
                  <a:lnTo>
                    <a:pt x="751319" y="1016508"/>
                  </a:lnTo>
                  <a:lnTo>
                    <a:pt x="754367" y="1019556"/>
                  </a:lnTo>
                  <a:lnTo>
                    <a:pt x="754367" y="1018032"/>
                  </a:lnTo>
                  <a:lnTo>
                    <a:pt x="765035" y="1007960"/>
                  </a:lnTo>
                  <a:lnTo>
                    <a:pt x="765035" y="1072896"/>
                  </a:lnTo>
                  <a:lnTo>
                    <a:pt x="765035" y="1075436"/>
                  </a:lnTo>
                  <a:lnTo>
                    <a:pt x="768108" y="1075436"/>
                  </a:lnTo>
                  <a:lnTo>
                    <a:pt x="768108" y="1072896"/>
                  </a:lnTo>
                  <a:lnTo>
                    <a:pt x="768870" y="1072896"/>
                  </a:lnTo>
                  <a:lnTo>
                    <a:pt x="768870" y="1008151"/>
                  </a:lnTo>
                  <a:lnTo>
                    <a:pt x="778751" y="1018032"/>
                  </a:lnTo>
                  <a:lnTo>
                    <a:pt x="780275" y="1019556"/>
                  </a:lnTo>
                  <a:lnTo>
                    <a:pt x="783323" y="1016508"/>
                  </a:lnTo>
                  <a:lnTo>
                    <a:pt x="770039" y="1003236"/>
                  </a:lnTo>
                  <a:lnTo>
                    <a:pt x="781799" y="992124"/>
                  </a:lnTo>
                  <a:lnTo>
                    <a:pt x="783323" y="990600"/>
                  </a:lnTo>
                  <a:lnTo>
                    <a:pt x="780275" y="987552"/>
                  </a:lnTo>
                  <a:lnTo>
                    <a:pt x="768870" y="998956"/>
                  </a:lnTo>
                  <a:lnTo>
                    <a:pt x="768870" y="893368"/>
                  </a:lnTo>
                  <a:lnTo>
                    <a:pt x="787895" y="925068"/>
                  </a:lnTo>
                  <a:lnTo>
                    <a:pt x="789419" y="928116"/>
                  </a:lnTo>
                  <a:lnTo>
                    <a:pt x="792467" y="925068"/>
                  </a:lnTo>
                  <a:lnTo>
                    <a:pt x="790943" y="923544"/>
                  </a:lnTo>
                  <a:lnTo>
                    <a:pt x="772299" y="890270"/>
                  </a:lnTo>
                  <a:lnTo>
                    <a:pt x="1537716" y="890270"/>
                  </a:lnTo>
                  <a:lnTo>
                    <a:pt x="1537716" y="886968"/>
                  </a:lnTo>
                  <a:lnTo>
                    <a:pt x="1537716" y="3048"/>
                  </a:lnTo>
                  <a:lnTo>
                    <a:pt x="1533144" y="3048"/>
                  </a:lnTo>
                  <a:lnTo>
                    <a:pt x="1533144" y="2540"/>
                  </a:lnTo>
                  <a:lnTo>
                    <a:pt x="1537716" y="2540"/>
                  </a:lnTo>
                  <a:lnTo>
                    <a:pt x="1537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Graphic 19">
              <a:extLst>
                <a:ext uri="{FF2B5EF4-FFF2-40B4-BE49-F238E27FC236}">
                  <a16:creationId xmlns:a16="http://schemas.microsoft.com/office/drawing/2014/main" id="{2AC73328-61B3-9C29-5A97-9C03044CB2D2}"/>
                </a:ext>
              </a:extLst>
            </p:cNvPr>
            <p:cNvSpPr/>
            <p:nvPr/>
          </p:nvSpPr>
          <p:spPr>
            <a:xfrm>
              <a:off x="3764279" y="1711452"/>
              <a:ext cx="1257300" cy="1610995"/>
            </a:xfrm>
            <a:custGeom>
              <a:avLst/>
              <a:gdLst/>
              <a:ahLst/>
              <a:cxnLst/>
              <a:rect l="l" t="t" r="r" b="b"/>
              <a:pathLst>
                <a:path w="1257300" h="1610995">
                  <a:moveTo>
                    <a:pt x="1257299" y="1610868"/>
                  </a:moveTo>
                  <a:lnTo>
                    <a:pt x="0" y="1610868"/>
                  </a:lnTo>
                  <a:lnTo>
                    <a:pt x="0" y="0"/>
                  </a:lnTo>
                  <a:lnTo>
                    <a:pt x="1257299" y="0"/>
                  </a:lnTo>
                  <a:lnTo>
                    <a:pt x="1257299" y="161086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Graphic 20">
              <a:extLst>
                <a:ext uri="{FF2B5EF4-FFF2-40B4-BE49-F238E27FC236}">
                  <a16:creationId xmlns:a16="http://schemas.microsoft.com/office/drawing/2014/main" id="{872022DD-B870-6E33-370F-6AEB2910817C}"/>
                </a:ext>
              </a:extLst>
            </p:cNvPr>
            <p:cNvSpPr/>
            <p:nvPr/>
          </p:nvSpPr>
          <p:spPr>
            <a:xfrm>
              <a:off x="2918447" y="1508760"/>
              <a:ext cx="2106295" cy="1816735"/>
            </a:xfrm>
            <a:custGeom>
              <a:avLst/>
              <a:gdLst/>
              <a:ahLst/>
              <a:cxnLst/>
              <a:rect l="l" t="t" r="r" b="b"/>
              <a:pathLst>
                <a:path w="2106295" h="1816735">
                  <a:moveTo>
                    <a:pt x="2106180" y="199644"/>
                  </a:moveTo>
                  <a:lnTo>
                    <a:pt x="2098560" y="199644"/>
                  </a:lnTo>
                  <a:lnTo>
                    <a:pt x="2098560" y="202184"/>
                  </a:lnTo>
                  <a:lnTo>
                    <a:pt x="2098560" y="202692"/>
                  </a:lnTo>
                  <a:lnTo>
                    <a:pt x="2098560" y="1813814"/>
                  </a:lnTo>
                  <a:lnTo>
                    <a:pt x="845832" y="1813814"/>
                  </a:lnTo>
                  <a:lnTo>
                    <a:pt x="845832" y="1813560"/>
                  </a:lnTo>
                  <a:lnTo>
                    <a:pt x="848880" y="1813560"/>
                  </a:lnTo>
                  <a:lnTo>
                    <a:pt x="2098560" y="1813560"/>
                  </a:lnTo>
                  <a:lnTo>
                    <a:pt x="2098560" y="1808988"/>
                  </a:lnTo>
                  <a:lnTo>
                    <a:pt x="848880" y="1808988"/>
                  </a:lnTo>
                  <a:lnTo>
                    <a:pt x="845832" y="1808988"/>
                  </a:lnTo>
                  <a:lnTo>
                    <a:pt x="845832" y="1808734"/>
                  </a:lnTo>
                  <a:lnTo>
                    <a:pt x="848880" y="1808734"/>
                  </a:lnTo>
                  <a:lnTo>
                    <a:pt x="848880" y="822960"/>
                  </a:lnTo>
                  <a:lnTo>
                    <a:pt x="2098560" y="822960"/>
                  </a:lnTo>
                  <a:lnTo>
                    <a:pt x="2098560" y="819912"/>
                  </a:lnTo>
                  <a:lnTo>
                    <a:pt x="848880" y="819912"/>
                  </a:lnTo>
                  <a:lnTo>
                    <a:pt x="848880" y="291084"/>
                  </a:lnTo>
                  <a:lnTo>
                    <a:pt x="2098560" y="291084"/>
                  </a:lnTo>
                  <a:lnTo>
                    <a:pt x="2098560" y="286512"/>
                  </a:lnTo>
                  <a:lnTo>
                    <a:pt x="848880" y="286512"/>
                  </a:lnTo>
                  <a:lnTo>
                    <a:pt x="848880" y="207264"/>
                  </a:lnTo>
                  <a:lnTo>
                    <a:pt x="2098560" y="207264"/>
                  </a:lnTo>
                  <a:lnTo>
                    <a:pt x="2098560" y="202692"/>
                  </a:lnTo>
                  <a:lnTo>
                    <a:pt x="1475232" y="202692"/>
                  </a:lnTo>
                  <a:lnTo>
                    <a:pt x="1475232" y="202184"/>
                  </a:lnTo>
                  <a:lnTo>
                    <a:pt x="2098560" y="202184"/>
                  </a:lnTo>
                  <a:lnTo>
                    <a:pt x="2098560" y="199644"/>
                  </a:lnTo>
                  <a:lnTo>
                    <a:pt x="1475232" y="199644"/>
                  </a:lnTo>
                  <a:lnTo>
                    <a:pt x="1475232" y="135636"/>
                  </a:lnTo>
                  <a:lnTo>
                    <a:pt x="1485900" y="146304"/>
                  </a:lnTo>
                  <a:lnTo>
                    <a:pt x="1487424" y="147828"/>
                  </a:lnTo>
                  <a:lnTo>
                    <a:pt x="1488948" y="146304"/>
                  </a:lnTo>
                  <a:lnTo>
                    <a:pt x="1475232" y="132588"/>
                  </a:lnTo>
                  <a:lnTo>
                    <a:pt x="1488948" y="118872"/>
                  </a:lnTo>
                  <a:lnTo>
                    <a:pt x="1487424" y="117348"/>
                  </a:lnTo>
                  <a:lnTo>
                    <a:pt x="1475232" y="129540"/>
                  </a:lnTo>
                  <a:lnTo>
                    <a:pt x="1475232" y="9652"/>
                  </a:lnTo>
                  <a:lnTo>
                    <a:pt x="1495044" y="42672"/>
                  </a:lnTo>
                  <a:lnTo>
                    <a:pt x="1495044" y="44196"/>
                  </a:lnTo>
                  <a:lnTo>
                    <a:pt x="1498092" y="42672"/>
                  </a:lnTo>
                  <a:lnTo>
                    <a:pt x="1498092" y="41148"/>
                  </a:lnTo>
                  <a:lnTo>
                    <a:pt x="1476336" y="3467"/>
                  </a:lnTo>
                  <a:lnTo>
                    <a:pt x="1476756" y="3048"/>
                  </a:lnTo>
                  <a:lnTo>
                    <a:pt x="1475232" y="1524"/>
                  </a:lnTo>
                  <a:lnTo>
                    <a:pt x="1473708" y="0"/>
                  </a:lnTo>
                  <a:lnTo>
                    <a:pt x="1472184" y="1524"/>
                  </a:lnTo>
                  <a:lnTo>
                    <a:pt x="1470660" y="3048"/>
                  </a:lnTo>
                  <a:lnTo>
                    <a:pt x="1471066" y="3467"/>
                  </a:lnTo>
                  <a:lnTo>
                    <a:pt x="1449324" y="41148"/>
                  </a:lnTo>
                  <a:lnTo>
                    <a:pt x="1449324" y="42672"/>
                  </a:lnTo>
                  <a:lnTo>
                    <a:pt x="1452372" y="44196"/>
                  </a:lnTo>
                  <a:lnTo>
                    <a:pt x="1452372" y="42672"/>
                  </a:lnTo>
                  <a:lnTo>
                    <a:pt x="1472184" y="9652"/>
                  </a:lnTo>
                  <a:lnTo>
                    <a:pt x="1472184" y="129540"/>
                  </a:lnTo>
                  <a:lnTo>
                    <a:pt x="1459992" y="117348"/>
                  </a:lnTo>
                  <a:lnTo>
                    <a:pt x="1458468" y="118872"/>
                  </a:lnTo>
                  <a:lnTo>
                    <a:pt x="1472184" y="132588"/>
                  </a:lnTo>
                  <a:lnTo>
                    <a:pt x="1459992" y="144780"/>
                  </a:lnTo>
                  <a:lnTo>
                    <a:pt x="1458468" y="146304"/>
                  </a:lnTo>
                  <a:lnTo>
                    <a:pt x="1459992" y="147828"/>
                  </a:lnTo>
                  <a:lnTo>
                    <a:pt x="1472184" y="135636"/>
                  </a:lnTo>
                  <a:lnTo>
                    <a:pt x="1472184" y="199644"/>
                  </a:lnTo>
                  <a:lnTo>
                    <a:pt x="1472184" y="202184"/>
                  </a:lnTo>
                  <a:lnTo>
                    <a:pt x="1472184" y="202692"/>
                  </a:lnTo>
                  <a:lnTo>
                    <a:pt x="848880" y="202692"/>
                  </a:lnTo>
                  <a:lnTo>
                    <a:pt x="845832" y="202692"/>
                  </a:lnTo>
                  <a:lnTo>
                    <a:pt x="845832" y="202184"/>
                  </a:lnTo>
                  <a:lnTo>
                    <a:pt x="1472184" y="202184"/>
                  </a:lnTo>
                  <a:lnTo>
                    <a:pt x="1472184" y="199644"/>
                  </a:lnTo>
                  <a:lnTo>
                    <a:pt x="841260" y="199644"/>
                  </a:lnTo>
                  <a:lnTo>
                    <a:pt x="841260" y="202184"/>
                  </a:lnTo>
                  <a:lnTo>
                    <a:pt x="841260" y="207264"/>
                  </a:lnTo>
                  <a:lnTo>
                    <a:pt x="841260" y="684276"/>
                  </a:lnTo>
                  <a:lnTo>
                    <a:pt x="822972" y="656844"/>
                  </a:lnTo>
                  <a:lnTo>
                    <a:pt x="821448" y="655320"/>
                  </a:lnTo>
                  <a:lnTo>
                    <a:pt x="818400" y="656844"/>
                  </a:lnTo>
                  <a:lnTo>
                    <a:pt x="819924" y="658368"/>
                  </a:lnTo>
                  <a:lnTo>
                    <a:pt x="840511" y="689254"/>
                  </a:lnTo>
                  <a:lnTo>
                    <a:pt x="69837" y="306019"/>
                  </a:lnTo>
                  <a:lnTo>
                    <a:pt x="83832" y="301752"/>
                  </a:lnTo>
                  <a:lnTo>
                    <a:pt x="85356" y="300228"/>
                  </a:lnTo>
                  <a:lnTo>
                    <a:pt x="83832" y="297180"/>
                  </a:lnTo>
                  <a:lnTo>
                    <a:pt x="82308" y="297180"/>
                  </a:lnTo>
                  <a:lnTo>
                    <a:pt x="66586" y="302666"/>
                  </a:lnTo>
                  <a:lnTo>
                    <a:pt x="60972" y="286512"/>
                  </a:lnTo>
                  <a:lnTo>
                    <a:pt x="60972" y="284988"/>
                  </a:lnTo>
                  <a:lnTo>
                    <a:pt x="57924" y="286512"/>
                  </a:lnTo>
                  <a:lnTo>
                    <a:pt x="57924" y="288036"/>
                  </a:lnTo>
                  <a:lnTo>
                    <a:pt x="62992" y="302628"/>
                  </a:lnTo>
                  <a:lnTo>
                    <a:pt x="3048" y="272796"/>
                  </a:lnTo>
                  <a:lnTo>
                    <a:pt x="1524" y="271272"/>
                  </a:lnTo>
                  <a:lnTo>
                    <a:pt x="0" y="274320"/>
                  </a:lnTo>
                  <a:lnTo>
                    <a:pt x="1524" y="275844"/>
                  </a:lnTo>
                  <a:lnTo>
                    <a:pt x="59893" y="304977"/>
                  </a:lnTo>
                  <a:lnTo>
                    <a:pt x="47256" y="309372"/>
                  </a:lnTo>
                  <a:lnTo>
                    <a:pt x="45732" y="309372"/>
                  </a:lnTo>
                  <a:lnTo>
                    <a:pt x="47256" y="313944"/>
                  </a:lnTo>
                  <a:lnTo>
                    <a:pt x="48780" y="312420"/>
                  </a:lnTo>
                  <a:lnTo>
                    <a:pt x="64719" y="307581"/>
                  </a:lnTo>
                  <a:lnTo>
                    <a:pt x="70116" y="323088"/>
                  </a:lnTo>
                  <a:lnTo>
                    <a:pt x="70116" y="324612"/>
                  </a:lnTo>
                  <a:lnTo>
                    <a:pt x="73164" y="324612"/>
                  </a:lnTo>
                  <a:lnTo>
                    <a:pt x="73164" y="321564"/>
                  </a:lnTo>
                  <a:lnTo>
                    <a:pt x="68961" y="309524"/>
                  </a:lnTo>
                  <a:lnTo>
                    <a:pt x="836383" y="692531"/>
                  </a:lnTo>
                  <a:lnTo>
                    <a:pt x="800112" y="694944"/>
                  </a:lnTo>
                  <a:lnTo>
                    <a:pt x="798588" y="694944"/>
                  </a:lnTo>
                  <a:lnTo>
                    <a:pt x="798588" y="699516"/>
                  </a:lnTo>
                  <a:lnTo>
                    <a:pt x="801636" y="699516"/>
                  </a:lnTo>
                  <a:lnTo>
                    <a:pt x="841260" y="696785"/>
                  </a:lnTo>
                  <a:lnTo>
                    <a:pt x="841260" y="1808734"/>
                  </a:lnTo>
                  <a:lnTo>
                    <a:pt x="841260" y="1813814"/>
                  </a:lnTo>
                  <a:lnTo>
                    <a:pt x="841260" y="1816354"/>
                  </a:lnTo>
                  <a:lnTo>
                    <a:pt x="2106180" y="1816354"/>
                  </a:lnTo>
                  <a:lnTo>
                    <a:pt x="2106180" y="1813814"/>
                  </a:lnTo>
                  <a:lnTo>
                    <a:pt x="2103132" y="1813814"/>
                  </a:lnTo>
                  <a:lnTo>
                    <a:pt x="2103132" y="1813560"/>
                  </a:lnTo>
                  <a:lnTo>
                    <a:pt x="2106180" y="1813560"/>
                  </a:lnTo>
                  <a:lnTo>
                    <a:pt x="2106180" y="1808988"/>
                  </a:lnTo>
                  <a:lnTo>
                    <a:pt x="2103132" y="1808988"/>
                  </a:lnTo>
                  <a:lnTo>
                    <a:pt x="2103132" y="1808734"/>
                  </a:lnTo>
                  <a:lnTo>
                    <a:pt x="2106180" y="1808734"/>
                  </a:lnTo>
                  <a:lnTo>
                    <a:pt x="2106180" y="207264"/>
                  </a:lnTo>
                  <a:lnTo>
                    <a:pt x="2106180" y="202692"/>
                  </a:lnTo>
                  <a:lnTo>
                    <a:pt x="2103132" y="202692"/>
                  </a:lnTo>
                  <a:lnTo>
                    <a:pt x="2103132" y="202184"/>
                  </a:lnTo>
                  <a:lnTo>
                    <a:pt x="2106180" y="202184"/>
                  </a:lnTo>
                  <a:lnTo>
                    <a:pt x="2106180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9" name="Image 21">
              <a:extLst>
                <a:ext uri="{FF2B5EF4-FFF2-40B4-BE49-F238E27FC236}">
                  <a16:creationId xmlns:a16="http://schemas.microsoft.com/office/drawing/2014/main" id="{E0C934DC-136B-29EC-C19B-C59D7FF47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" y="565404"/>
              <a:ext cx="82296" cy="80772"/>
            </a:xfrm>
            <a:prstGeom prst="rect">
              <a:avLst/>
            </a:prstGeom>
          </p:spPr>
        </p:pic>
        <p:sp>
          <p:nvSpPr>
            <p:cNvPr id="30" name="Graphic 22">
              <a:extLst>
                <a:ext uri="{FF2B5EF4-FFF2-40B4-BE49-F238E27FC236}">
                  <a16:creationId xmlns:a16="http://schemas.microsoft.com/office/drawing/2014/main" id="{7B21DD09-FBBE-DFF6-79FC-DC0A974F25FC}"/>
                </a:ext>
              </a:extLst>
            </p:cNvPr>
            <p:cNvSpPr/>
            <p:nvPr/>
          </p:nvSpPr>
          <p:spPr>
            <a:xfrm>
              <a:off x="705599" y="580644"/>
              <a:ext cx="905510" cy="50800"/>
            </a:xfrm>
            <a:custGeom>
              <a:avLst/>
              <a:gdLst/>
              <a:ahLst/>
              <a:cxnLst/>
              <a:rect l="l" t="t" r="r" b="b"/>
              <a:pathLst>
                <a:path w="905510" h="50800">
                  <a:moveTo>
                    <a:pt x="905268" y="22860"/>
                  </a:moveTo>
                  <a:lnTo>
                    <a:pt x="838212" y="22860"/>
                  </a:lnTo>
                  <a:lnTo>
                    <a:pt x="847356" y="13716"/>
                  </a:lnTo>
                  <a:lnTo>
                    <a:pt x="848880" y="12192"/>
                  </a:lnTo>
                  <a:lnTo>
                    <a:pt x="847356" y="9144"/>
                  </a:lnTo>
                  <a:lnTo>
                    <a:pt x="845832" y="10668"/>
                  </a:lnTo>
                  <a:lnTo>
                    <a:pt x="833285" y="22517"/>
                  </a:lnTo>
                  <a:lnTo>
                    <a:pt x="819924" y="9144"/>
                  </a:lnTo>
                  <a:lnTo>
                    <a:pt x="818400" y="12192"/>
                  </a:lnTo>
                  <a:lnTo>
                    <a:pt x="829068" y="22860"/>
                  </a:lnTo>
                  <a:lnTo>
                    <a:pt x="10680" y="22860"/>
                  </a:lnTo>
                  <a:lnTo>
                    <a:pt x="41160" y="4572"/>
                  </a:lnTo>
                  <a:lnTo>
                    <a:pt x="42684" y="3048"/>
                  </a:lnTo>
                  <a:lnTo>
                    <a:pt x="41160" y="0"/>
                  </a:lnTo>
                  <a:lnTo>
                    <a:pt x="39636" y="1524"/>
                  </a:lnTo>
                  <a:lnTo>
                    <a:pt x="1536" y="22860"/>
                  </a:lnTo>
                  <a:lnTo>
                    <a:pt x="12" y="22860"/>
                  </a:lnTo>
                  <a:lnTo>
                    <a:pt x="12" y="24384"/>
                  </a:lnTo>
                  <a:lnTo>
                    <a:pt x="12" y="25882"/>
                  </a:lnTo>
                  <a:lnTo>
                    <a:pt x="12" y="27432"/>
                  </a:lnTo>
                  <a:lnTo>
                    <a:pt x="1524" y="27432"/>
                  </a:lnTo>
                  <a:lnTo>
                    <a:pt x="39624" y="48768"/>
                  </a:lnTo>
                  <a:lnTo>
                    <a:pt x="41148" y="50292"/>
                  </a:lnTo>
                  <a:lnTo>
                    <a:pt x="42672" y="47244"/>
                  </a:lnTo>
                  <a:lnTo>
                    <a:pt x="41148" y="45720"/>
                  </a:lnTo>
                  <a:lnTo>
                    <a:pt x="10668" y="27432"/>
                  </a:lnTo>
                  <a:lnTo>
                    <a:pt x="828078" y="27432"/>
                  </a:lnTo>
                  <a:lnTo>
                    <a:pt x="818400" y="36576"/>
                  </a:lnTo>
                  <a:lnTo>
                    <a:pt x="818400" y="38100"/>
                  </a:lnTo>
                  <a:lnTo>
                    <a:pt x="819924" y="41148"/>
                  </a:lnTo>
                  <a:lnTo>
                    <a:pt x="833640" y="27432"/>
                  </a:lnTo>
                  <a:lnTo>
                    <a:pt x="845832" y="39624"/>
                  </a:lnTo>
                  <a:lnTo>
                    <a:pt x="847356" y="41148"/>
                  </a:lnTo>
                  <a:lnTo>
                    <a:pt x="848880" y="38100"/>
                  </a:lnTo>
                  <a:lnTo>
                    <a:pt x="838212" y="27432"/>
                  </a:lnTo>
                  <a:lnTo>
                    <a:pt x="903744" y="27432"/>
                  </a:lnTo>
                  <a:lnTo>
                    <a:pt x="905268" y="27432"/>
                  </a:lnTo>
                  <a:lnTo>
                    <a:pt x="905268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Graphic 23">
              <a:extLst>
                <a:ext uri="{FF2B5EF4-FFF2-40B4-BE49-F238E27FC236}">
                  <a16:creationId xmlns:a16="http://schemas.microsoft.com/office/drawing/2014/main" id="{D94E8096-D6CB-0280-82E0-CC217AB21F28}"/>
                </a:ext>
              </a:extLst>
            </p:cNvPr>
            <p:cNvSpPr/>
            <p:nvPr/>
          </p:nvSpPr>
          <p:spPr>
            <a:xfrm>
              <a:off x="630936" y="3406140"/>
              <a:ext cx="1061085" cy="1219200"/>
            </a:xfrm>
            <a:custGeom>
              <a:avLst/>
              <a:gdLst/>
              <a:ahLst/>
              <a:cxnLst/>
              <a:rect l="l" t="t" r="r" b="b"/>
              <a:pathLst>
                <a:path w="1061085" h="1219200">
                  <a:moveTo>
                    <a:pt x="1060703" y="1219200"/>
                  </a:moveTo>
                  <a:lnTo>
                    <a:pt x="0" y="1219200"/>
                  </a:lnTo>
                  <a:lnTo>
                    <a:pt x="0" y="0"/>
                  </a:lnTo>
                  <a:lnTo>
                    <a:pt x="1060703" y="0"/>
                  </a:lnTo>
                  <a:lnTo>
                    <a:pt x="1060703" y="1219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Graphic 24">
              <a:extLst>
                <a:ext uri="{FF2B5EF4-FFF2-40B4-BE49-F238E27FC236}">
                  <a16:creationId xmlns:a16="http://schemas.microsoft.com/office/drawing/2014/main" id="{33C9AAE0-17B7-49AC-F0A3-F31A13642E1B}"/>
                </a:ext>
              </a:extLst>
            </p:cNvPr>
            <p:cNvSpPr/>
            <p:nvPr/>
          </p:nvSpPr>
          <p:spPr>
            <a:xfrm>
              <a:off x="627888" y="2805684"/>
              <a:ext cx="3138170" cy="1823085"/>
            </a:xfrm>
            <a:custGeom>
              <a:avLst/>
              <a:gdLst/>
              <a:ahLst/>
              <a:cxnLst/>
              <a:rect l="l" t="t" r="r" b="b"/>
              <a:pathLst>
                <a:path w="3138170" h="1823085">
                  <a:moveTo>
                    <a:pt x="3137916" y="3048"/>
                  </a:moveTo>
                  <a:lnTo>
                    <a:pt x="3136392" y="0"/>
                  </a:lnTo>
                  <a:lnTo>
                    <a:pt x="3134868" y="1524"/>
                  </a:lnTo>
                  <a:lnTo>
                    <a:pt x="3075114" y="29248"/>
                  </a:lnTo>
                  <a:lnTo>
                    <a:pt x="3079991" y="15240"/>
                  </a:lnTo>
                  <a:lnTo>
                    <a:pt x="3079991" y="13716"/>
                  </a:lnTo>
                  <a:lnTo>
                    <a:pt x="3076943" y="12192"/>
                  </a:lnTo>
                  <a:lnTo>
                    <a:pt x="3076943" y="13716"/>
                  </a:lnTo>
                  <a:lnTo>
                    <a:pt x="3070707" y="29641"/>
                  </a:lnTo>
                  <a:lnTo>
                    <a:pt x="3055607" y="24384"/>
                  </a:lnTo>
                  <a:lnTo>
                    <a:pt x="3054083" y="24384"/>
                  </a:lnTo>
                  <a:lnTo>
                    <a:pt x="3052559" y="27432"/>
                  </a:lnTo>
                  <a:lnTo>
                    <a:pt x="3054083" y="27432"/>
                  </a:lnTo>
                  <a:lnTo>
                    <a:pt x="3067608" y="32740"/>
                  </a:lnTo>
                  <a:lnTo>
                    <a:pt x="1069962" y="959586"/>
                  </a:lnTo>
                  <a:lnTo>
                    <a:pt x="1091171" y="929640"/>
                  </a:lnTo>
                  <a:lnTo>
                    <a:pt x="1091171" y="928116"/>
                  </a:lnTo>
                  <a:lnTo>
                    <a:pt x="1088123" y="925068"/>
                  </a:lnTo>
                  <a:lnTo>
                    <a:pt x="1088123" y="926592"/>
                  </a:lnTo>
                  <a:lnTo>
                    <a:pt x="1066800" y="956703"/>
                  </a:lnTo>
                  <a:lnTo>
                    <a:pt x="1066800" y="605028"/>
                  </a:lnTo>
                  <a:lnTo>
                    <a:pt x="1066800" y="600456"/>
                  </a:lnTo>
                  <a:lnTo>
                    <a:pt x="1063752" y="600456"/>
                  </a:lnTo>
                  <a:lnTo>
                    <a:pt x="1063752" y="599948"/>
                  </a:lnTo>
                  <a:lnTo>
                    <a:pt x="1066800" y="599948"/>
                  </a:lnTo>
                  <a:lnTo>
                    <a:pt x="1066800" y="597408"/>
                  </a:lnTo>
                  <a:lnTo>
                    <a:pt x="1059180" y="597408"/>
                  </a:lnTo>
                  <a:lnTo>
                    <a:pt x="1059180" y="599948"/>
                  </a:lnTo>
                  <a:lnTo>
                    <a:pt x="1059180" y="600456"/>
                  </a:lnTo>
                  <a:lnTo>
                    <a:pt x="1059180" y="1815084"/>
                  </a:lnTo>
                  <a:lnTo>
                    <a:pt x="7620" y="1815084"/>
                  </a:lnTo>
                  <a:lnTo>
                    <a:pt x="7620" y="941832"/>
                  </a:lnTo>
                  <a:lnTo>
                    <a:pt x="1059180" y="941832"/>
                  </a:lnTo>
                  <a:lnTo>
                    <a:pt x="1059180" y="938784"/>
                  </a:lnTo>
                  <a:lnTo>
                    <a:pt x="7620" y="938784"/>
                  </a:lnTo>
                  <a:lnTo>
                    <a:pt x="7620" y="688848"/>
                  </a:lnTo>
                  <a:lnTo>
                    <a:pt x="1059180" y="688848"/>
                  </a:lnTo>
                  <a:lnTo>
                    <a:pt x="1059180" y="684276"/>
                  </a:lnTo>
                  <a:lnTo>
                    <a:pt x="7620" y="684276"/>
                  </a:lnTo>
                  <a:lnTo>
                    <a:pt x="7620" y="605028"/>
                  </a:lnTo>
                  <a:lnTo>
                    <a:pt x="1059180" y="605028"/>
                  </a:lnTo>
                  <a:lnTo>
                    <a:pt x="1059180" y="600456"/>
                  </a:lnTo>
                  <a:lnTo>
                    <a:pt x="7620" y="600456"/>
                  </a:lnTo>
                  <a:lnTo>
                    <a:pt x="3048" y="600456"/>
                  </a:lnTo>
                  <a:lnTo>
                    <a:pt x="3048" y="599948"/>
                  </a:lnTo>
                  <a:lnTo>
                    <a:pt x="1059180" y="599948"/>
                  </a:lnTo>
                  <a:lnTo>
                    <a:pt x="1059180" y="597408"/>
                  </a:lnTo>
                  <a:lnTo>
                    <a:pt x="0" y="597408"/>
                  </a:lnTo>
                  <a:lnTo>
                    <a:pt x="0" y="599948"/>
                  </a:lnTo>
                  <a:lnTo>
                    <a:pt x="0" y="605028"/>
                  </a:lnTo>
                  <a:lnTo>
                    <a:pt x="0" y="1815338"/>
                  </a:lnTo>
                  <a:lnTo>
                    <a:pt x="0" y="1819148"/>
                  </a:lnTo>
                  <a:lnTo>
                    <a:pt x="0" y="1822958"/>
                  </a:lnTo>
                  <a:lnTo>
                    <a:pt x="1066800" y="1822958"/>
                  </a:lnTo>
                  <a:lnTo>
                    <a:pt x="1066800" y="966533"/>
                  </a:lnTo>
                  <a:lnTo>
                    <a:pt x="1107948" y="970788"/>
                  </a:lnTo>
                  <a:lnTo>
                    <a:pt x="1109472" y="970788"/>
                  </a:lnTo>
                  <a:lnTo>
                    <a:pt x="1109472" y="966216"/>
                  </a:lnTo>
                  <a:lnTo>
                    <a:pt x="1107948" y="966216"/>
                  </a:lnTo>
                  <a:lnTo>
                    <a:pt x="1069467" y="963574"/>
                  </a:lnTo>
                  <a:lnTo>
                    <a:pt x="3068116" y="36245"/>
                  </a:lnTo>
                  <a:lnTo>
                    <a:pt x="3063227" y="48768"/>
                  </a:lnTo>
                  <a:lnTo>
                    <a:pt x="3063227" y="50292"/>
                  </a:lnTo>
                  <a:lnTo>
                    <a:pt x="3066275" y="51816"/>
                  </a:lnTo>
                  <a:lnTo>
                    <a:pt x="3067799" y="50292"/>
                  </a:lnTo>
                  <a:lnTo>
                    <a:pt x="3073146" y="34899"/>
                  </a:lnTo>
                  <a:lnTo>
                    <a:pt x="3089135" y="41148"/>
                  </a:lnTo>
                  <a:lnTo>
                    <a:pt x="3090659" y="41148"/>
                  </a:lnTo>
                  <a:lnTo>
                    <a:pt x="3092183" y="38100"/>
                  </a:lnTo>
                  <a:lnTo>
                    <a:pt x="3090659" y="36576"/>
                  </a:lnTo>
                  <a:lnTo>
                    <a:pt x="3077375" y="31965"/>
                  </a:lnTo>
                  <a:lnTo>
                    <a:pt x="3136392" y="4572"/>
                  </a:lnTo>
                  <a:lnTo>
                    <a:pt x="313791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Graphic 25">
              <a:extLst>
                <a:ext uri="{FF2B5EF4-FFF2-40B4-BE49-F238E27FC236}">
                  <a16:creationId xmlns:a16="http://schemas.microsoft.com/office/drawing/2014/main" id="{424CB8B6-CE4D-D30F-9437-EB263666EDD9}"/>
                </a:ext>
              </a:extLst>
            </p:cNvPr>
            <p:cNvSpPr/>
            <p:nvPr/>
          </p:nvSpPr>
          <p:spPr>
            <a:xfrm>
              <a:off x="3843527" y="470915"/>
              <a:ext cx="1045844" cy="266700"/>
            </a:xfrm>
            <a:custGeom>
              <a:avLst/>
              <a:gdLst/>
              <a:ahLst/>
              <a:cxnLst/>
              <a:rect l="l" t="t" r="r" b="b"/>
              <a:pathLst>
                <a:path w="1045844" h="266700">
                  <a:moveTo>
                    <a:pt x="1045464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1045464" y="0"/>
                  </a:lnTo>
                  <a:lnTo>
                    <a:pt x="1045464" y="2667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Graphic 26">
              <a:extLst>
                <a:ext uri="{FF2B5EF4-FFF2-40B4-BE49-F238E27FC236}">
                  <a16:creationId xmlns:a16="http://schemas.microsoft.com/office/drawing/2014/main" id="{4A290025-1B01-1E99-F2BC-CDD373336B59}"/>
                </a:ext>
              </a:extLst>
            </p:cNvPr>
            <p:cNvSpPr/>
            <p:nvPr/>
          </p:nvSpPr>
          <p:spPr>
            <a:xfrm>
              <a:off x="3137916" y="466344"/>
              <a:ext cx="1754505" cy="275590"/>
            </a:xfrm>
            <a:custGeom>
              <a:avLst/>
              <a:gdLst/>
              <a:ahLst/>
              <a:cxnLst/>
              <a:rect l="l" t="t" r="r" b="b"/>
              <a:pathLst>
                <a:path w="1754505" h="275590">
                  <a:moveTo>
                    <a:pt x="1754111" y="0"/>
                  </a:moveTo>
                  <a:lnTo>
                    <a:pt x="1746491" y="0"/>
                  </a:lnTo>
                  <a:lnTo>
                    <a:pt x="1746491" y="7620"/>
                  </a:lnTo>
                  <a:lnTo>
                    <a:pt x="1746491" y="88392"/>
                  </a:lnTo>
                  <a:lnTo>
                    <a:pt x="1746491" y="271780"/>
                  </a:lnTo>
                  <a:lnTo>
                    <a:pt x="705599" y="271780"/>
                  </a:lnTo>
                  <a:lnTo>
                    <a:pt x="705599" y="271272"/>
                  </a:lnTo>
                  <a:lnTo>
                    <a:pt x="710171" y="271272"/>
                  </a:lnTo>
                  <a:lnTo>
                    <a:pt x="1746491" y="271272"/>
                  </a:lnTo>
                  <a:lnTo>
                    <a:pt x="1746491" y="268224"/>
                  </a:lnTo>
                  <a:lnTo>
                    <a:pt x="710171" y="268224"/>
                  </a:lnTo>
                  <a:lnTo>
                    <a:pt x="705599" y="268224"/>
                  </a:lnTo>
                  <a:lnTo>
                    <a:pt x="705599" y="267970"/>
                  </a:lnTo>
                  <a:lnTo>
                    <a:pt x="710171" y="267970"/>
                  </a:lnTo>
                  <a:lnTo>
                    <a:pt x="710171" y="121920"/>
                  </a:lnTo>
                  <a:lnTo>
                    <a:pt x="1746491" y="121920"/>
                  </a:lnTo>
                  <a:lnTo>
                    <a:pt x="1746491" y="117348"/>
                  </a:lnTo>
                  <a:lnTo>
                    <a:pt x="710171" y="117348"/>
                  </a:lnTo>
                  <a:lnTo>
                    <a:pt x="710171" y="91440"/>
                  </a:lnTo>
                  <a:lnTo>
                    <a:pt x="1746491" y="91440"/>
                  </a:lnTo>
                  <a:lnTo>
                    <a:pt x="1746491" y="88392"/>
                  </a:lnTo>
                  <a:lnTo>
                    <a:pt x="710171" y="88392"/>
                  </a:lnTo>
                  <a:lnTo>
                    <a:pt x="710171" y="7620"/>
                  </a:lnTo>
                  <a:lnTo>
                    <a:pt x="1746491" y="7620"/>
                  </a:lnTo>
                  <a:lnTo>
                    <a:pt x="1746491" y="0"/>
                  </a:lnTo>
                  <a:lnTo>
                    <a:pt x="702551" y="0"/>
                  </a:lnTo>
                  <a:lnTo>
                    <a:pt x="702551" y="5080"/>
                  </a:lnTo>
                  <a:lnTo>
                    <a:pt x="702551" y="7620"/>
                  </a:lnTo>
                  <a:lnTo>
                    <a:pt x="702551" y="134416"/>
                  </a:lnTo>
                  <a:lnTo>
                    <a:pt x="669023" y="114300"/>
                  </a:lnTo>
                  <a:lnTo>
                    <a:pt x="665975" y="114300"/>
                  </a:lnTo>
                  <a:lnTo>
                    <a:pt x="664451" y="117348"/>
                  </a:lnTo>
                  <a:lnTo>
                    <a:pt x="665975" y="117348"/>
                  </a:lnTo>
                  <a:lnTo>
                    <a:pt x="700316" y="137160"/>
                  </a:lnTo>
                  <a:lnTo>
                    <a:pt x="77711" y="137160"/>
                  </a:lnTo>
                  <a:lnTo>
                    <a:pt x="88379" y="126492"/>
                  </a:lnTo>
                  <a:lnTo>
                    <a:pt x="85331" y="123444"/>
                  </a:lnTo>
                  <a:lnTo>
                    <a:pt x="72377" y="136398"/>
                  </a:lnTo>
                  <a:lnTo>
                    <a:pt x="60947" y="124968"/>
                  </a:lnTo>
                  <a:lnTo>
                    <a:pt x="59423" y="123444"/>
                  </a:lnTo>
                  <a:lnTo>
                    <a:pt x="56375" y="126492"/>
                  </a:lnTo>
                  <a:lnTo>
                    <a:pt x="67043" y="137160"/>
                  </a:lnTo>
                  <a:lnTo>
                    <a:pt x="0" y="137160"/>
                  </a:lnTo>
                  <a:lnTo>
                    <a:pt x="0" y="139700"/>
                  </a:lnTo>
                  <a:lnTo>
                    <a:pt x="0" y="142240"/>
                  </a:lnTo>
                  <a:lnTo>
                    <a:pt x="66535" y="142240"/>
                  </a:lnTo>
                  <a:lnTo>
                    <a:pt x="57899" y="150876"/>
                  </a:lnTo>
                  <a:lnTo>
                    <a:pt x="56375" y="152400"/>
                  </a:lnTo>
                  <a:lnTo>
                    <a:pt x="59423" y="155448"/>
                  </a:lnTo>
                  <a:lnTo>
                    <a:pt x="72377" y="142494"/>
                  </a:lnTo>
                  <a:lnTo>
                    <a:pt x="85331" y="155448"/>
                  </a:lnTo>
                  <a:lnTo>
                    <a:pt x="88379" y="152400"/>
                  </a:lnTo>
                  <a:lnTo>
                    <a:pt x="78219" y="142240"/>
                  </a:lnTo>
                  <a:lnTo>
                    <a:pt x="353568" y="142240"/>
                  </a:lnTo>
                  <a:lnTo>
                    <a:pt x="353568" y="139700"/>
                  </a:lnTo>
                  <a:lnTo>
                    <a:pt x="701192" y="139700"/>
                  </a:lnTo>
                  <a:lnTo>
                    <a:pt x="665975" y="160020"/>
                  </a:lnTo>
                  <a:lnTo>
                    <a:pt x="664451" y="160020"/>
                  </a:lnTo>
                  <a:lnTo>
                    <a:pt x="667499" y="163068"/>
                  </a:lnTo>
                  <a:lnTo>
                    <a:pt x="669023" y="163068"/>
                  </a:lnTo>
                  <a:lnTo>
                    <a:pt x="702551" y="142951"/>
                  </a:lnTo>
                  <a:lnTo>
                    <a:pt x="702551" y="267970"/>
                  </a:lnTo>
                  <a:lnTo>
                    <a:pt x="702551" y="271780"/>
                  </a:lnTo>
                  <a:lnTo>
                    <a:pt x="702551" y="275590"/>
                  </a:lnTo>
                  <a:lnTo>
                    <a:pt x="1754111" y="275590"/>
                  </a:lnTo>
                  <a:lnTo>
                    <a:pt x="1754111" y="271780"/>
                  </a:lnTo>
                  <a:lnTo>
                    <a:pt x="1751063" y="271780"/>
                  </a:lnTo>
                  <a:lnTo>
                    <a:pt x="1751063" y="271272"/>
                  </a:lnTo>
                  <a:lnTo>
                    <a:pt x="1754111" y="271272"/>
                  </a:lnTo>
                  <a:lnTo>
                    <a:pt x="1754111" y="268224"/>
                  </a:lnTo>
                  <a:lnTo>
                    <a:pt x="1751063" y="268224"/>
                  </a:lnTo>
                  <a:lnTo>
                    <a:pt x="1751063" y="267970"/>
                  </a:lnTo>
                  <a:lnTo>
                    <a:pt x="1754111" y="267970"/>
                  </a:lnTo>
                  <a:lnTo>
                    <a:pt x="1754111" y="7620"/>
                  </a:lnTo>
                  <a:lnTo>
                    <a:pt x="1754111" y="5080"/>
                  </a:lnTo>
                  <a:lnTo>
                    <a:pt x="1754111" y="4572"/>
                  </a:lnTo>
                  <a:lnTo>
                    <a:pt x="1754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Graphic 27">
              <a:extLst>
                <a:ext uri="{FF2B5EF4-FFF2-40B4-BE49-F238E27FC236}">
                  <a16:creationId xmlns:a16="http://schemas.microsoft.com/office/drawing/2014/main" id="{A797E820-F30E-B4FB-F620-45250364CEF6}"/>
                </a:ext>
              </a:extLst>
            </p:cNvPr>
            <p:cNvSpPr/>
            <p:nvPr/>
          </p:nvSpPr>
          <p:spPr>
            <a:xfrm>
              <a:off x="3651504" y="3797808"/>
              <a:ext cx="1833880" cy="379730"/>
            </a:xfrm>
            <a:custGeom>
              <a:avLst/>
              <a:gdLst/>
              <a:ahLst/>
              <a:cxnLst/>
              <a:rect l="l" t="t" r="r" b="b"/>
              <a:pathLst>
                <a:path w="1833880" h="379730">
                  <a:moveTo>
                    <a:pt x="1833371" y="379475"/>
                  </a:moveTo>
                  <a:lnTo>
                    <a:pt x="0" y="379475"/>
                  </a:lnTo>
                  <a:lnTo>
                    <a:pt x="0" y="0"/>
                  </a:lnTo>
                  <a:lnTo>
                    <a:pt x="1833371" y="0"/>
                  </a:lnTo>
                  <a:lnTo>
                    <a:pt x="1833371" y="3794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Graphic 28">
              <a:extLst>
                <a:ext uri="{FF2B5EF4-FFF2-40B4-BE49-F238E27FC236}">
                  <a16:creationId xmlns:a16="http://schemas.microsoft.com/office/drawing/2014/main" id="{C8C25355-3455-E610-9C69-0BB35B09A0B0}"/>
                </a:ext>
              </a:extLst>
            </p:cNvPr>
            <p:cNvSpPr/>
            <p:nvPr/>
          </p:nvSpPr>
          <p:spPr>
            <a:xfrm>
              <a:off x="3646932" y="3319272"/>
              <a:ext cx="1842770" cy="861694"/>
            </a:xfrm>
            <a:custGeom>
              <a:avLst/>
              <a:gdLst/>
              <a:ahLst/>
              <a:cxnLst/>
              <a:rect l="l" t="t" r="r" b="b"/>
              <a:pathLst>
                <a:path w="1842770" h="861694">
                  <a:moveTo>
                    <a:pt x="1842516" y="473964"/>
                  </a:moveTo>
                  <a:lnTo>
                    <a:pt x="1834896" y="473964"/>
                  </a:lnTo>
                  <a:lnTo>
                    <a:pt x="1834896" y="481584"/>
                  </a:lnTo>
                  <a:lnTo>
                    <a:pt x="1834896" y="562356"/>
                  </a:lnTo>
                  <a:lnTo>
                    <a:pt x="1834896" y="565404"/>
                  </a:lnTo>
                  <a:lnTo>
                    <a:pt x="1834896" y="591312"/>
                  </a:lnTo>
                  <a:lnTo>
                    <a:pt x="1834896" y="595884"/>
                  </a:lnTo>
                  <a:lnTo>
                    <a:pt x="1834896" y="854964"/>
                  </a:lnTo>
                  <a:lnTo>
                    <a:pt x="7620" y="854964"/>
                  </a:lnTo>
                  <a:lnTo>
                    <a:pt x="7620" y="595884"/>
                  </a:lnTo>
                  <a:lnTo>
                    <a:pt x="1834896" y="595884"/>
                  </a:lnTo>
                  <a:lnTo>
                    <a:pt x="1834896" y="591312"/>
                  </a:lnTo>
                  <a:lnTo>
                    <a:pt x="7620" y="591312"/>
                  </a:lnTo>
                  <a:lnTo>
                    <a:pt x="7620" y="565404"/>
                  </a:lnTo>
                  <a:lnTo>
                    <a:pt x="1834896" y="565404"/>
                  </a:lnTo>
                  <a:lnTo>
                    <a:pt x="1834896" y="562356"/>
                  </a:lnTo>
                  <a:lnTo>
                    <a:pt x="7620" y="562356"/>
                  </a:lnTo>
                  <a:lnTo>
                    <a:pt x="7620" y="481584"/>
                  </a:lnTo>
                  <a:lnTo>
                    <a:pt x="897636" y="481584"/>
                  </a:lnTo>
                  <a:lnTo>
                    <a:pt x="1834896" y="481584"/>
                  </a:lnTo>
                  <a:lnTo>
                    <a:pt x="1834896" y="473964"/>
                  </a:lnTo>
                  <a:lnTo>
                    <a:pt x="902601" y="473964"/>
                  </a:lnTo>
                  <a:lnTo>
                    <a:pt x="917435" y="438912"/>
                  </a:lnTo>
                  <a:lnTo>
                    <a:pt x="918959" y="435864"/>
                  </a:lnTo>
                  <a:lnTo>
                    <a:pt x="914387" y="434340"/>
                  </a:lnTo>
                  <a:lnTo>
                    <a:pt x="914387" y="437388"/>
                  </a:lnTo>
                  <a:lnTo>
                    <a:pt x="899579" y="469480"/>
                  </a:lnTo>
                  <a:lnTo>
                    <a:pt x="851827" y="76149"/>
                  </a:lnTo>
                  <a:lnTo>
                    <a:pt x="864095" y="85344"/>
                  </a:lnTo>
                  <a:lnTo>
                    <a:pt x="865619" y="86868"/>
                  </a:lnTo>
                  <a:lnTo>
                    <a:pt x="867143" y="83820"/>
                  </a:lnTo>
                  <a:lnTo>
                    <a:pt x="865619" y="82296"/>
                  </a:lnTo>
                  <a:lnTo>
                    <a:pt x="852614" y="72059"/>
                  </a:lnTo>
                  <a:lnTo>
                    <a:pt x="862584" y="59436"/>
                  </a:lnTo>
                  <a:lnTo>
                    <a:pt x="864108" y="57912"/>
                  </a:lnTo>
                  <a:lnTo>
                    <a:pt x="861060" y="54864"/>
                  </a:lnTo>
                  <a:lnTo>
                    <a:pt x="859536" y="56388"/>
                  </a:lnTo>
                  <a:lnTo>
                    <a:pt x="850773" y="67487"/>
                  </a:lnTo>
                  <a:lnTo>
                    <a:pt x="842772" y="1524"/>
                  </a:lnTo>
                  <a:lnTo>
                    <a:pt x="842772" y="0"/>
                  </a:lnTo>
                  <a:lnTo>
                    <a:pt x="839724" y="0"/>
                  </a:lnTo>
                  <a:lnTo>
                    <a:pt x="839724" y="3048"/>
                  </a:lnTo>
                  <a:lnTo>
                    <a:pt x="847407" y="67932"/>
                  </a:lnTo>
                  <a:lnTo>
                    <a:pt x="836663" y="59436"/>
                  </a:lnTo>
                  <a:lnTo>
                    <a:pt x="835139" y="57912"/>
                  </a:lnTo>
                  <a:lnTo>
                    <a:pt x="833615" y="60960"/>
                  </a:lnTo>
                  <a:lnTo>
                    <a:pt x="833615" y="62484"/>
                  </a:lnTo>
                  <a:lnTo>
                    <a:pt x="846861" y="72440"/>
                  </a:lnTo>
                  <a:lnTo>
                    <a:pt x="836676" y="85344"/>
                  </a:lnTo>
                  <a:lnTo>
                    <a:pt x="836676" y="86868"/>
                  </a:lnTo>
                  <a:lnTo>
                    <a:pt x="838200" y="89916"/>
                  </a:lnTo>
                  <a:lnTo>
                    <a:pt x="839724" y="88392"/>
                  </a:lnTo>
                  <a:lnTo>
                    <a:pt x="848499" y="77266"/>
                  </a:lnTo>
                  <a:lnTo>
                    <a:pt x="895070" y="469849"/>
                  </a:lnTo>
                  <a:lnTo>
                    <a:pt x="873252" y="441960"/>
                  </a:lnTo>
                  <a:lnTo>
                    <a:pt x="871728" y="440436"/>
                  </a:lnTo>
                  <a:lnTo>
                    <a:pt x="868680" y="441960"/>
                  </a:lnTo>
                  <a:lnTo>
                    <a:pt x="870204" y="443484"/>
                  </a:lnTo>
                  <a:lnTo>
                    <a:pt x="893064" y="473964"/>
                  </a:lnTo>
                  <a:lnTo>
                    <a:pt x="0" y="473964"/>
                  </a:lnTo>
                  <a:lnTo>
                    <a:pt x="0" y="479044"/>
                  </a:lnTo>
                  <a:lnTo>
                    <a:pt x="0" y="481584"/>
                  </a:lnTo>
                  <a:lnTo>
                    <a:pt x="0" y="854964"/>
                  </a:lnTo>
                  <a:lnTo>
                    <a:pt x="0" y="857504"/>
                  </a:lnTo>
                  <a:lnTo>
                    <a:pt x="0" y="861314"/>
                  </a:lnTo>
                  <a:lnTo>
                    <a:pt x="1842516" y="861314"/>
                  </a:lnTo>
                  <a:lnTo>
                    <a:pt x="1842516" y="478536"/>
                  </a:lnTo>
                  <a:lnTo>
                    <a:pt x="1842516" y="473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Graphic 29">
              <a:extLst>
                <a:ext uri="{FF2B5EF4-FFF2-40B4-BE49-F238E27FC236}">
                  <a16:creationId xmlns:a16="http://schemas.microsoft.com/office/drawing/2014/main" id="{BC1FA1C6-3C31-C194-3126-7B877BFC6B81}"/>
                </a:ext>
              </a:extLst>
            </p:cNvPr>
            <p:cNvSpPr/>
            <p:nvPr/>
          </p:nvSpPr>
          <p:spPr>
            <a:xfrm>
              <a:off x="1985772" y="3634740"/>
              <a:ext cx="1412875" cy="658495"/>
            </a:xfrm>
            <a:custGeom>
              <a:avLst/>
              <a:gdLst/>
              <a:ahLst/>
              <a:cxnLst/>
              <a:rect l="l" t="t" r="r" b="b"/>
              <a:pathLst>
                <a:path w="1412875" h="658495">
                  <a:moveTo>
                    <a:pt x="1412748" y="658367"/>
                  </a:moveTo>
                  <a:lnTo>
                    <a:pt x="0" y="658367"/>
                  </a:lnTo>
                  <a:lnTo>
                    <a:pt x="0" y="0"/>
                  </a:lnTo>
                  <a:lnTo>
                    <a:pt x="1412748" y="0"/>
                  </a:lnTo>
                  <a:lnTo>
                    <a:pt x="1412748" y="6583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Graphic 30">
              <a:extLst>
                <a:ext uri="{FF2B5EF4-FFF2-40B4-BE49-F238E27FC236}">
                  <a16:creationId xmlns:a16="http://schemas.microsoft.com/office/drawing/2014/main" id="{E23210FB-E7CC-822E-3AF4-BAD927B095E7}"/>
                </a:ext>
              </a:extLst>
            </p:cNvPr>
            <p:cNvSpPr/>
            <p:nvPr/>
          </p:nvSpPr>
          <p:spPr>
            <a:xfrm>
              <a:off x="1688579" y="3630168"/>
              <a:ext cx="1964689" cy="668020"/>
            </a:xfrm>
            <a:custGeom>
              <a:avLst/>
              <a:gdLst/>
              <a:ahLst/>
              <a:cxnLst/>
              <a:rect l="l" t="t" r="r" b="b"/>
              <a:pathLst>
                <a:path w="1964689" h="668020">
                  <a:moveTo>
                    <a:pt x="1964448" y="515112"/>
                  </a:moveTo>
                  <a:lnTo>
                    <a:pt x="1962924" y="516636"/>
                  </a:lnTo>
                  <a:lnTo>
                    <a:pt x="1897214" y="527761"/>
                  </a:lnTo>
                  <a:lnTo>
                    <a:pt x="1905000" y="516636"/>
                  </a:lnTo>
                  <a:lnTo>
                    <a:pt x="1906524" y="515112"/>
                  </a:lnTo>
                  <a:lnTo>
                    <a:pt x="1903476" y="512064"/>
                  </a:lnTo>
                  <a:lnTo>
                    <a:pt x="1901952" y="513588"/>
                  </a:lnTo>
                  <a:lnTo>
                    <a:pt x="1892287" y="527392"/>
                  </a:lnTo>
                  <a:lnTo>
                    <a:pt x="1879104" y="518160"/>
                  </a:lnTo>
                  <a:lnTo>
                    <a:pt x="1877580" y="516636"/>
                  </a:lnTo>
                  <a:lnTo>
                    <a:pt x="1876056" y="519684"/>
                  </a:lnTo>
                  <a:lnTo>
                    <a:pt x="1877580" y="521208"/>
                  </a:lnTo>
                  <a:lnTo>
                    <a:pt x="1888934" y="529158"/>
                  </a:lnTo>
                  <a:lnTo>
                    <a:pt x="1764804" y="550164"/>
                  </a:lnTo>
                  <a:lnTo>
                    <a:pt x="1762925" y="551103"/>
                  </a:lnTo>
                  <a:lnTo>
                    <a:pt x="1719008" y="537311"/>
                  </a:lnTo>
                  <a:lnTo>
                    <a:pt x="1754136" y="528828"/>
                  </a:lnTo>
                  <a:lnTo>
                    <a:pt x="1755660" y="527304"/>
                  </a:lnTo>
                  <a:lnTo>
                    <a:pt x="1754136" y="524256"/>
                  </a:lnTo>
                  <a:lnTo>
                    <a:pt x="1752612" y="524256"/>
                  </a:lnTo>
                  <a:lnTo>
                    <a:pt x="1714512" y="533781"/>
                  </a:lnTo>
                  <a:lnTo>
                    <a:pt x="1714512" y="347179"/>
                  </a:lnTo>
                  <a:lnTo>
                    <a:pt x="1748028" y="367284"/>
                  </a:lnTo>
                  <a:lnTo>
                    <a:pt x="1749552" y="367284"/>
                  </a:lnTo>
                  <a:lnTo>
                    <a:pt x="1751076" y="364236"/>
                  </a:lnTo>
                  <a:lnTo>
                    <a:pt x="1749552" y="364236"/>
                  </a:lnTo>
                  <a:lnTo>
                    <a:pt x="1717370" y="344932"/>
                  </a:lnTo>
                  <a:lnTo>
                    <a:pt x="1847100" y="344932"/>
                  </a:lnTo>
                  <a:lnTo>
                    <a:pt x="1847100" y="341122"/>
                  </a:lnTo>
                  <a:lnTo>
                    <a:pt x="1717357" y="341122"/>
                  </a:lnTo>
                  <a:lnTo>
                    <a:pt x="1749564" y="323088"/>
                  </a:lnTo>
                  <a:lnTo>
                    <a:pt x="1751088" y="321564"/>
                  </a:lnTo>
                  <a:lnTo>
                    <a:pt x="1749564" y="318516"/>
                  </a:lnTo>
                  <a:lnTo>
                    <a:pt x="1748040" y="320040"/>
                  </a:lnTo>
                  <a:lnTo>
                    <a:pt x="1714512" y="338823"/>
                  </a:lnTo>
                  <a:lnTo>
                    <a:pt x="1714512" y="7620"/>
                  </a:lnTo>
                  <a:lnTo>
                    <a:pt x="1714512" y="5080"/>
                  </a:lnTo>
                  <a:lnTo>
                    <a:pt x="1714512" y="4572"/>
                  </a:lnTo>
                  <a:lnTo>
                    <a:pt x="1714512" y="0"/>
                  </a:lnTo>
                  <a:lnTo>
                    <a:pt x="1706892" y="0"/>
                  </a:lnTo>
                  <a:lnTo>
                    <a:pt x="1706892" y="536448"/>
                  </a:lnTo>
                  <a:lnTo>
                    <a:pt x="1706892" y="659892"/>
                  </a:lnTo>
                  <a:lnTo>
                    <a:pt x="300240" y="659892"/>
                  </a:lnTo>
                  <a:lnTo>
                    <a:pt x="300240" y="233172"/>
                  </a:lnTo>
                  <a:lnTo>
                    <a:pt x="1706892" y="233172"/>
                  </a:lnTo>
                  <a:lnTo>
                    <a:pt x="1706892" y="230124"/>
                  </a:lnTo>
                  <a:lnTo>
                    <a:pt x="300240" y="230124"/>
                  </a:lnTo>
                  <a:lnTo>
                    <a:pt x="300240" y="91440"/>
                  </a:lnTo>
                  <a:lnTo>
                    <a:pt x="1706892" y="91440"/>
                  </a:lnTo>
                  <a:lnTo>
                    <a:pt x="1706892" y="88392"/>
                  </a:lnTo>
                  <a:lnTo>
                    <a:pt x="300240" y="88392"/>
                  </a:lnTo>
                  <a:lnTo>
                    <a:pt x="300240" y="7620"/>
                  </a:lnTo>
                  <a:lnTo>
                    <a:pt x="1706892" y="7620"/>
                  </a:lnTo>
                  <a:lnTo>
                    <a:pt x="1706892" y="0"/>
                  </a:lnTo>
                  <a:lnTo>
                    <a:pt x="294144" y="0"/>
                  </a:lnTo>
                  <a:lnTo>
                    <a:pt x="294144" y="5080"/>
                  </a:lnTo>
                  <a:lnTo>
                    <a:pt x="294144" y="7620"/>
                  </a:lnTo>
                  <a:lnTo>
                    <a:pt x="294144" y="356768"/>
                  </a:lnTo>
                  <a:lnTo>
                    <a:pt x="230174" y="358724"/>
                  </a:lnTo>
                  <a:lnTo>
                    <a:pt x="240792" y="347472"/>
                  </a:lnTo>
                  <a:lnTo>
                    <a:pt x="242316" y="345948"/>
                  </a:lnTo>
                  <a:lnTo>
                    <a:pt x="239268" y="344424"/>
                  </a:lnTo>
                  <a:lnTo>
                    <a:pt x="237744" y="345948"/>
                  </a:lnTo>
                  <a:lnTo>
                    <a:pt x="226987" y="357378"/>
                  </a:lnTo>
                  <a:lnTo>
                    <a:pt x="214896" y="345948"/>
                  </a:lnTo>
                  <a:lnTo>
                    <a:pt x="213372" y="344424"/>
                  </a:lnTo>
                  <a:lnTo>
                    <a:pt x="210324" y="347472"/>
                  </a:lnTo>
                  <a:lnTo>
                    <a:pt x="211848" y="348996"/>
                  </a:lnTo>
                  <a:lnTo>
                    <a:pt x="222364" y="358965"/>
                  </a:lnTo>
                  <a:lnTo>
                    <a:pt x="8572" y="365506"/>
                  </a:lnTo>
                  <a:lnTo>
                    <a:pt x="41148" y="345948"/>
                  </a:lnTo>
                  <a:lnTo>
                    <a:pt x="42672" y="344424"/>
                  </a:lnTo>
                  <a:lnTo>
                    <a:pt x="41148" y="341376"/>
                  </a:lnTo>
                  <a:lnTo>
                    <a:pt x="39624" y="342900"/>
                  </a:lnTo>
                  <a:lnTo>
                    <a:pt x="1600" y="365721"/>
                  </a:lnTo>
                  <a:lnTo>
                    <a:pt x="12" y="365760"/>
                  </a:lnTo>
                  <a:lnTo>
                    <a:pt x="381" y="366903"/>
                  </a:lnTo>
                  <a:lnTo>
                    <a:pt x="0" y="367284"/>
                  </a:lnTo>
                  <a:lnTo>
                    <a:pt x="381" y="368058"/>
                  </a:lnTo>
                  <a:lnTo>
                    <a:pt x="12" y="368808"/>
                  </a:lnTo>
                  <a:lnTo>
                    <a:pt x="762" y="368808"/>
                  </a:lnTo>
                  <a:lnTo>
                    <a:pt x="1524" y="370332"/>
                  </a:lnTo>
                  <a:lnTo>
                    <a:pt x="4178" y="370243"/>
                  </a:lnTo>
                  <a:lnTo>
                    <a:pt x="41160" y="390144"/>
                  </a:lnTo>
                  <a:lnTo>
                    <a:pt x="42684" y="391668"/>
                  </a:lnTo>
                  <a:lnTo>
                    <a:pt x="44208" y="388620"/>
                  </a:lnTo>
                  <a:lnTo>
                    <a:pt x="42684" y="387096"/>
                  </a:lnTo>
                  <a:lnTo>
                    <a:pt x="10934" y="370001"/>
                  </a:lnTo>
                  <a:lnTo>
                    <a:pt x="222275" y="362381"/>
                  </a:lnTo>
                  <a:lnTo>
                    <a:pt x="213360" y="371856"/>
                  </a:lnTo>
                  <a:lnTo>
                    <a:pt x="211836" y="373380"/>
                  </a:lnTo>
                  <a:lnTo>
                    <a:pt x="214884" y="376428"/>
                  </a:lnTo>
                  <a:lnTo>
                    <a:pt x="214884" y="374904"/>
                  </a:lnTo>
                  <a:lnTo>
                    <a:pt x="226377" y="362737"/>
                  </a:lnTo>
                  <a:lnTo>
                    <a:pt x="239280" y="374904"/>
                  </a:lnTo>
                  <a:lnTo>
                    <a:pt x="240804" y="374904"/>
                  </a:lnTo>
                  <a:lnTo>
                    <a:pt x="242328" y="373380"/>
                  </a:lnTo>
                  <a:lnTo>
                    <a:pt x="242328" y="371856"/>
                  </a:lnTo>
                  <a:lnTo>
                    <a:pt x="231927" y="362038"/>
                  </a:lnTo>
                  <a:lnTo>
                    <a:pt x="294144" y="359778"/>
                  </a:lnTo>
                  <a:lnTo>
                    <a:pt x="294144" y="660400"/>
                  </a:lnTo>
                  <a:lnTo>
                    <a:pt x="294144" y="662940"/>
                  </a:lnTo>
                  <a:lnTo>
                    <a:pt x="294144" y="668020"/>
                  </a:lnTo>
                  <a:lnTo>
                    <a:pt x="1714512" y="668020"/>
                  </a:lnTo>
                  <a:lnTo>
                    <a:pt x="1714512" y="662940"/>
                  </a:lnTo>
                  <a:lnTo>
                    <a:pt x="1714512" y="660400"/>
                  </a:lnTo>
                  <a:lnTo>
                    <a:pt x="1714512" y="659892"/>
                  </a:lnTo>
                  <a:lnTo>
                    <a:pt x="1714512" y="544080"/>
                  </a:lnTo>
                  <a:lnTo>
                    <a:pt x="1740408" y="569976"/>
                  </a:lnTo>
                  <a:lnTo>
                    <a:pt x="1740408" y="571500"/>
                  </a:lnTo>
                  <a:lnTo>
                    <a:pt x="1743456" y="569976"/>
                  </a:lnTo>
                  <a:lnTo>
                    <a:pt x="1741932" y="568452"/>
                  </a:lnTo>
                  <a:lnTo>
                    <a:pt x="1716011" y="541248"/>
                  </a:lnTo>
                  <a:lnTo>
                    <a:pt x="1763268" y="554736"/>
                  </a:lnTo>
                  <a:lnTo>
                    <a:pt x="1764804" y="554736"/>
                  </a:lnTo>
                  <a:lnTo>
                    <a:pt x="1766316" y="554736"/>
                  </a:lnTo>
                  <a:lnTo>
                    <a:pt x="1766316" y="554469"/>
                  </a:lnTo>
                  <a:lnTo>
                    <a:pt x="1888451" y="532866"/>
                  </a:lnTo>
                  <a:lnTo>
                    <a:pt x="1880616" y="544068"/>
                  </a:lnTo>
                  <a:lnTo>
                    <a:pt x="1880616" y="545592"/>
                  </a:lnTo>
                  <a:lnTo>
                    <a:pt x="1883664" y="548640"/>
                  </a:lnTo>
                  <a:lnTo>
                    <a:pt x="1883664" y="547116"/>
                  </a:lnTo>
                  <a:lnTo>
                    <a:pt x="1893824" y="532587"/>
                  </a:lnTo>
                  <a:lnTo>
                    <a:pt x="1908060" y="542544"/>
                  </a:lnTo>
                  <a:lnTo>
                    <a:pt x="1909584" y="544068"/>
                  </a:lnTo>
                  <a:lnTo>
                    <a:pt x="1911108" y="541020"/>
                  </a:lnTo>
                  <a:lnTo>
                    <a:pt x="1909584" y="539496"/>
                  </a:lnTo>
                  <a:lnTo>
                    <a:pt x="1897748" y="531215"/>
                  </a:lnTo>
                  <a:lnTo>
                    <a:pt x="1962924" y="519684"/>
                  </a:lnTo>
                  <a:lnTo>
                    <a:pt x="1964448" y="519684"/>
                  </a:lnTo>
                  <a:lnTo>
                    <a:pt x="1964448" y="515112"/>
                  </a:lnTo>
                  <a:close/>
                </a:path>
                <a:path w="1964689" h="668020">
                  <a:moveTo>
                    <a:pt x="1964448" y="344932"/>
                  </a:moveTo>
                  <a:lnTo>
                    <a:pt x="1895348" y="344932"/>
                  </a:lnTo>
                  <a:lnTo>
                    <a:pt x="1906524" y="333756"/>
                  </a:lnTo>
                  <a:lnTo>
                    <a:pt x="1908048" y="332232"/>
                  </a:lnTo>
                  <a:lnTo>
                    <a:pt x="1905000" y="329184"/>
                  </a:lnTo>
                  <a:lnTo>
                    <a:pt x="1892046" y="342138"/>
                  </a:lnTo>
                  <a:lnTo>
                    <a:pt x="1879092" y="329184"/>
                  </a:lnTo>
                  <a:lnTo>
                    <a:pt x="1876044" y="332232"/>
                  </a:lnTo>
                  <a:lnTo>
                    <a:pt x="1888744" y="344932"/>
                  </a:lnTo>
                  <a:lnTo>
                    <a:pt x="1856879" y="344932"/>
                  </a:lnTo>
                  <a:lnTo>
                    <a:pt x="1856879" y="347472"/>
                  </a:lnTo>
                  <a:lnTo>
                    <a:pt x="1886712" y="347472"/>
                  </a:lnTo>
                  <a:lnTo>
                    <a:pt x="1876044" y="358140"/>
                  </a:lnTo>
                  <a:lnTo>
                    <a:pt x="1879092" y="361188"/>
                  </a:lnTo>
                  <a:lnTo>
                    <a:pt x="1892046" y="348234"/>
                  </a:lnTo>
                  <a:lnTo>
                    <a:pt x="1903476" y="359664"/>
                  </a:lnTo>
                  <a:lnTo>
                    <a:pt x="1905000" y="361188"/>
                  </a:lnTo>
                  <a:lnTo>
                    <a:pt x="1908048" y="358140"/>
                  </a:lnTo>
                  <a:lnTo>
                    <a:pt x="1897380" y="347472"/>
                  </a:lnTo>
                  <a:lnTo>
                    <a:pt x="1964448" y="347472"/>
                  </a:lnTo>
                  <a:lnTo>
                    <a:pt x="1964448" y="344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Textbox 31">
              <a:extLst>
                <a:ext uri="{FF2B5EF4-FFF2-40B4-BE49-F238E27FC236}">
                  <a16:creationId xmlns:a16="http://schemas.microsoft.com/office/drawing/2014/main" id="{2DC6D780-ED0E-EBFD-A0B5-5B545CE05065}"/>
                </a:ext>
              </a:extLst>
            </p:cNvPr>
            <p:cNvSpPr txBox="1"/>
            <p:nvPr/>
          </p:nvSpPr>
          <p:spPr>
            <a:xfrm>
              <a:off x="132588" y="2127116"/>
              <a:ext cx="1209040" cy="3892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55295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GenerateSudoku</a:t>
              </a:r>
              <a:r>
                <a:rPr lang="en-US" sz="350" b="1" spc="3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27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gridSize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5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numberList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List&lt;Integer&gt;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Arrays.asList(1,2,3,4,5,6,7,8,9)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0" marR="0">
                <a:spcBef>
                  <a:spcPts val="27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generate(difficulty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Difficulty)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int[][]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solve(grid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int[][])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boolean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isGridFull(grid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int[][])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boolean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40" name="Textbox 32">
              <a:extLst>
                <a:ext uri="{FF2B5EF4-FFF2-40B4-BE49-F238E27FC236}">
                  <a16:creationId xmlns:a16="http://schemas.microsoft.com/office/drawing/2014/main" id="{53F6A165-B13C-6A64-EA24-7D4E8A3A623A}"/>
                </a:ext>
              </a:extLst>
            </p:cNvPr>
            <p:cNvSpPr txBox="1"/>
            <p:nvPr/>
          </p:nvSpPr>
          <p:spPr>
            <a:xfrm>
              <a:off x="3448811" y="3936105"/>
              <a:ext cx="1979295" cy="3606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876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History()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876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 err="1">
                  <a:effectLst/>
                  <a:latin typeface="Arial MT"/>
                  <a:ea typeface="Times New Roman" panose="02020603050405020304" pitchFamily="18" charset="0"/>
                </a:rPr>
                <a:t>addToUndo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(row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column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int,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 err="1">
                  <a:effectLst/>
                  <a:latin typeface="Arial MT"/>
                  <a:ea typeface="Times New Roman" panose="02020603050405020304" pitchFamily="18" charset="0"/>
                </a:rPr>
                <a:t>oldCell</a:t>
              </a:r>
              <a:r>
                <a:rPr lang="en-US" sz="350" spc="-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Cell (model),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 err="1">
                  <a:effectLst/>
                  <a:latin typeface="Arial MT"/>
                  <a:ea typeface="Times New Roman" panose="02020603050405020304" pitchFamily="18" charset="0"/>
                </a:rPr>
                <a:t>newCell</a:t>
              </a:r>
              <a:r>
                <a:rPr lang="en-US" sz="350" spc="-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Cell</a:t>
              </a:r>
              <a:r>
                <a:rPr lang="en-US" sz="350" spc="-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(model))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 dirty="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876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undo()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Move</a:t>
              </a:r>
              <a:r>
                <a:rPr lang="en-US" sz="350" spc="5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(model)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8760" marR="0">
                <a:lnSpc>
                  <a:spcPts val="335"/>
                </a:lnSpc>
                <a:spcBef>
                  <a:spcPts val="40"/>
                </a:spcBef>
                <a:spcAft>
                  <a:spcPts val="0"/>
                </a:spcAft>
              </a:pP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redo()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Move</a:t>
              </a:r>
              <a:r>
                <a:rPr lang="en-US" sz="350" spc="5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(model)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540" marR="0">
                <a:lnSpc>
                  <a:spcPts val="3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{ordered}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96000"/>
                </a:lnSpc>
                <a:spcBef>
                  <a:spcPts val="325"/>
                </a:spcBef>
                <a:spcAft>
                  <a:spcPts val="0"/>
                </a:spcAft>
              </a:pPr>
              <a:r>
                <a:rPr lang="en-US" sz="350" dirty="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 dirty="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Times New Roman" panose="02020603050405020304" pitchFamily="18" charset="0"/>
                </a:rPr>
                <a:t>un*</a:t>
              </a:r>
              <a:r>
                <a:rPr lang="en-US" sz="350" spc="-10" dirty="0" err="1">
                  <a:effectLst/>
                  <a:latin typeface="Arial MT"/>
                  <a:ea typeface="Times New Roman" panose="02020603050405020304" pitchFamily="18" charset="0"/>
                </a:rPr>
                <a:t>doStack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Textbox 33">
              <a:extLst>
                <a:ext uri="{FF2B5EF4-FFF2-40B4-BE49-F238E27FC236}">
                  <a16:creationId xmlns:a16="http://schemas.microsoft.com/office/drawing/2014/main" id="{E7851639-AA75-4CA6-6602-7B536B00A410}"/>
                </a:ext>
              </a:extLst>
            </p:cNvPr>
            <p:cNvSpPr txBox="1"/>
            <p:nvPr/>
          </p:nvSpPr>
          <p:spPr>
            <a:xfrm>
              <a:off x="2246375" y="2186552"/>
              <a:ext cx="26479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i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InitInterface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Textbox 34">
              <a:extLst>
                <a:ext uri="{FF2B5EF4-FFF2-40B4-BE49-F238E27FC236}">
                  <a16:creationId xmlns:a16="http://schemas.microsoft.com/office/drawing/2014/main" id="{BF1D6D01-61EB-375B-076A-7641DCA6FB78}"/>
                </a:ext>
              </a:extLst>
            </p:cNvPr>
            <p:cNvSpPr txBox="1"/>
            <p:nvPr/>
          </p:nvSpPr>
          <p:spPr>
            <a:xfrm>
              <a:off x="2293620" y="2349620"/>
              <a:ext cx="17208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InitImpl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Textbox 35">
              <a:extLst>
                <a:ext uri="{FF2B5EF4-FFF2-40B4-BE49-F238E27FC236}">
                  <a16:creationId xmlns:a16="http://schemas.microsoft.com/office/drawing/2014/main" id="{31966E12-9888-D3D7-589D-F2BC8E430008}"/>
                </a:ext>
              </a:extLst>
            </p:cNvPr>
            <p:cNvSpPr txBox="1"/>
            <p:nvPr/>
          </p:nvSpPr>
          <p:spPr>
            <a:xfrm>
              <a:off x="1926336" y="2465445"/>
              <a:ext cx="22288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InitImpl()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C81332AA-6C8F-AB22-1907-79137A1C11B6}"/>
                </a:ext>
              </a:extLst>
            </p:cNvPr>
            <p:cNvSpPr txBox="1"/>
            <p:nvPr/>
          </p:nvSpPr>
          <p:spPr>
            <a:xfrm>
              <a:off x="132588" y="2520309"/>
              <a:ext cx="2693670" cy="3867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2900" marR="0" lvl="0" indent="-342900">
                <a:lnSpc>
                  <a:spcPts val="370"/>
                </a:lnSpc>
                <a:spcBef>
                  <a:spcPts val="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  <a:tab pos="179324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fillGrid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int[][]) :</a:t>
              </a:r>
              <a:r>
                <a:rPr lang="en-US" sz="350" spc="-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	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+</a:t>
              </a:r>
              <a:r>
                <a:rPr lang="en-US" sz="35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generateSudoku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(difficulty</a:t>
              </a:r>
              <a:r>
                <a:rPr lang="en-US" sz="350" spc="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Difficulty)</a:t>
              </a:r>
              <a:r>
                <a:rPr lang="en-US" sz="350" spc="6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int[][]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lnSpc>
                  <a:spcPts val="475"/>
                </a:lnSpc>
                <a:spcBef>
                  <a:spcPts val="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findNumberOfSolutions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2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int[][],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counter</a:t>
              </a:r>
              <a:r>
                <a:rPr lang="en-US" sz="35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IntByReference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)</a:t>
              </a:r>
              <a:r>
                <a:rPr lang="en-US" sz="350" spc="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-</a:t>
              </a:r>
              <a:r>
                <a:rPr lang="en-US" sz="35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generateSudoku</a:t>
              </a:r>
              <a:r>
                <a:rPr lang="en-US" sz="350" spc="2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+</a:t>
              </a:r>
              <a:r>
                <a:rPr lang="en-US" sz="350" spc="2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solveSudoku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int[][])</a:t>
              </a:r>
              <a:r>
                <a:rPr lang="en-US" sz="35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int[][]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  <a:tab pos="179324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copyGrid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2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int[][])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int[][]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	+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writeToFile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(line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String)</a:t>
              </a:r>
              <a:r>
                <a:rPr lang="en-US" sz="350" spc="-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isValidNumber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row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value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rowContains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row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value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columnContains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value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2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 dirty="0" err="1">
                  <a:effectLst/>
                  <a:latin typeface="Arial MT"/>
                  <a:ea typeface="Arial MT"/>
                  <a:cs typeface="Arial MT"/>
                </a:rPr>
                <a:t>sectorContains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(grid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int[][],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row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value</a:t>
              </a:r>
              <a:r>
                <a:rPr lang="en-US" sz="3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 dirty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 dirty="0" err="1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 dirty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FE7DF354-95C4-7E9F-107D-8315EAC347EC}"/>
                </a:ext>
              </a:extLst>
            </p:cNvPr>
            <p:cNvSpPr txBox="1"/>
            <p:nvPr/>
          </p:nvSpPr>
          <p:spPr>
            <a:xfrm>
              <a:off x="3651504" y="1733924"/>
              <a:ext cx="1337945" cy="15627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46050" marR="0" algn="ctr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Grid(view)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28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ROW_COLUMN_SECTOR_COLOR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"#E2EBF3"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SAME_NUMBER_COLOR</a:t>
              </a:r>
              <a:r>
                <a:rPr lang="en-US" sz="350" spc="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"#C3D7EA"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CURRENT_CELL_COLOR</a:t>
              </a:r>
              <a:r>
                <a:rPr lang="en-US" sz="35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"#BBDEFB"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INVALID_CELL_COLOR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"#F7CFD6"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lnSpc>
                  <a:spcPts val="350"/>
                </a:lnSpc>
                <a:spcBef>
                  <a:spcPts val="2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GRID_SIZE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5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lnSpc>
                  <a:spcPts val="500"/>
                </a:lnSpc>
                <a:spcBef>
                  <a:spcPts val="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grid</a:t>
              </a:r>
              <a:r>
                <a:rPr lang="en-US" sz="350" spc="2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-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currentRow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int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currentColumn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int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notesOn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solvedServerCallback</a:t>
              </a:r>
              <a:r>
                <a:rPr lang="en-US" sz="35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Runnable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149225" marR="0">
                <a:spcBef>
                  <a:spcPts val="27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Grid(header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Header</a:t>
              </a:r>
              <a:r>
                <a:rPr lang="en-US" sz="350" spc="7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(view),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solved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Runnable)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loadGrid(arr 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int[][])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toggleNotes()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handleKeys(keyCode</a:t>
              </a:r>
              <a:r>
                <a:rPr lang="en-US" sz="350" spc="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KeyCode)</a:t>
              </a:r>
              <a:r>
                <a:rPr lang="en-US" sz="350" spc="3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5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handleNumpad(num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3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handleErase()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handleUndo()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handleRedo()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5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3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removeAllBackgrounds(all</a:t>
              </a:r>
              <a:r>
                <a:rPr lang="en-US" sz="350" spc="5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4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boolean)</a:t>
              </a:r>
              <a:r>
                <a:rPr lang="en-US" sz="350" spc="5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4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isSolved()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boolean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9225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getInitialGrid()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int[][]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742950" marR="0" lvl="1" indent="-28575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solved()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moveCell()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setMouseClickEvent(cell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Cell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(model),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x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y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createAlert()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Alert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checkForInvalidCells()</a:t>
              </a:r>
              <a:r>
                <a:rPr lang="en-US" sz="350" spc="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742950" marR="0" lvl="1" indent="-28575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175895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isInvalidCell(row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011A8EF4-C130-D877-9E02-BD89AADD514E}"/>
                </a:ext>
              </a:extLst>
            </p:cNvPr>
            <p:cNvSpPr txBox="1"/>
            <p:nvPr/>
          </p:nvSpPr>
          <p:spPr>
            <a:xfrm>
              <a:off x="669036" y="3430137"/>
              <a:ext cx="976630" cy="11715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8890" marR="0" algn="ctr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Cell</a:t>
              </a:r>
              <a:r>
                <a:rPr lang="en-US" sz="350" b="1" spc="-2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27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INNER_BORDER_COLOR</a:t>
              </a:r>
              <a:r>
                <a:rPr lang="en-US" sz="35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"gray"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OUTER_BORDER_COLOR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"black"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sector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int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isHardcoded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boolean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0" marR="0">
                <a:spcBef>
                  <a:spcPts val="27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Cell(row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int,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column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int)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Cell(other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(model))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enterNumber(s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String,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isNote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boolean)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5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hardcodeCell(num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updateCell(cell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 (model))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eraseNote(num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eraseNotes()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clearCell()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5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addBackground(color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String)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getMainNumber()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int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getSector()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int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getIsHardcoded()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boolean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toggleSingleNote(note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createBorders(row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int,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int)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createNotes()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00415FC2-DB10-A701-E673-79D5C8E81A4D}"/>
                </a:ext>
              </a:extLst>
            </p:cNvPr>
            <p:cNvSpPr txBox="1"/>
            <p:nvPr/>
          </p:nvSpPr>
          <p:spPr>
            <a:xfrm>
              <a:off x="1967483" y="3512432"/>
              <a:ext cx="13081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cells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5B758875-6DC1-6089-D387-C406F16B9B12}"/>
                </a:ext>
              </a:extLst>
            </p:cNvPr>
            <p:cNvSpPr txBox="1"/>
            <p:nvPr/>
          </p:nvSpPr>
          <p:spPr>
            <a:xfrm>
              <a:off x="4543044" y="3555105"/>
              <a:ext cx="17208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history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Textbox 41">
              <a:extLst>
                <a:ext uri="{FF2B5EF4-FFF2-40B4-BE49-F238E27FC236}">
                  <a16:creationId xmlns:a16="http://schemas.microsoft.com/office/drawing/2014/main" id="{39E749A5-EF67-D5A2-9525-747109063ADF}"/>
                </a:ext>
              </a:extLst>
            </p:cNvPr>
            <p:cNvSpPr txBox="1"/>
            <p:nvPr/>
          </p:nvSpPr>
          <p:spPr>
            <a:xfrm>
              <a:off x="2543555" y="3654164"/>
              <a:ext cx="31432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Move</a:t>
              </a:r>
              <a:r>
                <a:rPr lang="en-US" sz="350" b="1" spc="9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Textbox 42">
              <a:extLst>
                <a:ext uri="{FF2B5EF4-FFF2-40B4-BE49-F238E27FC236}">
                  <a16:creationId xmlns:a16="http://schemas.microsoft.com/office/drawing/2014/main" id="{275742E7-AEED-F7BE-6E67-B1B640D63EF1}"/>
                </a:ext>
              </a:extLst>
            </p:cNvPr>
            <p:cNvSpPr txBox="1"/>
            <p:nvPr/>
          </p:nvSpPr>
          <p:spPr>
            <a:xfrm>
              <a:off x="2022348" y="3739508"/>
              <a:ext cx="1315085" cy="2476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2900" marR="0" lvl="0" indent="-34290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row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int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column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int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0" marR="11430">
                <a:lnSpc>
                  <a:spcPct val="110000"/>
                </a:lnSpc>
                <a:spcBef>
                  <a:spcPts val="2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Move(row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int,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column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int,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oldCell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(model),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newCell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</a:t>
              </a:r>
              <a:r>
                <a:rPr lang="en-US" sz="350" spc="20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(model))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id="{602984DA-19E2-C5E5-C9A6-B8528BDD4C84}"/>
                </a:ext>
              </a:extLst>
            </p:cNvPr>
            <p:cNvSpPr txBox="1"/>
            <p:nvPr/>
          </p:nvSpPr>
          <p:spPr>
            <a:xfrm>
              <a:off x="3457955" y="3800469"/>
              <a:ext cx="239395" cy="13335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9845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{ordered}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255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redoStack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Textbox 44">
              <a:extLst>
                <a:ext uri="{FF2B5EF4-FFF2-40B4-BE49-F238E27FC236}">
                  <a16:creationId xmlns:a16="http://schemas.microsoft.com/office/drawing/2014/main" id="{F1A3BF42-F0F6-3E0A-A813-E498362F6A7E}"/>
                </a:ext>
              </a:extLst>
            </p:cNvPr>
            <p:cNvSpPr txBox="1"/>
            <p:nvPr/>
          </p:nvSpPr>
          <p:spPr>
            <a:xfrm>
              <a:off x="4398263" y="3820280"/>
              <a:ext cx="35052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History</a:t>
              </a:r>
              <a:r>
                <a:rPr lang="en-US" sz="350" b="1" spc="6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Textbox 45">
              <a:extLst>
                <a:ext uri="{FF2B5EF4-FFF2-40B4-BE49-F238E27FC236}">
                  <a16:creationId xmlns:a16="http://schemas.microsoft.com/office/drawing/2014/main" id="{5967AEB3-E2A9-E9E2-1F1C-6F65B88119E9}"/>
                </a:ext>
              </a:extLst>
            </p:cNvPr>
            <p:cNvSpPr txBox="1"/>
            <p:nvPr/>
          </p:nvSpPr>
          <p:spPr>
            <a:xfrm>
              <a:off x="1763268" y="3888861"/>
              <a:ext cx="17653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oldCell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box 46">
              <a:extLst>
                <a:ext uri="{FF2B5EF4-FFF2-40B4-BE49-F238E27FC236}">
                  <a16:creationId xmlns:a16="http://schemas.microsoft.com/office/drawing/2014/main" id="{6B0F422C-7876-DA0D-088D-CF7D672C6E17}"/>
                </a:ext>
              </a:extLst>
            </p:cNvPr>
            <p:cNvSpPr txBox="1"/>
            <p:nvPr/>
          </p:nvSpPr>
          <p:spPr>
            <a:xfrm>
              <a:off x="1786127" y="3992493"/>
              <a:ext cx="838835" cy="27368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6220" marR="0">
                <a:lnSpc>
                  <a:spcPts val="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Move(other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Move</a:t>
              </a:r>
              <a:r>
                <a:rPr lang="en-US" sz="350" spc="3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(model))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ts val="4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newCell</a:t>
              </a:r>
              <a:r>
                <a:rPr lang="en-US" sz="350" spc="28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getRow()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int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622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getColumn()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int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622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getOldCell()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622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getNewCell()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Cell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(model)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Textbox 47">
              <a:extLst>
                <a:ext uri="{FF2B5EF4-FFF2-40B4-BE49-F238E27FC236}">
                  <a16:creationId xmlns:a16="http://schemas.microsoft.com/office/drawing/2014/main" id="{03D13FB3-81D5-7CD5-8409-B14CBB2E3E97}"/>
                </a:ext>
              </a:extLst>
            </p:cNvPr>
            <p:cNvSpPr txBox="1"/>
            <p:nvPr/>
          </p:nvSpPr>
          <p:spPr>
            <a:xfrm>
              <a:off x="2298191" y="1983861"/>
              <a:ext cx="29210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serverObject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Textbox 48">
              <a:extLst>
                <a:ext uri="{FF2B5EF4-FFF2-40B4-BE49-F238E27FC236}">
                  <a16:creationId xmlns:a16="http://schemas.microsoft.com/office/drawing/2014/main" id="{F1971C34-9654-EF62-C3A2-2CE505ACB956}"/>
                </a:ext>
              </a:extLst>
            </p:cNvPr>
            <p:cNvSpPr txBox="1"/>
            <p:nvPr/>
          </p:nvSpPr>
          <p:spPr>
            <a:xfrm>
              <a:off x="4239767" y="1592192"/>
              <a:ext cx="17716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header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box 49">
              <a:extLst>
                <a:ext uri="{FF2B5EF4-FFF2-40B4-BE49-F238E27FC236}">
                  <a16:creationId xmlns:a16="http://schemas.microsoft.com/office/drawing/2014/main" id="{3DA244B3-1CED-ECB1-535E-D8C785E909DA}"/>
                </a:ext>
              </a:extLst>
            </p:cNvPr>
            <p:cNvSpPr txBox="1"/>
            <p:nvPr/>
          </p:nvSpPr>
          <p:spPr>
            <a:xfrm>
              <a:off x="1764791" y="1369688"/>
              <a:ext cx="1196975" cy="3848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initialize()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setupEvents()</a:t>
              </a:r>
              <a:r>
                <a:rPr lang="en-US" sz="350" spc="3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createHeader()</a:t>
              </a:r>
              <a:r>
                <a:rPr lang="en-US" sz="35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createGrid()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createDifficultyMenu()</a:t>
              </a:r>
              <a:r>
                <a:rPr lang="en-US" sz="35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DifficultyMenu</a:t>
              </a:r>
              <a:r>
                <a:rPr lang="en-US" sz="350" spc="2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(view)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11430" lvl="0" indent="-342900">
                <a:lnSpc>
                  <a:spcPct val="106000"/>
                </a:lnSpc>
                <a:spcBef>
                  <a:spcPts val="1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createControlPanel(difficultyMenu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DifficultyMenu</a:t>
              </a:r>
              <a:r>
                <a:rPr lang="en-US" sz="35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(view))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20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58" name="Textbox 50">
              <a:extLst>
                <a:ext uri="{FF2B5EF4-FFF2-40B4-BE49-F238E27FC236}">
                  <a16:creationId xmlns:a16="http://schemas.microsoft.com/office/drawing/2014/main" id="{E42EEA7A-7AF9-F960-7F8A-DB36818FA2C8}"/>
                </a:ext>
              </a:extLst>
            </p:cNvPr>
            <p:cNvSpPr txBox="1"/>
            <p:nvPr/>
          </p:nvSpPr>
          <p:spPr>
            <a:xfrm>
              <a:off x="402336" y="1512945"/>
              <a:ext cx="558800" cy="1060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u="sng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u="sng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u="sng">
                  <a:effectLst/>
                  <a:latin typeface="Arial MT"/>
                  <a:ea typeface="Times New Roman" panose="02020603050405020304" pitchFamily="18" charset="0"/>
                </a:rPr>
                <a:t>main(args</a:t>
              </a:r>
              <a:r>
                <a:rPr lang="en-US" sz="350" u="sng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u="sng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u="sng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u="sng">
                  <a:effectLst/>
                  <a:latin typeface="Arial MT"/>
                  <a:ea typeface="Times New Roman" panose="02020603050405020304" pitchFamily="18" charset="0"/>
                </a:rPr>
                <a:t>String[])</a:t>
              </a:r>
              <a:r>
                <a:rPr lang="en-US" sz="350" u="sng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u="sng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u="sng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u="sng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start(stage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Stage)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box 51">
              <a:extLst>
                <a:ext uri="{FF2B5EF4-FFF2-40B4-BE49-F238E27FC236}">
                  <a16:creationId xmlns:a16="http://schemas.microsoft.com/office/drawing/2014/main" id="{2AC74EAF-11F8-6BED-874D-DBE22E444C0F}"/>
                </a:ext>
              </a:extLst>
            </p:cNvPr>
            <p:cNvSpPr txBox="1"/>
            <p:nvPr/>
          </p:nvSpPr>
          <p:spPr>
            <a:xfrm>
              <a:off x="3883151" y="819524"/>
              <a:ext cx="1019175" cy="66865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635" algn="ctr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Header</a:t>
              </a:r>
              <a:r>
                <a:rPr lang="en-US" sz="350" b="1" spc="6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(view)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27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username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String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0" marR="0">
                <a:spcBef>
                  <a:spcPts val="27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Header()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6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changeDifficultyLabel(newDifficulty</a:t>
              </a:r>
              <a:r>
                <a:rPr lang="en-US" sz="350" spc="3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6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String)</a:t>
              </a:r>
              <a:r>
                <a:rPr lang="en-US" sz="350" spc="7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6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startTime() :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stopTime() :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resetTime() :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5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getUsername()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String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getDifficultyLabel()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String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4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getElapsedTime()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-1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String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setupTime()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60" name="Textbox 52">
              <a:extLst>
                <a:ext uri="{FF2B5EF4-FFF2-40B4-BE49-F238E27FC236}">
                  <a16:creationId xmlns:a16="http://schemas.microsoft.com/office/drawing/2014/main" id="{FD7015EA-6E68-FCDF-768B-8AE9EC77C870}"/>
                </a:ext>
              </a:extLst>
            </p:cNvPr>
            <p:cNvSpPr txBox="1"/>
            <p:nvPr/>
          </p:nvSpPr>
          <p:spPr>
            <a:xfrm>
              <a:off x="568451" y="1397121"/>
              <a:ext cx="23241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MainClass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box 53">
              <a:extLst>
                <a:ext uri="{FF2B5EF4-FFF2-40B4-BE49-F238E27FC236}">
                  <a16:creationId xmlns:a16="http://schemas.microsoft.com/office/drawing/2014/main" id="{04BDAC41-0456-8D4F-7BD0-35FC0F7B9CDC}"/>
                </a:ext>
              </a:extLst>
            </p:cNvPr>
            <p:cNvSpPr txBox="1"/>
            <p:nvPr/>
          </p:nvSpPr>
          <p:spPr>
            <a:xfrm>
              <a:off x="2060448" y="1255388"/>
              <a:ext cx="63436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SudokuController</a:t>
              </a:r>
              <a:r>
                <a:rPr lang="en-US" sz="350" b="1" spc="10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(controller)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box 54">
              <a:extLst>
                <a:ext uri="{FF2B5EF4-FFF2-40B4-BE49-F238E27FC236}">
                  <a16:creationId xmlns:a16="http://schemas.microsoft.com/office/drawing/2014/main" id="{01BA7209-81CE-4901-A81A-A90F06AD4324}"/>
                </a:ext>
              </a:extLst>
            </p:cNvPr>
            <p:cNvSpPr txBox="1"/>
            <p:nvPr/>
          </p:nvSpPr>
          <p:spPr>
            <a:xfrm>
              <a:off x="3550920" y="1208145"/>
              <a:ext cx="17716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header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box 55">
              <a:extLst>
                <a:ext uri="{FF2B5EF4-FFF2-40B4-BE49-F238E27FC236}">
                  <a16:creationId xmlns:a16="http://schemas.microsoft.com/office/drawing/2014/main" id="{8F44391B-BBF3-1D4A-CF3B-F2D8D68C3E41}"/>
                </a:ext>
              </a:extLst>
            </p:cNvPr>
            <p:cNvSpPr txBox="1"/>
            <p:nvPr/>
          </p:nvSpPr>
          <p:spPr>
            <a:xfrm>
              <a:off x="2165604" y="1127372"/>
              <a:ext cx="28638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controlPanel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box 56">
              <a:extLst>
                <a:ext uri="{FF2B5EF4-FFF2-40B4-BE49-F238E27FC236}">
                  <a16:creationId xmlns:a16="http://schemas.microsoft.com/office/drawing/2014/main" id="{F5C468D6-FC5C-F96E-E933-1370DDADEADF}"/>
                </a:ext>
              </a:extLst>
            </p:cNvPr>
            <p:cNvSpPr txBox="1"/>
            <p:nvPr/>
          </p:nvSpPr>
          <p:spPr>
            <a:xfrm>
              <a:off x="3881627" y="609212"/>
              <a:ext cx="963930" cy="1047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 DifficultyMenu()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3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4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addStyleToMenuItems(items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3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MenuItem)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4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20">
                  <a:effectLst/>
                  <a:latin typeface="Arial MT"/>
                  <a:ea typeface="Times New Roman" panose="02020603050405020304" pitchFamily="18" charset="0"/>
                </a:rPr>
                <a:t>void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53486C20-2D76-C773-0A64-7047CAEF6E72}"/>
                </a:ext>
              </a:extLst>
            </p:cNvPr>
            <p:cNvSpPr txBox="1"/>
            <p:nvPr/>
          </p:nvSpPr>
          <p:spPr>
            <a:xfrm>
              <a:off x="1196340" y="638168"/>
              <a:ext cx="20256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callback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Textbox 58">
              <a:extLst>
                <a:ext uri="{FF2B5EF4-FFF2-40B4-BE49-F238E27FC236}">
                  <a16:creationId xmlns:a16="http://schemas.microsoft.com/office/drawing/2014/main" id="{07F1197E-272A-E308-20A9-ADC725F10666}"/>
                </a:ext>
              </a:extLst>
            </p:cNvPr>
            <p:cNvSpPr txBox="1"/>
            <p:nvPr/>
          </p:nvSpPr>
          <p:spPr>
            <a:xfrm>
              <a:off x="577596" y="650361"/>
              <a:ext cx="19304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i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Callback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Textbox 59">
              <a:extLst>
                <a:ext uri="{FF2B5EF4-FFF2-40B4-BE49-F238E27FC236}">
                  <a16:creationId xmlns:a16="http://schemas.microsoft.com/office/drawing/2014/main" id="{985CFB21-4814-E75D-2CA5-83E3BC4F8CE8}"/>
                </a:ext>
              </a:extLst>
            </p:cNvPr>
            <p:cNvSpPr txBox="1"/>
            <p:nvPr/>
          </p:nvSpPr>
          <p:spPr>
            <a:xfrm>
              <a:off x="4137659" y="493388"/>
              <a:ext cx="47307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DifficultyMenu</a:t>
              </a:r>
              <a:r>
                <a:rPr lang="en-US" sz="350" b="1" spc="6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(view)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Textbox 60">
              <a:extLst>
                <a:ext uri="{FF2B5EF4-FFF2-40B4-BE49-F238E27FC236}">
                  <a16:creationId xmlns:a16="http://schemas.microsoft.com/office/drawing/2014/main" id="{5CB4D205-E5C1-C59E-6BE9-C69BF0E3FFE9}"/>
                </a:ext>
              </a:extLst>
            </p:cNvPr>
            <p:cNvSpPr txBox="1"/>
            <p:nvPr/>
          </p:nvSpPr>
          <p:spPr>
            <a:xfrm>
              <a:off x="3372611" y="533012"/>
              <a:ext cx="308610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>
                  <a:effectLst/>
                  <a:latin typeface="Arial MT"/>
                  <a:ea typeface="Times New Roman" panose="02020603050405020304" pitchFamily="18" charset="0"/>
                </a:rPr>
                <a:t>-</a:t>
              </a:r>
              <a:r>
                <a:rPr lang="en-US" sz="350" spc="-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difficultyMenu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Textbox 61">
              <a:extLst>
                <a:ext uri="{FF2B5EF4-FFF2-40B4-BE49-F238E27FC236}">
                  <a16:creationId xmlns:a16="http://schemas.microsoft.com/office/drawing/2014/main" id="{35B4EA72-9C87-85B7-7C74-FD6E38556771}"/>
                </a:ext>
              </a:extLst>
            </p:cNvPr>
            <p:cNvSpPr txBox="1"/>
            <p:nvPr/>
          </p:nvSpPr>
          <p:spPr>
            <a:xfrm>
              <a:off x="1645920" y="188588"/>
              <a:ext cx="1452880" cy="8343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080" marR="0" algn="ctr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ControlPanel</a:t>
              </a:r>
              <a:r>
                <a:rPr lang="en-US" sz="350" b="1" spc="45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(view)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27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ICON_SIZE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int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28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TEXT_COLOR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String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=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"-fx-text-fill: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#0065c8;"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0" marR="0">
                <a:spcBef>
                  <a:spcPts val="280"/>
                </a:spcBef>
                <a:spcAft>
                  <a:spcPts val="0"/>
                </a:spcAft>
              </a:pP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+</a:t>
              </a:r>
              <a:r>
                <a:rPr lang="en-US" sz="350" spc="40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ControlPanel(difficultyMenu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DifficultyMenu</a:t>
              </a:r>
              <a:r>
                <a:rPr lang="en-US" sz="350" spc="18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(view),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callback</a:t>
              </a:r>
              <a:r>
                <a:rPr lang="en-US" sz="350" spc="3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US" sz="350" spc="45"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US" sz="350" spc="-10">
                  <a:effectLst/>
                  <a:latin typeface="Arial MT"/>
                  <a:ea typeface="Times New Roman" panose="02020603050405020304" pitchFamily="18" charset="0"/>
                </a:rPr>
                <a:t>Callback)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createNewGameButton()</a:t>
              </a:r>
              <a:r>
                <a:rPr lang="en-US" sz="350" spc="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createControls()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createNotesControl()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StackPane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createUndoControl()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6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VBox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5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createRedoControl()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6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VBox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createEraseControl()</a:t>
              </a:r>
              <a:r>
                <a:rPr lang="en-US" sz="350" spc="7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VBox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createSolveControl()</a:t>
              </a:r>
              <a:r>
                <a:rPr lang="en-US" sz="35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VBox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createNumpad()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4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bindNumpadHoverEffect(button</a:t>
              </a:r>
              <a:r>
                <a:rPr lang="en-US" sz="350" spc="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Button)</a:t>
              </a:r>
              <a:r>
                <a:rPr lang="en-US" sz="350" spc="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1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  <a:p>
              <a:pPr marL="342900" marR="0" lvl="0" indent="-342900">
                <a:spcBef>
                  <a:spcPts val="30"/>
                </a:spcBef>
                <a:spcAft>
                  <a:spcPts val="0"/>
                </a:spcAft>
                <a:buSzPts val="350"/>
                <a:buFont typeface="Arial MT"/>
                <a:buChar char="-"/>
                <a:tabLst>
                  <a:tab pos="26670" algn="l"/>
                </a:tabLst>
              </a:pP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bindCircleHoverEffect(circle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Circle)</a:t>
              </a:r>
              <a:r>
                <a:rPr lang="en-US" sz="35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0">
                  <a:effectLst/>
                  <a:latin typeface="Arial MT"/>
                  <a:ea typeface="Arial MT"/>
                  <a:cs typeface="Arial MT"/>
                </a:rPr>
                <a:t>:</a:t>
              </a:r>
              <a:r>
                <a:rPr lang="en-US" sz="35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en-US" sz="350" spc="-20">
                  <a:effectLst/>
                  <a:latin typeface="Arial MT"/>
                  <a:ea typeface="Arial MT"/>
                  <a:cs typeface="Arial MT"/>
                </a:rPr>
                <a:t>void</a:t>
              </a:r>
              <a:endParaRPr lang="en-US" sz="1100" spc="0">
                <a:effectLst/>
                <a:latin typeface="Times New Roman" panose="02020603050405020304" pitchFamily="18" charset="0"/>
                <a:ea typeface="Arial MT"/>
                <a:cs typeface="Arial MT"/>
              </a:endParaRPr>
            </a:p>
          </p:txBody>
        </p:sp>
        <p:sp>
          <p:nvSpPr>
            <p:cNvPr id="70" name="Textbox 62">
              <a:extLst>
                <a:ext uri="{FF2B5EF4-FFF2-40B4-BE49-F238E27FC236}">
                  <a16:creationId xmlns:a16="http://schemas.microsoft.com/office/drawing/2014/main" id="{AA0E475A-D13E-E3C2-4E39-364188B8C88E}"/>
                </a:ext>
              </a:extLst>
            </p:cNvPr>
            <p:cNvSpPr txBox="1"/>
            <p:nvPr/>
          </p:nvSpPr>
          <p:spPr>
            <a:xfrm>
              <a:off x="38100" y="28568"/>
              <a:ext cx="182245" cy="495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3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50" b="1" spc="-1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pkg</a:t>
              </a:r>
              <a:r>
                <a:rPr lang="en-US" sz="350" b="1" spc="-3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50" spc="-25">
                  <a:effectLst/>
                  <a:latin typeface="Arial MT"/>
                  <a:ea typeface="Times New Roman" panose="02020603050405020304" pitchFamily="18" charset="0"/>
                </a:rPr>
                <a:t>com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1" name="Rectangle 96">
            <a:extLst>
              <a:ext uri="{FF2B5EF4-FFF2-40B4-BE49-F238E27FC236}">
                <a16:creationId xmlns:a16="http://schemas.microsoft.com/office/drawing/2014/main" id="{1FB90F7C-41B9-1C2D-3B96-60F4D6DF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3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0" algn="l"/>
              </a:tabLst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0" algn="l"/>
              </a:tabLst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Diagram5	2024/01/17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FA323B-F9C0-DAB6-0707-869C21CA3F77}"/>
              </a:ext>
            </a:extLst>
          </p:cNvPr>
          <p:cNvSpPr txBox="1"/>
          <p:nvPr/>
        </p:nvSpPr>
        <p:spPr>
          <a:xfrm>
            <a:off x="554636" y="1553464"/>
            <a:ext cx="145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0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ECD1-C3DD-6E3D-1354-44918FAC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44" y="30259"/>
            <a:ext cx="10972440" cy="74212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030B8CCE-4766-FECE-59E5-A5E1432E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" name="Rectangle 96">
            <a:extLst>
              <a:ext uri="{FF2B5EF4-FFF2-40B4-BE49-F238E27FC236}">
                <a16:creationId xmlns:a16="http://schemas.microsoft.com/office/drawing/2014/main" id="{1FB90F7C-41B9-1C2D-3B96-60F4D6DF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3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0" algn="l"/>
              </a:tabLst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0" algn="l"/>
              </a:tabLst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Class Diagram5	2024/01/17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FA323B-F9C0-DAB6-0707-869C21CA3F77}"/>
              </a:ext>
            </a:extLst>
          </p:cNvPr>
          <p:cNvSpPr txBox="1"/>
          <p:nvPr/>
        </p:nvSpPr>
        <p:spPr>
          <a:xfrm>
            <a:off x="554636" y="1553464"/>
            <a:ext cx="145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76FAB-D8F1-95D8-1FC1-1FA5DC2B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6" y="875943"/>
            <a:ext cx="804974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593-47E3-5901-6117-BCE6C0CA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5805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4.Xây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4978AD69-806D-039F-90BC-29261189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63" y="2007735"/>
            <a:ext cx="3856337" cy="30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18704-0032-C04D-3022-E9706C3EC158}"/>
              </a:ext>
            </a:extLst>
          </p:cNvPr>
          <p:cNvSpPr txBox="1"/>
          <p:nvPr/>
        </p:nvSpPr>
        <p:spPr>
          <a:xfrm>
            <a:off x="609480" y="110948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5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593-47E3-5901-6117-BCE6C0CA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5805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4.Xây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9DCE7FB3-9C8E-F3CA-66DB-69529E07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56" y="1919060"/>
            <a:ext cx="5754688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8AB92-903D-0619-9E27-3263406DEA98}"/>
              </a:ext>
            </a:extLst>
          </p:cNvPr>
          <p:cNvSpPr txBox="1"/>
          <p:nvPr/>
        </p:nvSpPr>
        <p:spPr>
          <a:xfrm>
            <a:off x="885371" y="12087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5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593-47E3-5901-6117-BCE6C0CA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5805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4.Xây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E83EE7DE-4A5A-B104-D46A-A819BBCF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3" y="1707383"/>
            <a:ext cx="5764213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B2115-F73A-0AF2-9ED7-C536721B5E60}"/>
              </a:ext>
            </a:extLst>
          </p:cNvPr>
          <p:cNvSpPr txBox="1"/>
          <p:nvPr/>
        </p:nvSpPr>
        <p:spPr>
          <a:xfrm>
            <a:off x="609480" y="87638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dấu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ô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cột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ô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0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593-47E3-5901-6117-BCE6C0CA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5805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4.Xây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id="{92C05EC2-4BFC-3AA9-C358-6581DF1B9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58" y="1737632"/>
            <a:ext cx="5754688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629D1-66C8-E355-F86D-BDBF3B21C397}"/>
              </a:ext>
            </a:extLst>
          </p:cNvPr>
          <p:cNvSpPr txBox="1"/>
          <p:nvPr/>
        </p:nvSpPr>
        <p:spPr>
          <a:xfrm>
            <a:off x="609480" y="9066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chúc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392040" y="342900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734855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000" dirty="0"/>
              <a:t>Môn: Project 1</a:t>
            </a:r>
          </a:p>
          <a:p>
            <a:r>
              <a:rPr lang="en-US" sz="2000" dirty="0">
                <a:effectLst/>
                <a:ea typeface="Times New Roman" panose="02020603050405020304" pitchFamily="18" charset="0"/>
              </a:rPr>
              <a:t>Sinh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Thái Dũng</a:t>
            </a:r>
          </a:p>
          <a:p>
            <a:r>
              <a:rPr lang="en-US" sz="2000" dirty="0">
                <a:effectLst/>
                <a:ea typeface="Times New Roman" panose="02020603050405020304" pitchFamily="18" charset="0"/>
              </a:rPr>
              <a:t>MSSV	: 20215330	  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		</a:t>
            </a:r>
            <a:endParaRPr lang="en-US" sz="2000" b="1" dirty="0"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330575" algn="l"/>
              </a:tabLst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Mã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 : 733501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330575" algn="l"/>
              </a:tabLst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      :  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Khoa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máy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tính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03 K66</a:t>
            </a:r>
            <a:endParaRPr lang="en-US" sz="2000" b="1" dirty="0"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330575" algn="l"/>
              </a:tabLst>
            </a:pPr>
            <a:r>
              <a:rPr lang="en-US" sz="2000" dirty="0" err="1">
                <a:effectLst/>
                <a:ea typeface="Times New Roman" panose="02020603050405020304" pitchFamily="18" charset="0"/>
              </a:rPr>
              <a:t>Giáo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hướng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Times New Roman" panose="02020603050405020304" pitchFamily="18" charset="0"/>
              </a:rPr>
              <a:t>dẫn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Nguyễn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Mạnh</a:t>
            </a:r>
            <a:r>
              <a:rPr lang="en-US" sz="20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ea typeface="Times New Roman" panose="02020603050405020304" pitchFamily="18" charset="0"/>
              </a:rPr>
              <a:t>Tuấn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AA9F2-726E-4D0B-998C-B86C0E13F5DC}"/>
              </a:ext>
            </a:extLst>
          </p:cNvPr>
          <p:cNvSpPr txBox="1"/>
          <p:nvPr/>
        </p:nvSpPr>
        <p:spPr>
          <a:xfrm>
            <a:off x="2432784" y="2080080"/>
            <a:ext cx="60933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3200" b="1" dirty="0">
                <a:effectLst/>
                <a:latin typeface="+mj-lt"/>
                <a:ea typeface="Times New Roman" panose="02020603050405020304" pitchFamily="18" charset="0"/>
              </a:rPr>
              <a:t>XÂY DỰNG TRÒ CHƠI SUDOKU </a:t>
            </a:r>
            <a:endParaRPr lang="en-US" sz="32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E86-A6E3-4DD4-1CA3-4EEC7612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22" y="276542"/>
            <a:ext cx="10972440" cy="797514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5.Kết </a:t>
            </a:r>
            <a:r>
              <a:rPr lang="en-US" sz="4400" dirty="0" err="1">
                <a:solidFill>
                  <a:schemeClr val="bg1"/>
                </a:solidFill>
              </a:rPr>
              <a:t>luận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và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hướng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phát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triển</a:t>
            </a:r>
            <a:br>
              <a:rPr lang="vi-VN" sz="4400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4C84-4E32-349F-94B5-CEFFF0AA09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074056"/>
            <a:ext cx="10972440" cy="579664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Kết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thúc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quá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trình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phát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triển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mềm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đa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số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đã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hoàn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thành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những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yêu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cầu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đã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đặt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ra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trước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đó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của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dự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án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là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tạo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trò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chơi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sudoku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với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đầy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đủ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hỗ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trợ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người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chơi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nhiều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cấp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độ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khó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đều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dễ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sử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dụng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giao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diện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dễ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nhìn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Phần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mềm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vẫn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chưa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có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nhiều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chế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độ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chơi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thú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vị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.  Trong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tương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lai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em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sễ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cố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gắng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hoàn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thiện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thêm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chức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năng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như</a:t>
            </a:r>
            <a:r>
              <a:rPr lang="en-US" sz="36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pause, continue,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chơi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được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trên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internet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để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so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sánh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nhười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chơi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với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nhau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chế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độ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thú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vị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+mn-lt"/>
                <a:ea typeface="Times New Roman" panose="02020603050405020304" pitchFamily="18" charset="0"/>
              </a:rPr>
              <a:t>khác</a:t>
            </a:r>
            <a:r>
              <a:rPr lang="en-US" sz="36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825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20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931050" y="2480760"/>
            <a:ext cx="270" cy="27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11" name="TextShape 2"/>
          <p:cNvSpPr txBox="1"/>
          <p:nvPr/>
        </p:nvSpPr>
        <p:spPr>
          <a:xfrm>
            <a:off x="1478801" y="1185454"/>
            <a:ext cx="9234397" cy="4764772"/>
          </a:xfrm>
          <a:prstGeom prst="rect">
            <a:avLst/>
          </a:prstGeom>
          <a:noFill/>
          <a:ln>
            <a:noFill/>
          </a:ln>
        </p:spPr>
        <p:txBody>
          <a:bodyPr lIns="67500" tIns="33750" rIns="67500" bIns="33750">
            <a:noAutofit/>
          </a:bodyPr>
          <a:lstStyle/>
          <a:p>
            <a:pPr marL="514350" indent="-514350">
              <a:lnSpc>
                <a:spcPct val="90000"/>
              </a:lnSpc>
              <a:buClr>
                <a:schemeClr val="dk1"/>
              </a:buClr>
              <a:buSzPts val="2800"/>
              <a:buAutoNum type="arabicPeriod"/>
            </a:pPr>
            <a:r>
              <a:rPr lang="vi-VN" sz="4400" dirty="0"/>
              <a:t>Khảo sát bài toán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AutoNum type="arabicPeriod"/>
            </a:pPr>
            <a:r>
              <a:rPr lang="vi-VN" sz="4400" dirty="0"/>
              <a:t>Đặc tả yêu cầu bài toán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AutoNum type="arabicPeriod"/>
            </a:pPr>
            <a:r>
              <a:rPr lang="vi-VN" sz="4400" dirty="0"/>
              <a:t>Phân tích </a:t>
            </a:r>
            <a:r>
              <a:rPr lang="en-US" sz="4400" dirty="0" err="1"/>
              <a:t>thiết</a:t>
            </a:r>
            <a:r>
              <a:rPr lang="en-US" sz="4400" dirty="0"/>
              <a:t> </a:t>
            </a:r>
            <a:r>
              <a:rPr lang="en-US" sz="4400" dirty="0" err="1"/>
              <a:t>kế</a:t>
            </a:r>
            <a:r>
              <a:rPr lang="en-US" sz="4400" dirty="0"/>
              <a:t> </a:t>
            </a:r>
            <a:r>
              <a:rPr lang="en-US" sz="4400" dirty="0" err="1"/>
              <a:t>bài</a:t>
            </a:r>
            <a:r>
              <a:rPr lang="en-US" sz="4400" dirty="0"/>
              <a:t> </a:t>
            </a:r>
            <a:r>
              <a:rPr lang="en-US" sz="4400" dirty="0" err="1"/>
              <a:t>toán</a:t>
            </a:r>
            <a:endParaRPr lang="vi-VN" sz="4400" dirty="0"/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AutoNum type="arabicPeriod"/>
            </a:pPr>
            <a:r>
              <a:rPr lang="en-US" sz="4400" dirty="0" err="1"/>
              <a:t>Xây</a:t>
            </a:r>
            <a:r>
              <a:rPr lang="en-US" sz="4400" dirty="0"/>
              <a:t> </a:t>
            </a:r>
            <a:r>
              <a:rPr lang="en-US" sz="4400" dirty="0" err="1"/>
              <a:t>dựng</a:t>
            </a:r>
            <a:r>
              <a:rPr lang="en-US" sz="4400" dirty="0"/>
              <a:t> </a:t>
            </a:r>
            <a:r>
              <a:rPr lang="en-US" sz="4400" dirty="0" err="1"/>
              <a:t>chương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minh</a:t>
            </a:r>
            <a:r>
              <a:rPr lang="en-US" sz="4400" dirty="0"/>
              <a:t> </a:t>
            </a:r>
            <a:r>
              <a:rPr lang="en-US" sz="4400" dirty="0" err="1"/>
              <a:t>họa</a:t>
            </a:r>
            <a:endParaRPr lang="vi-VN" sz="4400" dirty="0"/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AutoNum type="arabicPeriod"/>
            </a:pP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luận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hướng</a:t>
            </a:r>
            <a:r>
              <a:rPr lang="en-US" sz="4400" dirty="0"/>
              <a:t> </a:t>
            </a:r>
            <a:r>
              <a:rPr lang="en-US" sz="4400" dirty="0" err="1"/>
              <a:t>phát</a:t>
            </a:r>
            <a:r>
              <a:rPr lang="en-US" sz="4400" dirty="0"/>
              <a:t> </a:t>
            </a:r>
            <a:r>
              <a:rPr lang="en-US" sz="4400" dirty="0" err="1"/>
              <a:t>triển</a:t>
            </a:r>
            <a:endParaRPr lang="vi-VN" sz="4400" dirty="0"/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510E5622-9F24-4A56-EEFA-CA3D05F2B0F6}"/>
              </a:ext>
            </a:extLst>
          </p:cNvPr>
          <p:cNvSpPr txBox="1">
            <a:spLocks/>
          </p:cNvSpPr>
          <p:nvPr/>
        </p:nvSpPr>
        <p:spPr>
          <a:xfrm>
            <a:off x="1994154" y="1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3600" dirty="0">
                <a:solidFill>
                  <a:schemeClr val="bg1"/>
                </a:solidFill>
              </a:rPr>
              <a:t>NỘI DUNG</a:t>
            </a:r>
          </a:p>
        </p:txBody>
      </p:sp>
    </p:spTree>
    <p:extLst>
      <p:ext uri="{BB962C8B-B14F-4D97-AF65-F5344CB8AC3E}">
        <p14:creationId xmlns:p14="http://schemas.microsoft.com/office/powerpoint/2010/main" val="150962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2E1-F095-C01A-83EF-ECCAC348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0"/>
            <a:ext cx="10972440" cy="61072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Khảo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sát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bài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toán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606C-783D-52D3-0AA2-26B0F2EFB06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3706" y="915407"/>
            <a:ext cx="10972440" cy="494205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Sudoku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logic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thích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đòi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hỏi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suy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, logic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kiên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nhẫn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điền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9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9x9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cột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ô 3x3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9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trùng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Sudoku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chơi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rèn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luyện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tư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duy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logic, 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cường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trí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nhớ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rgbClr val="1F1F1F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24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2E1-F095-C01A-83EF-ECCAC348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0"/>
            <a:ext cx="10972440" cy="61072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1. </a:t>
            </a:r>
            <a:r>
              <a:rPr lang="en-US" sz="3600" dirty="0" err="1">
                <a:solidFill>
                  <a:schemeClr val="bg1"/>
                </a:solidFill>
              </a:rPr>
              <a:t>Khảo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sát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bài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toán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606C-783D-52D3-0AA2-26B0F2EFB06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3706" y="915407"/>
            <a:ext cx="10972440" cy="1430228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: </a:t>
            </a:r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t</a:t>
            </a:r>
            <a:r>
              <a:rPr lang="vi-VN" sz="3600" dirty="0"/>
              <a:t>rò chơi</a:t>
            </a:r>
            <a:r>
              <a:rPr lang="en-US" sz="3600" dirty="0"/>
              <a:t> sudoku</a:t>
            </a:r>
            <a:r>
              <a:rPr lang="vi-VN" sz="3600" dirty="0"/>
              <a:t> cung cấp cho người chơi các chức năng cơ bản</a:t>
            </a:r>
            <a:r>
              <a:rPr lang="en-US" sz="3600" dirty="0"/>
              <a:t>,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hỗ</a:t>
            </a:r>
            <a:r>
              <a:rPr lang="en-US" sz="3600" dirty="0"/>
              <a:t> </a:t>
            </a:r>
            <a:r>
              <a:rPr lang="en-US" sz="3600" dirty="0" err="1"/>
              <a:t>trợ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48CFB-2EBA-8EF0-1396-30C982A4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85" y="2233093"/>
            <a:ext cx="5771429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869EC75E-196E-A51A-C230-B9B7505A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47" y="1357312"/>
            <a:ext cx="5945871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1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87A7D-CA71-3E00-7064-464537B99987}"/>
              </a:ext>
            </a:extLst>
          </p:cNvPr>
          <p:cNvSpPr txBox="1"/>
          <p:nvPr/>
        </p:nvSpPr>
        <p:spPr>
          <a:xfrm>
            <a:off x="291548" y="1152939"/>
            <a:ext cx="435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use case </a:t>
            </a:r>
            <a:r>
              <a:rPr lang="en-US" sz="2400" dirty="0" err="1"/>
              <a:t>NewGame</a:t>
            </a:r>
            <a:endParaRPr lang="en-US" sz="2400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53D6DCA0-6B9F-34E8-1658-F6E218980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51" y="1905415"/>
            <a:ext cx="57626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6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5D1257-581E-2879-2AC0-3AB1120D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3" y="1138319"/>
            <a:ext cx="42480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Phân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rã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 case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Addnumber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2D94405A-1CE3-8CF2-7E5E-79BB5D0C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39" y="2060713"/>
            <a:ext cx="57626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9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F6-996D-A9DD-F987-C44327A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31400"/>
            <a:ext cx="10972440" cy="4251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86374-2B8C-B48A-24CD-7B624903F690}"/>
              </a:ext>
            </a:extLst>
          </p:cNvPr>
          <p:cNvSpPr txBox="1"/>
          <p:nvPr/>
        </p:nvSpPr>
        <p:spPr>
          <a:xfrm>
            <a:off x="304800" y="9748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ea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rã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use case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Undo,Redo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2AFB3B37-0DEF-0852-258F-ED09D792C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67" y="1676400"/>
            <a:ext cx="5762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0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1683</Words>
  <Application>Microsoft Office PowerPoint</Application>
  <PresentationFormat>Widescreen</PresentationFormat>
  <Paragraphs>220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MT</vt:lpstr>
      <vt:lpstr>Calibri</vt:lpstr>
      <vt:lpstr>Lato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1. Khảo sát bài toán</vt:lpstr>
      <vt:lpstr>1. Khảo sát bài toán</vt:lpstr>
      <vt:lpstr>2. Đặc tả yêu cầu bài toán</vt:lpstr>
      <vt:lpstr>2. Đặc tả yêu cầu bài toán</vt:lpstr>
      <vt:lpstr>2. Đặc tả yêu cầu bài toán</vt:lpstr>
      <vt:lpstr>2. Đặc tả yêu cầu bài toán</vt:lpstr>
      <vt:lpstr>2. Đặc tả yêu cầu bài toán</vt:lpstr>
      <vt:lpstr>2. Đặc tả yêu cầu bài toán</vt:lpstr>
      <vt:lpstr>2. Đặc tả yêu cầu bài toán</vt:lpstr>
      <vt:lpstr>2. Đặc tả yêu cầu bài toán</vt:lpstr>
      <vt:lpstr>Phân tích thiết kế bài toán</vt:lpstr>
      <vt:lpstr>Phân tích thiết kế bài toán</vt:lpstr>
      <vt:lpstr>4.Xây dựng chương trình</vt:lpstr>
      <vt:lpstr>4.Xây dựng chương trình</vt:lpstr>
      <vt:lpstr>4.Xây dựng chương trình</vt:lpstr>
      <vt:lpstr>4.Xây dựng chương trình</vt:lpstr>
      <vt:lpstr>5.Kết luận và hướng phát triển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Thai Dung 20215330</dc:creator>
  <cp:lastModifiedBy>Nguyen Thai Dung 20215330</cp:lastModifiedBy>
  <cp:revision>1</cp:revision>
  <dcterms:created xsi:type="dcterms:W3CDTF">2024-01-17T13:33:40Z</dcterms:created>
  <dcterms:modified xsi:type="dcterms:W3CDTF">2024-01-19T05:56:22Z</dcterms:modified>
</cp:coreProperties>
</file>