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2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5A3C0-4735-4EEF-BDEF-603459189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0C987-C0DA-4B5D-8C18-B46956F2C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11267-5149-4450-B49A-A7AB02C59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D1C5-6921-4392-9FD4-CAB1AE2978C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DF995-AA4C-46C4-9CBD-950B3D7E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8F79A-E4AD-4B6D-B03A-1709622F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A88-8AC7-456C-8EDA-1320A8672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2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2234-5EFB-4C30-BDE3-5745FAD7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06E81-22C1-44D1-A8B2-9246E7E36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DBD38-681E-4EAB-8177-1D97F7A9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D1C5-6921-4392-9FD4-CAB1AE2978C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5A230-F216-4129-BAB6-29B068FF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EDAE3-76D2-4FFC-91D4-086BFE80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A88-8AC7-456C-8EDA-1320A8672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61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46CA15-BA18-44E9-B74F-158ED4089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1668F-0132-4937-8E9F-1AE0231F8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413F2-176C-4102-BB4B-C93324703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D1C5-6921-4392-9FD4-CAB1AE2978C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41157-5B2B-4D9C-A771-B8030D531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4FABB-1FFB-4691-B434-3AC5A5CC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A88-8AC7-456C-8EDA-1320A8672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9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5CA11-D695-4780-9889-26316FD6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95B83-A597-44C0-AC07-84816A2DA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FF490-F5E5-4DE6-B7EF-65F13425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D1C5-6921-4392-9FD4-CAB1AE2978C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46DB4-8F58-48D3-BEC4-1288724C5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FEDA0-C2FD-43EE-87CC-0CC2540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A88-8AC7-456C-8EDA-1320A8672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0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54F1F-FBCA-44F3-A46F-E9203910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6E5BC-109B-4486-8C99-ABF7CDED2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6CB74-2BD3-40E7-A682-9E1438750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D1C5-6921-4392-9FD4-CAB1AE2978C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4C2E7-C175-458D-A6F1-900F26319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6ED14-09DD-42BE-9E74-3C2F9D73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A88-8AC7-456C-8EDA-1320A8672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6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AB2F1-5BE8-4DBE-B240-21F8B02F4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480AF-1A30-4415-89B8-47FB7A03B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EEA94-A455-4EBC-9040-9E0716861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106FC-2CEB-4B9B-966E-EDD5E1EA2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D1C5-6921-4392-9FD4-CAB1AE2978C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6A2A8-70E4-427A-81D5-77AF284C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81E05-3D69-472F-B66A-F3D163547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A88-8AC7-456C-8EDA-1320A8672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9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B5D9-3374-42E5-AC52-E7D9D1E30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74982-FCBB-4972-B310-D7C47596B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79E67-3733-4038-8340-50A6BC02E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CBD579-F5D5-4595-B08D-72F07D5CC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407FC9-7C0D-42F3-AF47-06C0D6F69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AF82E8-908B-46A9-B90B-1F9E530A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D1C5-6921-4392-9FD4-CAB1AE2978C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2BAC1A-69B7-4D71-A5F3-3F98B0E2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42E51-7914-4305-A9B4-D3E228F7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A88-8AC7-456C-8EDA-1320A8672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9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3CE1-AF6C-4A21-B70E-A3AF3326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A67F1-B411-4D7A-AFFE-3929E7FED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D1C5-6921-4392-9FD4-CAB1AE2978C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2FFFD-D41C-412F-8614-4D19F346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5D4AC-E06C-46CF-BE3C-485F1C6D2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A88-8AC7-456C-8EDA-1320A8672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3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B2724-09F2-40D3-9BA5-1B43880D5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D1C5-6921-4392-9FD4-CAB1AE2978C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207E0-A738-473C-B344-6C6F96EA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22D16-3D9B-4E73-AD35-3403C1E7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A88-8AC7-456C-8EDA-1320A8672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8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245C-1BE7-496A-B606-7E349FDB4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C22CD-1D6E-4A79-9D33-8A960589A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51B87-0C89-438A-A502-FB72822E9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F96FE-2407-47A7-9FDB-682BA376B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D1C5-6921-4392-9FD4-CAB1AE2978C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48F4D-E092-4196-B6F2-10C45515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3CBF2-2686-4DC6-8EBC-84E558536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A88-8AC7-456C-8EDA-1320A8672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6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683D-CCE1-4996-83D1-A9044681F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BA76DC-4436-4923-BDE5-1ABAF9D2E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49703-68D3-4439-978D-2C60E16C4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6332D-26F4-4618-97D1-A368BE6B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D1C5-6921-4392-9FD4-CAB1AE2978C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0427F-733E-47D7-80A3-1B6B855A2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1F6D7-13BB-46D2-8FC1-A637A481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A88-8AC7-456C-8EDA-1320A8672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9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A3D392-49BB-4145-A3DB-7829E257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F745F-573A-4451-8E7F-E156F30B1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E4E94-727E-41D0-9F4F-663C9C0EE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9D1C5-6921-4392-9FD4-CAB1AE2978C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B12F0-286D-4134-B3ED-92EF4D24C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279E1-8994-481D-837B-6F2337381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5DA88-8AC7-456C-8EDA-1320A8672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1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Operator</a:t>
            </a:r>
            <a:endParaRPr lang="vi-V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BITECH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EAEA-E558-4784-A8B0-167AC8D4204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Join </a:t>
            </a:r>
            <a:r>
              <a:rPr lang="en-US" dirty="0" err="1"/>
              <a:t>trong</a:t>
            </a:r>
            <a:r>
              <a:rPr lang="en-US" dirty="0"/>
              <a:t> Apache Pig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2 hay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(đ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key).</a:t>
            </a:r>
          </a:p>
          <a:p>
            <a:endParaRPr lang="en-US" dirty="0"/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3500" b="1" i="1" dirty="0" err="1"/>
              <a:t>RelationJoin_Name</a:t>
            </a:r>
            <a:r>
              <a:rPr lang="en-US" sz="3500" b="1" dirty="0"/>
              <a:t> = JOIN </a:t>
            </a:r>
            <a:r>
              <a:rPr lang="en-US" sz="3500" b="1" i="1" dirty="0" err="1"/>
              <a:t>Relation1_name</a:t>
            </a:r>
            <a:r>
              <a:rPr lang="en-US" sz="3500" b="1" dirty="0"/>
              <a:t> BY </a:t>
            </a:r>
            <a:r>
              <a:rPr lang="en-US" sz="3500" b="1" i="1" dirty="0"/>
              <a:t>key</a:t>
            </a:r>
            <a:r>
              <a:rPr lang="en-US" sz="3500" b="1" dirty="0"/>
              <a:t>, </a:t>
            </a:r>
            <a:r>
              <a:rPr lang="en-US" sz="3500" b="1" i="1" dirty="0" err="1"/>
              <a:t>Relation1_name</a:t>
            </a:r>
            <a:r>
              <a:rPr lang="en-US" sz="3500" b="1" i="1" dirty="0"/>
              <a:t> </a:t>
            </a:r>
            <a:r>
              <a:rPr lang="en-US" sz="3500" b="1" dirty="0"/>
              <a:t>BY </a:t>
            </a:r>
            <a:r>
              <a:rPr lang="en-US" sz="3500" b="1" i="1" dirty="0"/>
              <a:t>key</a:t>
            </a:r>
            <a:r>
              <a:rPr lang="en-US" sz="3500" b="1" dirty="0"/>
              <a:t>;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4381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Operator</a:t>
            </a:r>
            <a:endParaRPr lang="vi-V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BITECH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EAEA-E558-4784-A8B0-167AC8D4204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Group </a:t>
            </a:r>
            <a:r>
              <a:rPr lang="en-US" dirty="0" err="1"/>
              <a:t>trong</a:t>
            </a:r>
            <a:r>
              <a:rPr lang="en-US" dirty="0"/>
              <a:t> Apache Pig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gôm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hay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key.</a:t>
            </a:r>
          </a:p>
          <a:p>
            <a:endParaRPr lang="en-US" dirty="0"/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3500" b="1" i="1" dirty="0" err="1"/>
              <a:t>Group_data</a:t>
            </a:r>
            <a:r>
              <a:rPr lang="en-US" sz="3500" b="1" dirty="0"/>
              <a:t> = GROUP </a:t>
            </a:r>
            <a:r>
              <a:rPr lang="en-US" sz="3500" b="1" i="1" dirty="0" err="1"/>
              <a:t>Relation_name</a:t>
            </a:r>
            <a:r>
              <a:rPr lang="en-US" sz="3500" b="1" dirty="0"/>
              <a:t> BY </a:t>
            </a:r>
            <a:r>
              <a:rPr lang="en-US" sz="3500" b="1" i="1" dirty="0"/>
              <a:t>key</a:t>
            </a:r>
            <a:r>
              <a:rPr lang="en-US" sz="3500" b="1" dirty="0"/>
              <a:t>;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6614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68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Join Operator</vt:lpstr>
      <vt:lpstr>Group Operator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 Operator</dc:title>
  <dc:creator>SnowAce</dc:creator>
  <cp:lastModifiedBy>SnowAce</cp:lastModifiedBy>
  <cp:revision>2</cp:revision>
  <dcterms:created xsi:type="dcterms:W3CDTF">2017-11-16T12:00:24Z</dcterms:created>
  <dcterms:modified xsi:type="dcterms:W3CDTF">2017-11-16T12:11:34Z</dcterms:modified>
</cp:coreProperties>
</file>