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9" r:id="rId2"/>
  </p:sldMasterIdLst>
  <p:notesMasterIdLst>
    <p:notesMasterId r:id="rId15"/>
  </p:notesMasterIdLst>
  <p:sldIdLst>
    <p:sldId id="333" r:id="rId3"/>
    <p:sldId id="340" r:id="rId4"/>
    <p:sldId id="356" r:id="rId5"/>
    <p:sldId id="345" r:id="rId6"/>
    <p:sldId id="347" r:id="rId7"/>
    <p:sldId id="348" r:id="rId8"/>
    <p:sldId id="351" r:id="rId9"/>
    <p:sldId id="352" r:id="rId10"/>
    <p:sldId id="353" r:id="rId11"/>
    <p:sldId id="357" r:id="rId12"/>
    <p:sldId id="35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90D"/>
    <a:srgbClr val="990000"/>
    <a:srgbClr val="1D7816"/>
    <a:srgbClr val="14B41C"/>
    <a:srgbClr val="CC6600"/>
    <a:srgbClr val="FF0000"/>
    <a:srgbClr val="EE7A8B"/>
    <a:srgbClr val="067036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03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0F544-3F1B-4879-A3EA-344CD8DB8AB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B17C94-0DF8-4C61-848F-ECD0A1C42A1B}">
      <dgm:prSet phldrT="[Text]"/>
      <dgm:spPr>
        <a:xfrm>
          <a:off x="2789298" y="3363533"/>
          <a:ext cx="533394" cy="189447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?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8D51807-82FB-46D1-9D85-FF37385C977C}" type="parTrans" cxnId="{CA1F0D16-766E-4BAE-8731-D735D2A6FF41}">
      <dgm:prSet/>
      <dgm:spPr/>
      <dgm:t>
        <a:bodyPr/>
        <a:lstStyle/>
        <a:p>
          <a:endParaRPr lang="en-US"/>
        </a:p>
      </dgm:t>
    </dgm:pt>
    <dgm:pt modelId="{2F8B3121-09B9-49C3-B2AE-7A85CE21C4B0}" type="sibTrans" cxnId="{CA1F0D16-766E-4BAE-8731-D735D2A6FF41}">
      <dgm:prSet/>
      <dgm:spPr/>
      <dgm:t>
        <a:bodyPr/>
        <a:lstStyle/>
        <a:p>
          <a:endParaRPr lang="en-US"/>
        </a:p>
      </dgm:t>
    </dgm:pt>
    <dgm:pt modelId="{8B56ACBD-15D6-4000-B14A-B444FB19F8F4}">
      <dgm:prSet phldrT="[Text]"/>
      <dgm:spPr>
        <a:xfrm>
          <a:off x="31140" y="2210453"/>
          <a:ext cx="1462753" cy="1266535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nl-NL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A. Giữ lại cố vấn quân sự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4DC50D7-95ED-4E39-BD43-B6EF66FE8E0B}" type="parTrans" cxnId="{C7F883C6-849E-46A2-B08D-B294DFA9FF18}">
      <dgm:prSet/>
      <dgm:spPr>
        <a:xfrm rot="1085990">
          <a:off x="1456984" y="3047091"/>
          <a:ext cx="1220261" cy="474950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9C11441B-FCEF-4902-9A22-3F592C0EBF99}" type="sibTrans" cxnId="{C7F883C6-849E-46A2-B08D-B294DFA9FF18}">
      <dgm:prSet/>
      <dgm:spPr/>
      <dgm:t>
        <a:bodyPr/>
        <a:lstStyle/>
        <a:p>
          <a:endParaRPr lang="en-US"/>
        </a:p>
      </dgm:t>
    </dgm:pt>
    <dgm:pt modelId="{1ACE6469-DAC3-4FD6-A7D9-EB10DA222B65}">
      <dgm:prSet phldrT="[Text]"/>
      <dgm:spPr>
        <a:xfrm>
          <a:off x="1260953" y="673067"/>
          <a:ext cx="1583169" cy="1266535"/>
        </a:xfrm>
        <a:prstGeom prst="roundRect">
          <a:avLst>
            <a:gd name="adj" fmla="val 10000"/>
          </a:avLst>
        </a:prstGeom>
        <a:solidFill>
          <a:srgbClr val="C0504D">
            <a:hueOff val="1560506"/>
            <a:satOff val="-1946"/>
            <a:lumOff val="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nl-NL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B. Để lại lực lượng quân đội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8D04B93-952C-4298-B2EE-736C0FEA4B9E}" type="parTrans" cxnId="{11F8ACFD-53FB-4011-BA5E-37F8EE1F21CF}">
      <dgm:prSet/>
      <dgm:spPr>
        <a:xfrm rot="3602351">
          <a:off x="1658991" y="2475616"/>
          <a:ext cx="1715300" cy="450177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1560506"/>
            <a:satOff val="-1946"/>
            <a:lumOff val="458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62D63953-39D5-4A5F-886D-01A8B1034E54}" type="sibTrans" cxnId="{11F8ACFD-53FB-4011-BA5E-37F8EE1F21CF}">
      <dgm:prSet/>
      <dgm:spPr/>
      <dgm:t>
        <a:bodyPr/>
        <a:lstStyle/>
        <a:p>
          <a:endParaRPr lang="en-US"/>
        </a:p>
      </dgm:t>
    </dgm:pt>
    <dgm:pt modelId="{50048CD1-483F-4EB6-9964-6F3C968F8B60}">
      <dgm:prSet phldrT="[Text]"/>
      <dgm:spPr>
        <a:xfrm>
          <a:off x="3267869" y="673067"/>
          <a:ext cx="1583169" cy="1266535"/>
        </a:xfrm>
        <a:prstGeom prst="roundRect">
          <a:avLst>
            <a:gd name="adj" fmla="val 10000"/>
          </a:avLst>
        </a:prstGeom>
        <a:solidFill>
          <a:srgbClr val="C0504D">
            <a:hueOff val="3121013"/>
            <a:satOff val="-3893"/>
            <a:lumOff val="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nl-NL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C. Duy trì cơ quan ngoại giao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42B51D-04C6-4AC5-B771-4AE12C6DE0A0}" type="parTrans" cxnId="{A37E51C1-D836-4B03-9A88-36B3CE353D86}">
      <dgm:prSet/>
      <dgm:spPr>
        <a:xfrm rot="6990953">
          <a:off x="2630811" y="2544835"/>
          <a:ext cx="1755222" cy="487366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3121013"/>
            <a:satOff val="-3893"/>
            <a:lumOff val="915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530F03C0-FD88-46CF-ACD7-2290913B40DD}" type="sibTrans" cxnId="{A37E51C1-D836-4B03-9A88-36B3CE353D86}">
      <dgm:prSet/>
      <dgm:spPr/>
      <dgm:t>
        <a:bodyPr/>
        <a:lstStyle/>
        <a:p>
          <a:endParaRPr lang="en-US"/>
        </a:p>
      </dgm:t>
    </dgm:pt>
    <dgm:pt modelId="{B1270DDE-7031-4CAD-AFCD-42CC11E8C1D6}">
      <dgm:prSet phldrT="[Text]"/>
      <dgm:spPr>
        <a:xfrm>
          <a:off x="4557889" y="2210453"/>
          <a:ext cx="1583169" cy="1266535"/>
        </a:xfrm>
        <a:prstGeom prst="roundRect">
          <a:avLst>
            <a:gd name="adj" fmla="val 10000"/>
          </a:avLst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nl-NL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D. Không bồi thường chiến phí.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6D6D8BD-2849-476B-AC43-B6143C5D5531}" type="parTrans" cxnId="{7D8985E5-33E5-4A39-BEE0-BC0FD9DE5699}">
      <dgm:prSet/>
      <dgm:spPr>
        <a:xfrm rot="9184849">
          <a:off x="3384214" y="3049960"/>
          <a:ext cx="1149405" cy="546877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085AAD8-4222-4880-BB6B-12DBC082BC57}" type="sibTrans" cxnId="{7D8985E5-33E5-4A39-BEE0-BC0FD9DE5699}">
      <dgm:prSet/>
      <dgm:spPr/>
      <dgm:t>
        <a:bodyPr/>
        <a:lstStyle/>
        <a:p>
          <a:endParaRPr lang="en-US"/>
        </a:p>
      </dgm:t>
    </dgm:pt>
    <dgm:pt modelId="{E071F065-8585-4CCF-8263-E2AACF78A54C}" type="pres">
      <dgm:prSet presAssocID="{0930F544-3F1B-4879-A3EA-344CD8DB8AB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F171E-82AD-4340-AEBC-75D389D5B750}" type="pres">
      <dgm:prSet presAssocID="{62B17C94-0DF8-4C61-848F-ECD0A1C42A1B}" presName="centerShape" presStyleLbl="node0" presStyleIdx="0" presStyleCnt="1" custScaleX="32007" custScaleY="11368"/>
      <dgm:spPr/>
      <dgm:t>
        <a:bodyPr/>
        <a:lstStyle/>
        <a:p>
          <a:endParaRPr lang="en-US"/>
        </a:p>
      </dgm:t>
    </dgm:pt>
    <dgm:pt modelId="{E1D0D995-4445-48CC-A9B0-F48D7176B49F}" type="pres">
      <dgm:prSet presAssocID="{C4DC50D7-95ED-4E39-BD43-B6EF66FE8E0B}" presName="parTrans" presStyleLbl="bgSibTrans2D1" presStyleIdx="0" presStyleCnt="4" custAng="10985990" custScaleX="65946" custLinFactNeighborX="19358" custLinFactNeighborY="52976"/>
      <dgm:spPr/>
      <dgm:t>
        <a:bodyPr/>
        <a:lstStyle/>
        <a:p>
          <a:endParaRPr lang="en-US"/>
        </a:p>
      </dgm:t>
    </dgm:pt>
    <dgm:pt modelId="{098F4C86-3A90-4765-B305-C909C1F10B95}" type="pres">
      <dgm:prSet presAssocID="{8B56ACBD-15D6-4000-B14A-B444FB19F8F4}" presName="node" presStyleLbl="node1" presStyleIdx="0" presStyleCnt="4" custScaleX="92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96552-DE29-4ACF-8EBB-0F53344906CC}" type="pres">
      <dgm:prSet presAssocID="{28D04B93-952C-4298-B2EE-736C0FEA4B9E}" presName="parTrans" presStyleLbl="bgSibTrans2D1" presStyleIdx="1" presStyleCnt="4" custAng="10502351" custScaleX="79917" custScaleY="94784" custLinFactNeighborX="492" custLinFactNeighborY="88797"/>
      <dgm:spPr/>
      <dgm:t>
        <a:bodyPr/>
        <a:lstStyle/>
        <a:p>
          <a:endParaRPr lang="en-US"/>
        </a:p>
      </dgm:t>
    </dgm:pt>
    <dgm:pt modelId="{EB4DECA1-BE6D-4560-A3DA-BCAE297A8803}" type="pres">
      <dgm:prSet presAssocID="{1ACE6469-DAC3-4FD6-A7D9-EB10DA222B6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AE707-2E91-439B-B995-7C64B7C4C575}" type="pres">
      <dgm:prSet presAssocID="{FC42B51D-04C6-4AC5-B771-4AE12C6DE0A0}" presName="parTrans" presStyleLbl="bgSibTrans2D1" presStyleIdx="2" presStyleCnt="4" custAng="10890953" custScaleX="81777" custScaleY="102614" custLinFactY="7286" custLinFactNeighborX="-4542" custLinFactNeighborY="100000"/>
      <dgm:spPr/>
      <dgm:t>
        <a:bodyPr/>
        <a:lstStyle/>
        <a:p>
          <a:endParaRPr lang="en-US"/>
        </a:p>
      </dgm:t>
    </dgm:pt>
    <dgm:pt modelId="{67358B3D-83D7-47EA-839B-199B38D4CB89}" type="pres">
      <dgm:prSet presAssocID="{50048CD1-483F-4EB6-9964-6F3C968F8B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17C33-6AFD-48EE-A692-7B08043A655E}" type="pres">
      <dgm:prSet presAssocID="{66D6D8BD-2849-476B-AC43-B6143C5D5531}" presName="parTrans" presStyleLbl="bgSibTrans2D1" presStyleIdx="3" presStyleCnt="4" custAng="10084849" custScaleX="66101" custScaleY="115144" custLinFactNeighborX="-20019" custLinFactNeighborY="45534"/>
      <dgm:spPr/>
      <dgm:t>
        <a:bodyPr/>
        <a:lstStyle/>
        <a:p>
          <a:endParaRPr lang="en-US"/>
        </a:p>
      </dgm:t>
    </dgm:pt>
    <dgm:pt modelId="{65A6CDA5-E09E-465E-81A5-5F03612F4491}" type="pres">
      <dgm:prSet presAssocID="{B1270DDE-7031-4CAD-AFCD-42CC11E8C1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E51C1-D836-4B03-9A88-36B3CE353D86}" srcId="{62B17C94-0DF8-4C61-848F-ECD0A1C42A1B}" destId="{50048CD1-483F-4EB6-9964-6F3C968F8B60}" srcOrd="2" destOrd="0" parTransId="{FC42B51D-04C6-4AC5-B771-4AE12C6DE0A0}" sibTransId="{530F03C0-FD88-46CF-ACD7-2290913B40DD}"/>
    <dgm:cxn modelId="{2850D90B-4EAB-4B53-AB08-023F75F7CBAB}" type="presOf" srcId="{B1270DDE-7031-4CAD-AFCD-42CC11E8C1D6}" destId="{65A6CDA5-E09E-465E-81A5-5F03612F4491}" srcOrd="0" destOrd="0" presId="urn:microsoft.com/office/officeart/2005/8/layout/radial4"/>
    <dgm:cxn modelId="{74EAA950-4B08-40BC-B318-0A60250A4651}" type="presOf" srcId="{62B17C94-0DF8-4C61-848F-ECD0A1C42A1B}" destId="{239F171E-82AD-4340-AEBC-75D389D5B750}" srcOrd="0" destOrd="0" presId="urn:microsoft.com/office/officeart/2005/8/layout/radial4"/>
    <dgm:cxn modelId="{CA1F0D16-766E-4BAE-8731-D735D2A6FF41}" srcId="{0930F544-3F1B-4879-A3EA-344CD8DB8AB4}" destId="{62B17C94-0DF8-4C61-848F-ECD0A1C42A1B}" srcOrd="0" destOrd="0" parTransId="{B8D51807-82FB-46D1-9D85-FF37385C977C}" sibTransId="{2F8B3121-09B9-49C3-B2AE-7A85CE21C4B0}"/>
    <dgm:cxn modelId="{0A49B4F4-8F01-4CFD-A597-FBA9312ADC02}" type="presOf" srcId="{0930F544-3F1B-4879-A3EA-344CD8DB8AB4}" destId="{E071F065-8585-4CCF-8263-E2AACF78A54C}" srcOrd="0" destOrd="0" presId="urn:microsoft.com/office/officeart/2005/8/layout/radial4"/>
    <dgm:cxn modelId="{97F01C3E-4D63-4415-99C1-8CE220C88CBD}" type="presOf" srcId="{FC42B51D-04C6-4AC5-B771-4AE12C6DE0A0}" destId="{0B8AE707-2E91-439B-B995-7C64B7C4C575}" srcOrd="0" destOrd="0" presId="urn:microsoft.com/office/officeart/2005/8/layout/radial4"/>
    <dgm:cxn modelId="{D82DF2C7-3598-40BA-9B5E-6375C577EE2D}" type="presOf" srcId="{1ACE6469-DAC3-4FD6-A7D9-EB10DA222B65}" destId="{EB4DECA1-BE6D-4560-A3DA-BCAE297A8803}" srcOrd="0" destOrd="0" presId="urn:microsoft.com/office/officeart/2005/8/layout/radial4"/>
    <dgm:cxn modelId="{C7F883C6-849E-46A2-B08D-B294DFA9FF18}" srcId="{62B17C94-0DF8-4C61-848F-ECD0A1C42A1B}" destId="{8B56ACBD-15D6-4000-B14A-B444FB19F8F4}" srcOrd="0" destOrd="0" parTransId="{C4DC50D7-95ED-4E39-BD43-B6EF66FE8E0B}" sibTransId="{9C11441B-FCEF-4902-9A22-3F592C0EBF99}"/>
    <dgm:cxn modelId="{4BEF2D11-1CA0-4C86-8447-5CCFCB9E3BB1}" type="presOf" srcId="{28D04B93-952C-4298-B2EE-736C0FEA4B9E}" destId="{35496552-DE29-4ACF-8EBB-0F53344906CC}" srcOrd="0" destOrd="0" presId="urn:microsoft.com/office/officeart/2005/8/layout/radial4"/>
    <dgm:cxn modelId="{7D8985E5-33E5-4A39-BEE0-BC0FD9DE5699}" srcId="{62B17C94-0DF8-4C61-848F-ECD0A1C42A1B}" destId="{B1270DDE-7031-4CAD-AFCD-42CC11E8C1D6}" srcOrd="3" destOrd="0" parTransId="{66D6D8BD-2849-476B-AC43-B6143C5D5531}" sibTransId="{3085AAD8-4222-4880-BB6B-12DBC082BC57}"/>
    <dgm:cxn modelId="{641DE738-27AD-4370-961F-A2B5ED78055B}" type="presOf" srcId="{8B56ACBD-15D6-4000-B14A-B444FB19F8F4}" destId="{098F4C86-3A90-4765-B305-C909C1F10B95}" srcOrd="0" destOrd="0" presId="urn:microsoft.com/office/officeart/2005/8/layout/radial4"/>
    <dgm:cxn modelId="{C4C3B91D-645F-4538-B0E6-44DD87FED5B2}" type="presOf" srcId="{66D6D8BD-2849-476B-AC43-B6143C5D5531}" destId="{8A917C33-6AFD-48EE-A692-7B08043A655E}" srcOrd="0" destOrd="0" presId="urn:microsoft.com/office/officeart/2005/8/layout/radial4"/>
    <dgm:cxn modelId="{11F8ACFD-53FB-4011-BA5E-37F8EE1F21CF}" srcId="{62B17C94-0DF8-4C61-848F-ECD0A1C42A1B}" destId="{1ACE6469-DAC3-4FD6-A7D9-EB10DA222B65}" srcOrd="1" destOrd="0" parTransId="{28D04B93-952C-4298-B2EE-736C0FEA4B9E}" sibTransId="{62D63953-39D5-4A5F-886D-01A8B1034E54}"/>
    <dgm:cxn modelId="{54C3B6D2-20FD-4CCA-91AE-97CA0BA90FAA}" type="presOf" srcId="{C4DC50D7-95ED-4E39-BD43-B6EF66FE8E0B}" destId="{E1D0D995-4445-48CC-A9B0-F48D7176B49F}" srcOrd="0" destOrd="0" presId="urn:microsoft.com/office/officeart/2005/8/layout/radial4"/>
    <dgm:cxn modelId="{FBB452F5-D762-4E6F-B61D-2190D93A63A1}" type="presOf" srcId="{50048CD1-483F-4EB6-9964-6F3C968F8B60}" destId="{67358B3D-83D7-47EA-839B-199B38D4CB89}" srcOrd="0" destOrd="0" presId="urn:microsoft.com/office/officeart/2005/8/layout/radial4"/>
    <dgm:cxn modelId="{D399E8F1-35A8-4754-A73B-4BE33D6F913C}" type="presParOf" srcId="{E071F065-8585-4CCF-8263-E2AACF78A54C}" destId="{239F171E-82AD-4340-AEBC-75D389D5B750}" srcOrd="0" destOrd="0" presId="urn:microsoft.com/office/officeart/2005/8/layout/radial4"/>
    <dgm:cxn modelId="{75F193B7-096C-451E-B30D-BD13CCCDD55A}" type="presParOf" srcId="{E071F065-8585-4CCF-8263-E2AACF78A54C}" destId="{E1D0D995-4445-48CC-A9B0-F48D7176B49F}" srcOrd="1" destOrd="0" presId="urn:microsoft.com/office/officeart/2005/8/layout/radial4"/>
    <dgm:cxn modelId="{C3BDC31C-9A54-46B8-B628-C6F2EDF14131}" type="presParOf" srcId="{E071F065-8585-4CCF-8263-E2AACF78A54C}" destId="{098F4C86-3A90-4765-B305-C909C1F10B95}" srcOrd="2" destOrd="0" presId="urn:microsoft.com/office/officeart/2005/8/layout/radial4"/>
    <dgm:cxn modelId="{79F952F1-BF35-4513-96B2-47366080554B}" type="presParOf" srcId="{E071F065-8585-4CCF-8263-E2AACF78A54C}" destId="{35496552-DE29-4ACF-8EBB-0F53344906CC}" srcOrd="3" destOrd="0" presId="urn:microsoft.com/office/officeart/2005/8/layout/radial4"/>
    <dgm:cxn modelId="{CADEA149-0D3C-459B-89B9-2C526B3CE080}" type="presParOf" srcId="{E071F065-8585-4CCF-8263-E2AACF78A54C}" destId="{EB4DECA1-BE6D-4560-A3DA-BCAE297A8803}" srcOrd="4" destOrd="0" presId="urn:microsoft.com/office/officeart/2005/8/layout/radial4"/>
    <dgm:cxn modelId="{6AE8FF84-157B-444D-AA43-A249EFF447C6}" type="presParOf" srcId="{E071F065-8585-4CCF-8263-E2AACF78A54C}" destId="{0B8AE707-2E91-439B-B995-7C64B7C4C575}" srcOrd="5" destOrd="0" presId="urn:microsoft.com/office/officeart/2005/8/layout/radial4"/>
    <dgm:cxn modelId="{E101271B-0CB4-4C8B-A5FD-2C0ED377DC7E}" type="presParOf" srcId="{E071F065-8585-4CCF-8263-E2AACF78A54C}" destId="{67358B3D-83D7-47EA-839B-199B38D4CB89}" srcOrd="6" destOrd="0" presId="urn:microsoft.com/office/officeart/2005/8/layout/radial4"/>
    <dgm:cxn modelId="{0342E61B-76F2-4FB4-9F26-7A29B8832FD1}" type="presParOf" srcId="{E071F065-8585-4CCF-8263-E2AACF78A54C}" destId="{8A917C33-6AFD-48EE-A692-7B08043A655E}" srcOrd="7" destOrd="0" presId="urn:microsoft.com/office/officeart/2005/8/layout/radial4"/>
    <dgm:cxn modelId="{6647A4E6-E908-416E-B3C1-409A32E48DAD}" type="presParOf" srcId="{E071F065-8585-4CCF-8263-E2AACF78A54C}" destId="{65A6CDA5-E09E-465E-81A5-5F03612F449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81AF6A-4CDF-4FE5-A4D0-428396DC5D7F}" type="doc">
      <dgm:prSet loTypeId="urn:microsoft.com/office/officeart/2005/8/layout/chevron2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762C04B-9F32-4D93-84D5-2D6F74C36953}">
      <dgm:prSet phldrT="[Text]" custT="1"/>
      <dgm:spPr>
        <a:xfrm rot="5400000">
          <a:off x="-162367" y="164380"/>
          <a:ext cx="1082447" cy="757713"/>
        </a:xfrm>
        <a:prstGeom prst="chevron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5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</a:t>
          </a:r>
          <a:endParaRPr lang="en-US" sz="25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58021C7-0A98-4A43-AE46-DFBB49D33474}" type="parTrans" cxnId="{704DDB69-B019-45F0-83A9-72F267544556}">
      <dgm:prSet/>
      <dgm:spPr/>
      <dgm:t>
        <a:bodyPr/>
        <a:lstStyle/>
        <a:p>
          <a:endParaRPr lang="en-US"/>
        </a:p>
      </dgm:t>
    </dgm:pt>
    <dgm:pt modelId="{978A2DF4-D65C-49EA-B7EC-C847DBC6BFA9}" type="sibTrans" cxnId="{704DDB69-B019-45F0-83A9-72F267544556}">
      <dgm:prSet/>
      <dgm:spPr/>
      <dgm:t>
        <a:bodyPr/>
        <a:lstStyle/>
        <a:p>
          <a:endParaRPr lang="en-US"/>
        </a:p>
      </dgm:t>
    </dgm:pt>
    <dgm:pt modelId="{DD2B639C-2ED0-4FE3-B63D-5F6201502745}">
      <dgm:prSet phldrT="[Text]" custT="1"/>
      <dgm:spPr>
        <a:xfrm rot="5400000">
          <a:off x="3874976" y="-3115248"/>
          <a:ext cx="70396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Hội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nghị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lần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thứ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15 BCH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Trung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ương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Đảng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(1-1959)</a:t>
          </a:r>
          <a:endParaRPr lang="en-US" sz="2000" b="1" dirty="0">
            <a:solidFill>
              <a:srgbClr val="067036"/>
            </a:solidFill>
            <a:latin typeface="Calibri"/>
            <a:ea typeface="+mn-ea"/>
            <a:cs typeface="+mn-cs"/>
          </a:endParaRPr>
        </a:p>
      </dgm:t>
    </dgm:pt>
    <dgm:pt modelId="{0653BD53-CA30-4C69-8956-7E0341FD7E64}" type="parTrans" cxnId="{2250DB56-E954-4337-8D7B-67813D83F6F7}">
      <dgm:prSet/>
      <dgm:spPr/>
      <dgm:t>
        <a:bodyPr/>
        <a:lstStyle/>
        <a:p>
          <a:endParaRPr lang="en-US"/>
        </a:p>
      </dgm:t>
    </dgm:pt>
    <dgm:pt modelId="{1F198CA6-D5A8-4773-8A03-D386BB7EB165}" type="sibTrans" cxnId="{2250DB56-E954-4337-8D7B-67813D83F6F7}">
      <dgm:prSet/>
      <dgm:spPr/>
      <dgm:t>
        <a:bodyPr/>
        <a:lstStyle/>
        <a:p>
          <a:endParaRPr lang="en-US"/>
        </a:p>
      </dgm:t>
    </dgm:pt>
    <dgm:pt modelId="{EAE428CF-380D-45F7-8821-D7A821FB610E}">
      <dgm:prSet phldrT="[Text]" custT="1"/>
      <dgm:spPr>
        <a:xfrm rot="5400000">
          <a:off x="-162367" y="1097622"/>
          <a:ext cx="1082447" cy="757713"/>
        </a:xfrm>
        <a:prstGeom prst="chevron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5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</a:t>
          </a:r>
          <a:endParaRPr lang="en-US" sz="25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A61464A-7AB6-4834-97B7-AE75B34527A8}" type="parTrans" cxnId="{A08752F2-801A-49DE-B7EF-6609A4DCC2EE}">
      <dgm:prSet/>
      <dgm:spPr/>
      <dgm:t>
        <a:bodyPr/>
        <a:lstStyle/>
        <a:p>
          <a:endParaRPr lang="en-US"/>
        </a:p>
      </dgm:t>
    </dgm:pt>
    <dgm:pt modelId="{1325DD75-470E-47CB-940B-63777AB79B59}" type="sibTrans" cxnId="{A08752F2-801A-49DE-B7EF-6609A4DCC2EE}">
      <dgm:prSet/>
      <dgm:spPr/>
      <dgm:t>
        <a:bodyPr/>
        <a:lstStyle/>
        <a:p>
          <a:endParaRPr lang="en-US"/>
        </a:p>
      </dgm:t>
    </dgm:pt>
    <dgm:pt modelId="{5DBF315C-9CBD-48D8-9F6B-A16953AF84B4}">
      <dgm:prSet phldrT="[Text]" custT="1"/>
      <dgm:spPr>
        <a:xfrm rot="5400000">
          <a:off x="3875161" y="-2203046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Hội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nghị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lần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thứ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21 BCH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Trung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ương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Đảng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(7-1973)</a:t>
          </a:r>
          <a:endParaRPr lang="en-US" sz="2000" b="1" dirty="0">
            <a:solidFill>
              <a:srgbClr val="067036"/>
            </a:solidFill>
            <a:latin typeface="Calibri"/>
            <a:ea typeface="+mn-ea"/>
            <a:cs typeface="+mn-cs"/>
          </a:endParaRPr>
        </a:p>
      </dgm:t>
    </dgm:pt>
    <dgm:pt modelId="{D8A8E8FD-2B45-4664-8F8F-A235CE48BDB2}" type="parTrans" cxnId="{01A2F60D-5EA1-44E7-9150-6F3FC2E5B74F}">
      <dgm:prSet/>
      <dgm:spPr/>
      <dgm:t>
        <a:bodyPr/>
        <a:lstStyle/>
        <a:p>
          <a:endParaRPr lang="en-US"/>
        </a:p>
      </dgm:t>
    </dgm:pt>
    <dgm:pt modelId="{8D36554C-89D9-4EED-B0D2-60B9E5BA039E}" type="sibTrans" cxnId="{01A2F60D-5EA1-44E7-9150-6F3FC2E5B74F}">
      <dgm:prSet/>
      <dgm:spPr/>
      <dgm:t>
        <a:bodyPr/>
        <a:lstStyle/>
        <a:p>
          <a:endParaRPr lang="en-US"/>
        </a:p>
      </dgm:t>
    </dgm:pt>
    <dgm:pt modelId="{5B4216C9-C66D-4862-BD4D-B611DAD4DEA7}">
      <dgm:prSet phldrT="[Text]" custT="1"/>
      <dgm:spPr>
        <a:xfrm rot="5400000">
          <a:off x="-162367" y="2030864"/>
          <a:ext cx="1082447" cy="757713"/>
        </a:xfrm>
        <a:prstGeom prst="chevron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5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</a:t>
          </a:r>
          <a:endParaRPr lang="en-US" sz="25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28C8834-2AB8-45E6-92AF-1E741F00CE9A}" type="parTrans" cxnId="{2437D073-398F-412A-B765-DD7972322BAE}">
      <dgm:prSet/>
      <dgm:spPr/>
      <dgm:t>
        <a:bodyPr/>
        <a:lstStyle/>
        <a:p>
          <a:endParaRPr lang="en-US"/>
        </a:p>
      </dgm:t>
    </dgm:pt>
    <dgm:pt modelId="{7E29AEDF-CE6A-40E8-B807-95C208BEDF7C}" type="sibTrans" cxnId="{2437D073-398F-412A-B765-DD7972322BAE}">
      <dgm:prSet/>
      <dgm:spPr/>
      <dgm:t>
        <a:bodyPr/>
        <a:lstStyle/>
        <a:p>
          <a:endParaRPr lang="en-US"/>
        </a:p>
      </dgm:t>
    </dgm:pt>
    <dgm:pt modelId="{75EE0583-FDBA-4445-BFFC-E83EC7CCA555}">
      <dgm:prSet phldrT="[Text]" custT="1"/>
      <dgm:spPr>
        <a:xfrm rot="5400000">
          <a:off x="3875161" y="-1248950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Hội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nghị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Bộ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Chính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trị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(10-1973)</a:t>
          </a:r>
          <a:endParaRPr lang="en-US" sz="2000" b="1" dirty="0">
            <a:solidFill>
              <a:srgbClr val="067036"/>
            </a:solidFill>
            <a:latin typeface="Calibri"/>
            <a:ea typeface="+mn-ea"/>
            <a:cs typeface="+mn-cs"/>
          </a:endParaRPr>
        </a:p>
      </dgm:t>
    </dgm:pt>
    <dgm:pt modelId="{05A37674-8095-431D-AEFC-4781A05AA966}" type="parTrans" cxnId="{74D79BC8-18F9-475F-9BF9-9662BC12C36D}">
      <dgm:prSet/>
      <dgm:spPr/>
      <dgm:t>
        <a:bodyPr/>
        <a:lstStyle/>
        <a:p>
          <a:endParaRPr lang="en-US"/>
        </a:p>
      </dgm:t>
    </dgm:pt>
    <dgm:pt modelId="{FBBCDCCA-1787-4C3C-9A0E-0188FE89141C}" type="sibTrans" cxnId="{74D79BC8-18F9-475F-9BF9-9662BC12C36D}">
      <dgm:prSet/>
      <dgm:spPr/>
      <dgm:t>
        <a:bodyPr/>
        <a:lstStyle/>
        <a:p>
          <a:endParaRPr lang="en-US"/>
        </a:p>
      </dgm:t>
    </dgm:pt>
    <dgm:pt modelId="{B0D6A473-0343-4305-AC06-AB00C413779D}">
      <dgm:prSet phldrT="[Text]" custT="1"/>
      <dgm:spPr>
        <a:xfrm rot="5400000">
          <a:off x="3875161" y="-315709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Hội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nghị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Bộ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chính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trị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mở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rộng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(18/12/1974 </a:t>
          </a:r>
          <a:r>
            <a:rPr lang="en-US" sz="2000" b="1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đến</a:t>
          </a:r>
          <a:r>
            <a:rPr lang="en-US" sz="2000" b="1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8/1/1975)</a:t>
          </a:r>
          <a:endParaRPr lang="en-US" sz="2000" b="1" dirty="0">
            <a:solidFill>
              <a:srgbClr val="067036"/>
            </a:solidFill>
            <a:latin typeface="Calibri"/>
            <a:ea typeface="+mn-ea"/>
            <a:cs typeface="+mn-cs"/>
          </a:endParaRPr>
        </a:p>
      </dgm:t>
    </dgm:pt>
    <dgm:pt modelId="{8FF1A8BF-7F8F-42BB-8217-F751E4C3274B}" type="parTrans" cxnId="{9AC08A82-6735-435F-B0A5-D3BAD4CA57B4}">
      <dgm:prSet/>
      <dgm:spPr/>
      <dgm:t>
        <a:bodyPr/>
        <a:lstStyle/>
        <a:p>
          <a:endParaRPr lang="en-US"/>
        </a:p>
      </dgm:t>
    </dgm:pt>
    <dgm:pt modelId="{AE9AC4C3-A2F6-40B1-8765-92F5A6AB118F}" type="sibTrans" cxnId="{9AC08A82-6735-435F-B0A5-D3BAD4CA57B4}">
      <dgm:prSet/>
      <dgm:spPr/>
      <dgm:t>
        <a:bodyPr/>
        <a:lstStyle/>
        <a:p>
          <a:endParaRPr lang="en-US"/>
        </a:p>
      </dgm:t>
    </dgm:pt>
    <dgm:pt modelId="{5E02B8BF-48DC-45CB-8514-E6CED250DC39}">
      <dgm:prSet phldrT="[Text]" custT="1"/>
      <dgm:spPr>
        <a:xfrm rot="5400000">
          <a:off x="-162367" y="2964105"/>
          <a:ext cx="1082447" cy="757713"/>
        </a:xfrm>
        <a:prstGeom prst="chevron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5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</a:t>
          </a:r>
          <a:endParaRPr lang="en-US" sz="25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A35EE50-75AB-4C2D-A808-B51BAB1404CE}" type="parTrans" cxnId="{2B1EB0A8-4827-4169-BF37-3BB6AAA79888}">
      <dgm:prSet/>
      <dgm:spPr/>
      <dgm:t>
        <a:bodyPr/>
        <a:lstStyle/>
        <a:p>
          <a:endParaRPr lang="en-US"/>
        </a:p>
      </dgm:t>
    </dgm:pt>
    <dgm:pt modelId="{5ECC2001-3ED9-4B75-B30E-10BA4E086966}" type="sibTrans" cxnId="{2B1EB0A8-4827-4169-BF37-3BB6AAA79888}">
      <dgm:prSet/>
      <dgm:spPr/>
      <dgm:t>
        <a:bodyPr/>
        <a:lstStyle/>
        <a:p>
          <a:endParaRPr lang="en-US"/>
        </a:p>
      </dgm:t>
    </dgm:pt>
    <dgm:pt modelId="{C996AD9E-BCED-4DFA-A532-15EE091F77D6}" type="pres">
      <dgm:prSet presAssocID="{F481AF6A-4CDF-4FE5-A4D0-428396DC5D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D9F899-94E1-4CF6-BE25-05715890E7B4}" type="pres">
      <dgm:prSet presAssocID="{3762C04B-9F32-4D93-84D5-2D6F74C36953}" presName="composite" presStyleCnt="0"/>
      <dgm:spPr/>
    </dgm:pt>
    <dgm:pt modelId="{13A13F5E-2221-4C76-A18B-8CD1D7BF8116}" type="pres">
      <dgm:prSet presAssocID="{3762C04B-9F32-4D93-84D5-2D6F74C3695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178EB-E02A-48E0-A90E-059DD09E52B8}" type="pres">
      <dgm:prSet presAssocID="{3762C04B-9F32-4D93-84D5-2D6F74C3695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0FCC8-A6BF-40CE-9EEB-57CBBB53622D}" type="pres">
      <dgm:prSet presAssocID="{978A2DF4-D65C-49EA-B7EC-C847DBC6BFA9}" presName="sp" presStyleCnt="0"/>
      <dgm:spPr/>
    </dgm:pt>
    <dgm:pt modelId="{9378FA4F-7E9D-444F-9DE7-B2510ECDC3B1}" type="pres">
      <dgm:prSet presAssocID="{EAE428CF-380D-45F7-8821-D7A821FB610E}" presName="composite" presStyleCnt="0"/>
      <dgm:spPr/>
    </dgm:pt>
    <dgm:pt modelId="{97341ED9-8C24-437D-ABDB-589EE2A5E725}" type="pres">
      <dgm:prSet presAssocID="{EAE428CF-380D-45F7-8821-D7A821FB610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DF193-D34C-41BF-A1B6-81DB493C4DE2}" type="pres">
      <dgm:prSet presAssocID="{EAE428CF-380D-45F7-8821-D7A821FB610E}" presName="descendantText" presStyleLbl="alignAcc1" presStyleIdx="1" presStyleCnt="4" custLinFactNeighborX="62" custLinFactNeighborY="-2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09CC0-14CC-48AA-BF19-DC037D00B15D}" type="pres">
      <dgm:prSet presAssocID="{1325DD75-470E-47CB-940B-63777AB79B59}" presName="sp" presStyleCnt="0"/>
      <dgm:spPr/>
    </dgm:pt>
    <dgm:pt modelId="{E3511F6B-369F-4CD8-88DD-8B4DF1E1D451}" type="pres">
      <dgm:prSet presAssocID="{5B4216C9-C66D-4862-BD4D-B611DAD4DEA7}" presName="composite" presStyleCnt="0"/>
      <dgm:spPr/>
    </dgm:pt>
    <dgm:pt modelId="{16F55E8F-0011-45DF-84E7-87C34B695F90}" type="pres">
      <dgm:prSet presAssocID="{5B4216C9-C66D-4862-BD4D-B611DAD4DEA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9C3BF-E13A-4320-B894-8B7D9E860FB9}" type="pres">
      <dgm:prSet presAssocID="{5B4216C9-C66D-4862-BD4D-B611DAD4DEA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D647B-6B99-4D7F-ADD5-0D1F450B323C}" type="pres">
      <dgm:prSet presAssocID="{7E29AEDF-CE6A-40E8-B807-95C208BEDF7C}" presName="sp" presStyleCnt="0"/>
      <dgm:spPr/>
    </dgm:pt>
    <dgm:pt modelId="{3EA1FF7C-6309-4167-9C9C-629918B48275}" type="pres">
      <dgm:prSet presAssocID="{5E02B8BF-48DC-45CB-8514-E6CED250DC39}" presName="composite" presStyleCnt="0"/>
      <dgm:spPr/>
    </dgm:pt>
    <dgm:pt modelId="{F4793AD7-7DB1-484C-86BC-AEF5C57D81F6}" type="pres">
      <dgm:prSet presAssocID="{5E02B8BF-48DC-45CB-8514-E6CED250DC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10A00-F0B9-46C9-9DBB-AC34167C5EE1}" type="pres">
      <dgm:prSet presAssocID="{5E02B8BF-48DC-45CB-8514-E6CED250DC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A95A93-7906-4ACF-8AB5-863CDAE61921}" type="presOf" srcId="{DD2B639C-2ED0-4FE3-B63D-5F6201502745}" destId="{CEF178EB-E02A-48E0-A90E-059DD09E52B8}" srcOrd="0" destOrd="0" presId="urn:microsoft.com/office/officeart/2005/8/layout/chevron2"/>
    <dgm:cxn modelId="{CF7B816B-4C97-45AA-A543-36594FA67810}" type="presOf" srcId="{3762C04B-9F32-4D93-84D5-2D6F74C36953}" destId="{13A13F5E-2221-4C76-A18B-8CD1D7BF8116}" srcOrd="0" destOrd="0" presId="urn:microsoft.com/office/officeart/2005/8/layout/chevron2"/>
    <dgm:cxn modelId="{2437D073-398F-412A-B765-DD7972322BAE}" srcId="{F481AF6A-4CDF-4FE5-A4D0-428396DC5D7F}" destId="{5B4216C9-C66D-4862-BD4D-B611DAD4DEA7}" srcOrd="2" destOrd="0" parTransId="{C28C8834-2AB8-45E6-92AF-1E741F00CE9A}" sibTransId="{7E29AEDF-CE6A-40E8-B807-95C208BEDF7C}"/>
    <dgm:cxn modelId="{2B1EB0A8-4827-4169-BF37-3BB6AAA79888}" srcId="{F481AF6A-4CDF-4FE5-A4D0-428396DC5D7F}" destId="{5E02B8BF-48DC-45CB-8514-E6CED250DC39}" srcOrd="3" destOrd="0" parTransId="{0A35EE50-75AB-4C2D-A808-B51BAB1404CE}" sibTransId="{5ECC2001-3ED9-4B75-B30E-10BA4E086966}"/>
    <dgm:cxn modelId="{904C7723-4C7F-4133-BE55-12CACA71DBD9}" type="presOf" srcId="{EAE428CF-380D-45F7-8821-D7A821FB610E}" destId="{97341ED9-8C24-437D-ABDB-589EE2A5E725}" srcOrd="0" destOrd="0" presId="urn:microsoft.com/office/officeart/2005/8/layout/chevron2"/>
    <dgm:cxn modelId="{704DDB69-B019-45F0-83A9-72F267544556}" srcId="{F481AF6A-4CDF-4FE5-A4D0-428396DC5D7F}" destId="{3762C04B-9F32-4D93-84D5-2D6F74C36953}" srcOrd="0" destOrd="0" parTransId="{A58021C7-0A98-4A43-AE46-DFBB49D33474}" sibTransId="{978A2DF4-D65C-49EA-B7EC-C847DBC6BFA9}"/>
    <dgm:cxn modelId="{063CC25D-7932-434D-8659-8A813B6A1AB0}" type="presOf" srcId="{5DBF315C-9CBD-48D8-9F6B-A16953AF84B4}" destId="{0CCDF193-D34C-41BF-A1B6-81DB493C4DE2}" srcOrd="0" destOrd="0" presId="urn:microsoft.com/office/officeart/2005/8/layout/chevron2"/>
    <dgm:cxn modelId="{A08752F2-801A-49DE-B7EF-6609A4DCC2EE}" srcId="{F481AF6A-4CDF-4FE5-A4D0-428396DC5D7F}" destId="{EAE428CF-380D-45F7-8821-D7A821FB610E}" srcOrd="1" destOrd="0" parTransId="{5A61464A-7AB6-4834-97B7-AE75B34527A8}" sibTransId="{1325DD75-470E-47CB-940B-63777AB79B59}"/>
    <dgm:cxn modelId="{78F8DB85-1268-4813-85A6-A4B6A5F7BE40}" type="presOf" srcId="{F481AF6A-4CDF-4FE5-A4D0-428396DC5D7F}" destId="{C996AD9E-BCED-4DFA-A532-15EE091F77D6}" srcOrd="0" destOrd="0" presId="urn:microsoft.com/office/officeart/2005/8/layout/chevron2"/>
    <dgm:cxn modelId="{E076DD9C-B1BD-4D8E-B38F-24BD4C79D8FE}" type="presOf" srcId="{B0D6A473-0343-4305-AC06-AB00C413779D}" destId="{78B10A00-F0B9-46C9-9DBB-AC34167C5EE1}" srcOrd="0" destOrd="0" presId="urn:microsoft.com/office/officeart/2005/8/layout/chevron2"/>
    <dgm:cxn modelId="{8BEBA794-60D4-4154-998A-79A5F6E6148E}" type="presOf" srcId="{5B4216C9-C66D-4862-BD4D-B611DAD4DEA7}" destId="{16F55E8F-0011-45DF-84E7-87C34B695F90}" srcOrd="0" destOrd="0" presId="urn:microsoft.com/office/officeart/2005/8/layout/chevron2"/>
    <dgm:cxn modelId="{4C138082-6D70-4A20-A3E0-38ADFCCD652E}" type="presOf" srcId="{5E02B8BF-48DC-45CB-8514-E6CED250DC39}" destId="{F4793AD7-7DB1-484C-86BC-AEF5C57D81F6}" srcOrd="0" destOrd="0" presId="urn:microsoft.com/office/officeart/2005/8/layout/chevron2"/>
    <dgm:cxn modelId="{01A2F60D-5EA1-44E7-9150-6F3FC2E5B74F}" srcId="{EAE428CF-380D-45F7-8821-D7A821FB610E}" destId="{5DBF315C-9CBD-48D8-9F6B-A16953AF84B4}" srcOrd="0" destOrd="0" parTransId="{D8A8E8FD-2B45-4664-8F8F-A235CE48BDB2}" sibTransId="{8D36554C-89D9-4EED-B0D2-60B9E5BA039E}"/>
    <dgm:cxn modelId="{9AC08A82-6735-435F-B0A5-D3BAD4CA57B4}" srcId="{5E02B8BF-48DC-45CB-8514-E6CED250DC39}" destId="{B0D6A473-0343-4305-AC06-AB00C413779D}" srcOrd="0" destOrd="0" parTransId="{8FF1A8BF-7F8F-42BB-8217-F751E4C3274B}" sibTransId="{AE9AC4C3-A2F6-40B1-8765-92F5A6AB118F}"/>
    <dgm:cxn modelId="{DD5E7FB0-97EF-457F-AB86-B2AA51B980C9}" type="presOf" srcId="{75EE0583-FDBA-4445-BFFC-E83EC7CCA555}" destId="{9AE9C3BF-E13A-4320-B894-8B7D9E860FB9}" srcOrd="0" destOrd="0" presId="urn:microsoft.com/office/officeart/2005/8/layout/chevron2"/>
    <dgm:cxn modelId="{74D79BC8-18F9-475F-9BF9-9662BC12C36D}" srcId="{5B4216C9-C66D-4862-BD4D-B611DAD4DEA7}" destId="{75EE0583-FDBA-4445-BFFC-E83EC7CCA555}" srcOrd="0" destOrd="0" parTransId="{05A37674-8095-431D-AEFC-4781A05AA966}" sibTransId="{FBBCDCCA-1787-4C3C-9A0E-0188FE89141C}"/>
    <dgm:cxn modelId="{2250DB56-E954-4337-8D7B-67813D83F6F7}" srcId="{3762C04B-9F32-4D93-84D5-2D6F74C36953}" destId="{DD2B639C-2ED0-4FE3-B63D-5F6201502745}" srcOrd="0" destOrd="0" parTransId="{0653BD53-CA30-4C69-8956-7E0341FD7E64}" sibTransId="{1F198CA6-D5A8-4773-8A03-D386BB7EB165}"/>
    <dgm:cxn modelId="{F94786DA-8A93-4A3E-A42D-E3C8E56BACC6}" type="presParOf" srcId="{C996AD9E-BCED-4DFA-A532-15EE091F77D6}" destId="{29D9F899-94E1-4CF6-BE25-05715890E7B4}" srcOrd="0" destOrd="0" presId="urn:microsoft.com/office/officeart/2005/8/layout/chevron2"/>
    <dgm:cxn modelId="{58FB17A6-AABC-413D-BDAA-A0F1419EC752}" type="presParOf" srcId="{29D9F899-94E1-4CF6-BE25-05715890E7B4}" destId="{13A13F5E-2221-4C76-A18B-8CD1D7BF8116}" srcOrd="0" destOrd="0" presId="urn:microsoft.com/office/officeart/2005/8/layout/chevron2"/>
    <dgm:cxn modelId="{1F36FD5D-22C6-411D-A670-F2103767BE8D}" type="presParOf" srcId="{29D9F899-94E1-4CF6-BE25-05715890E7B4}" destId="{CEF178EB-E02A-48E0-A90E-059DD09E52B8}" srcOrd="1" destOrd="0" presId="urn:microsoft.com/office/officeart/2005/8/layout/chevron2"/>
    <dgm:cxn modelId="{D629CADE-56C6-4342-8C95-D9AE4F73DD00}" type="presParOf" srcId="{C996AD9E-BCED-4DFA-A532-15EE091F77D6}" destId="{14D0FCC8-A6BF-40CE-9EEB-57CBBB53622D}" srcOrd="1" destOrd="0" presId="urn:microsoft.com/office/officeart/2005/8/layout/chevron2"/>
    <dgm:cxn modelId="{53A7B11F-AD50-4B0C-8D18-9A63600FF6DC}" type="presParOf" srcId="{C996AD9E-BCED-4DFA-A532-15EE091F77D6}" destId="{9378FA4F-7E9D-444F-9DE7-B2510ECDC3B1}" srcOrd="2" destOrd="0" presId="urn:microsoft.com/office/officeart/2005/8/layout/chevron2"/>
    <dgm:cxn modelId="{FC131850-6FC4-483E-AECE-FC3122512588}" type="presParOf" srcId="{9378FA4F-7E9D-444F-9DE7-B2510ECDC3B1}" destId="{97341ED9-8C24-437D-ABDB-589EE2A5E725}" srcOrd="0" destOrd="0" presId="urn:microsoft.com/office/officeart/2005/8/layout/chevron2"/>
    <dgm:cxn modelId="{F60432AD-41C9-4F19-ACF4-84D7ABB180F0}" type="presParOf" srcId="{9378FA4F-7E9D-444F-9DE7-B2510ECDC3B1}" destId="{0CCDF193-D34C-41BF-A1B6-81DB493C4DE2}" srcOrd="1" destOrd="0" presId="urn:microsoft.com/office/officeart/2005/8/layout/chevron2"/>
    <dgm:cxn modelId="{E815C39B-7978-49D3-9829-37E33370B7BA}" type="presParOf" srcId="{C996AD9E-BCED-4DFA-A532-15EE091F77D6}" destId="{1E809CC0-14CC-48AA-BF19-DC037D00B15D}" srcOrd="3" destOrd="0" presId="urn:microsoft.com/office/officeart/2005/8/layout/chevron2"/>
    <dgm:cxn modelId="{98B66562-3FA6-469C-9B6F-148DA4323F13}" type="presParOf" srcId="{C996AD9E-BCED-4DFA-A532-15EE091F77D6}" destId="{E3511F6B-369F-4CD8-88DD-8B4DF1E1D451}" srcOrd="4" destOrd="0" presId="urn:microsoft.com/office/officeart/2005/8/layout/chevron2"/>
    <dgm:cxn modelId="{D249ACA0-0BDE-4310-AF66-C4CA0D7D594C}" type="presParOf" srcId="{E3511F6B-369F-4CD8-88DD-8B4DF1E1D451}" destId="{16F55E8F-0011-45DF-84E7-87C34B695F90}" srcOrd="0" destOrd="0" presId="urn:microsoft.com/office/officeart/2005/8/layout/chevron2"/>
    <dgm:cxn modelId="{84232887-B404-4DA9-9FFF-D7A2781598B1}" type="presParOf" srcId="{E3511F6B-369F-4CD8-88DD-8B4DF1E1D451}" destId="{9AE9C3BF-E13A-4320-B894-8B7D9E860FB9}" srcOrd="1" destOrd="0" presId="urn:microsoft.com/office/officeart/2005/8/layout/chevron2"/>
    <dgm:cxn modelId="{CC02DD2C-2DDE-4AB9-BFE0-807AF440EEF5}" type="presParOf" srcId="{C996AD9E-BCED-4DFA-A532-15EE091F77D6}" destId="{264D647B-6B99-4D7F-ADD5-0D1F450B323C}" srcOrd="5" destOrd="0" presId="urn:microsoft.com/office/officeart/2005/8/layout/chevron2"/>
    <dgm:cxn modelId="{C1ECCC6A-8303-4DB0-8F73-B2F2B1106DAA}" type="presParOf" srcId="{C996AD9E-BCED-4DFA-A532-15EE091F77D6}" destId="{3EA1FF7C-6309-4167-9C9C-629918B48275}" srcOrd="6" destOrd="0" presId="urn:microsoft.com/office/officeart/2005/8/layout/chevron2"/>
    <dgm:cxn modelId="{929C83E0-1A50-4086-89F4-A92B4A5394D2}" type="presParOf" srcId="{3EA1FF7C-6309-4167-9C9C-629918B48275}" destId="{F4793AD7-7DB1-484C-86BC-AEF5C57D81F6}" srcOrd="0" destOrd="0" presId="urn:microsoft.com/office/officeart/2005/8/layout/chevron2"/>
    <dgm:cxn modelId="{0E85C173-E79A-4517-8292-0F3F187A5CA8}" type="presParOf" srcId="{3EA1FF7C-6309-4167-9C9C-629918B48275}" destId="{78B10A00-F0B9-46C9-9DBB-AC34167C5E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81AF6A-4CDF-4FE5-A4D0-428396DC5D7F}" type="doc">
      <dgm:prSet loTypeId="urn:microsoft.com/office/officeart/2005/8/layout/chevron2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762C04B-9F32-4D93-84D5-2D6F74C36953}">
      <dgm:prSet phldrT="[Text]" custT="1"/>
      <dgm:spPr>
        <a:xfrm rot="5400000">
          <a:off x="-162367" y="164380"/>
          <a:ext cx="1082447" cy="757713"/>
        </a:xfrm>
        <a:solidFill>
          <a:srgbClr val="FFCCFF"/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5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</a:t>
          </a:r>
          <a:endParaRPr lang="en-US" sz="25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58021C7-0A98-4A43-AE46-DFBB49D33474}" type="parTrans" cxnId="{704DDB69-B019-45F0-83A9-72F267544556}">
      <dgm:prSet/>
      <dgm:spPr/>
      <dgm:t>
        <a:bodyPr/>
        <a:lstStyle/>
        <a:p>
          <a:endParaRPr lang="en-US"/>
        </a:p>
      </dgm:t>
    </dgm:pt>
    <dgm:pt modelId="{978A2DF4-D65C-49EA-B7EC-C847DBC6BFA9}" type="sibTrans" cxnId="{704DDB69-B019-45F0-83A9-72F267544556}">
      <dgm:prSet/>
      <dgm:spPr/>
      <dgm:t>
        <a:bodyPr/>
        <a:lstStyle/>
        <a:p>
          <a:endParaRPr lang="en-US"/>
        </a:p>
      </dgm:t>
    </dgm:pt>
    <dgm:pt modelId="{DD2B639C-2ED0-4FE3-B63D-5F6201502745}">
      <dgm:prSet phldrT="[Text]" custT="1"/>
      <dgm:spPr>
        <a:xfrm rot="5400000">
          <a:off x="3874976" y="-3115248"/>
          <a:ext cx="703961" cy="6938486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Chiến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dịch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Phước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Long (12/12/1974 – 6/1/1975)  </a:t>
          </a:r>
          <a:endParaRPr lang="en-US" sz="2000" b="1" dirty="0">
            <a:solidFill>
              <a:srgbClr val="1F497D"/>
            </a:solidFill>
            <a:latin typeface="Calibri"/>
            <a:ea typeface="+mn-ea"/>
            <a:cs typeface="+mn-cs"/>
          </a:endParaRPr>
        </a:p>
      </dgm:t>
    </dgm:pt>
    <dgm:pt modelId="{0653BD53-CA30-4C69-8956-7E0341FD7E64}" type="parTrans" cxnId="{2250DB56-E954-4337-8D7B-67813D83F6F7}">
      <dgm:prSet/>
      <dgm:spPr/>
      <dgm:t>
        <a:bodyPr/>
        <a:lstStyle/>
        <a:p>
          <a:endParaRPr lang="en-US"/>
        </a:p>
      </dgm:t>
    </dgm:pt>
    <dgm:pt modelId="{1F198CA6-D5A8-4773-8A03-D386BB7EB165}" type="sibTrans" cxnId="{2250DB56-E954-4337-8D7B-67813D83F6F7}">
      <dgm:prSet/>
      <dgm:spPr/>
      <dgm:t>
        <a:bodyPr/>
        <a:lstStyle/>
        <a:p>
          <a:endParaRPr lang="en-US"/>
        </a:p>
      </dgm:t>
    </dgm:pt>
    <dgm:pt modelId="{EAE428CF-380D-45F7-8821-D7A821FB610E}">
      <dgm:prSet phldrT="[Text]" custT="1"/>
      <dgm:spPr>
        <a:xfrm rot="5400000">
          <a:off x="-162367" y="1097622"/>
          <a:ext cx="1082447" cy="757713"/>
        </a:xfrm>
        <a:solidFill>
          <a:srgbClr val="FF0000"/>
        </a:solidFill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5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</a:t>
          </a:r>
          <a:endParaRPr lang="en-US" sz="25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A61464A-7AB6-4834-97B7-AE75B34527A8}" type="parTrans" cxnId="{A08752F2-801A-49DE-B7EF-6609A4DCC2EE}">
      <dgm:prSet/>
      <dgm:spPr/>
      <dgm:t>
        <a:bodyPr/>
        <a:lstStyle/>
        <a:p>
          <a:endParaRPr lang="en-US"/>
        </a:p>
      </dgm:t>
    </dgm:pt>
    <dgm:pt modelId="{1325DD75-470E-47CB-940B-63777AB79B59}" type="sibTrans" cxnId="{A08752F2-801A-49DE-B7EF-6609A4DCC2EE}">
      <dgm:prSet/>
      <dgm:spPr/>
      <dgm:t>
        <a:bodyPr/>
        <a:lstStyle/>
        <a:p>
          <a:endParaRPr lang="en-US"/>
        </a:p>
      </dgm:t>
    </dgm:pt>
    <dgm:pt modelId="{5DBF315C-9CBD-48D8-9F6B-A16953AF84B4}">
      <dgm:prSet phldrT="[Text]" custT="1"/>
      <dgm:spPr>
        <a:xfrm rot="5400000">
          <a:off x="3875161" y="-2203046"/>
          <a:ext cx="703591" cy="6938486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Chiến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dịch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Tây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Nguyên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(4-24/3/1975)</a:t>
          </a:r>
          <a:endParaRPr lang="en-US" sz="2000" b="1" dirty="0">
            <a:solidFill>
              <a:srgbClr val="1F497D"/>
            </a:solidFill>
            <a:latin typeface="Calibri"/>
            <a:ea typeface="+mn-ea"/>
            <a:cs typeface="+mn-cs"/>
          </a:endParaRPr>
        </a:p>
      </dgm:t>
    </dgm:pt>
    <dgm:pt modelId="{D8A8E8FD-2B45-4664-8F8F-A235CE48BDB2}" type="parTrans" cxnId="{01A2F60D-5EA1-44E7-9150-6F3FC2E5B74F}">
      <dgm:prSet/>
      <dgm:spPr/>
      <dgm:t>
        <a:bodyPr/>
        <a:lstStyle/>
        <a:p>
          <a:endParaRPr lang="en-US"/>
        </a:p>
      </dgm:t>
    </dgm:pt>
    <dgm:pt modelId="{8D36554C-89D9-4EED-B0D2-60B9E5BA039E}" type="sibTrans" cxnId="{01A2F60D-5EA1-44E7-9150-6F3FC2E5B74F}">
      <dgm:prSet/>
      <dgm:spPr/>
      <dgm:t>
        <a:bodyPr/>
        <a:lstStyle/>
        <a:p>
          <a:endParaRPr lang="en-US"/>
        </a:p>
      </dgm:t>
    </dgm:pt>
    <dgm:pt modelId="{5B4216C9-C66D-4862-BD4D-B611DAD4DEA7}">
      <dgm:prSet phldrT="[Text]" custT="1"/>
      <dgm:spPr>
        <a:xfrm rot="5400000">
          <a:off x="-162367" y="2030864"/>
          <a:ext cx="1082447" cy="757713"/>
        </a:xfrm>
        <a:solidFill>
          <a:srgbClr val="1D7816"/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5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</a:t>
          </a:r>
          <a:endParaRPr lang="en-US" sz="25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28C8834-2AB8-45E6-92AF-1E741F00CE9A}" type="parTrans" cxnId="{2437D073-398F-412A-B765-DD7972322BAE}">
      <dgm:prSet/>
      <dgm:spPr/>
      <dgm:t>
        <a:bodyPr/>
        <a:lstStyle/>
        <a:p>
          <a:endParaRPr lang="en-US"/>
        </a:p>
      </dgm:t>
    </dgm:pt>
    <dgm:pt modelId="{7E29AEDF-CE6A-40E8-B807-95C208BEDF7C}" type="sibTrans" cxnId="{2437D073-398F-412A-B765-DD7972322BAE}">
      <dgm:prSet/>
      <dgm:spPr/>
      <dgm:t>
        <a:bodyPr/>
        <a:lstStyle/>
        <a:p>
          <a:endParaRPr lang="en-US"/>
        </a:p>
      </dgm:t>
    </dgm:pt>
    <dgm:pt modelId="{75EE0583-FDBA-4445-BFFC-E83EC7CCA555}">
      <dgm:prSet phldrT="[Text]" custT="1"/>
      <dgm:spPr>
        <a:xfrm rot="5400000">
          <a:off x="3875161" y="-1248950"/>
          <a:ext cx="703591" cy="6938486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Chiến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dịch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Huế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-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Đà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Nẵng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(21-29/3/1975)</a:t>
          </a:r>
          <a:endParaRPr lang="en-US" sz="2000" b="1" dirty="0">
            <a:solidFill>
              <a:srgbClr val="1F497D"/>
            </a:solidFill>
            <a:latin typeface="Calibri"/>
            <a:ea typeface="+mn-ea"/>
            <a:cs typeface="+mn-cs"/>
          </a:endParaRPr>
        </a:p>
      </dgm:t>
    </dgm:pt>
    <dgm:pt modelId="{05A37674-8095-431D-AEFC-4781A05AA966}" type="parTrans" cxnId="{74D79BC8-18F9-475F-9BF9-9662BC12C36D}">
      <dgm:prSet/>
      <dgm:spPr/>
      <dgm:t>
        <a:bodyPr/>
        <a:lstStyle/>
        <a:p>
          <a:endParaRPr lang="en-US"/>
        </a:p>
      </dgm:t>
    </dgm:pt>
    <dgm:pt modelId="{FBBCDCCA-1787-4C3C-9A0E-0188FE89141C}" type="sibTrans" cxnId="{74D79BC8-18F9-475F-9BF9-9662BC12C36D}">
      <dgm:prSet/>
      <dgm:spPr/>
      <dgm:t>
        <a:bodyPr/>
        <a:lstStyle/>
        <a:p>
          <a:endParaRPr lang="en-US"/>
        </a:p>
      </dgm:t>
    </dgm:pt>
    <dgm:pt modelId="{B0D6A473-0343-4305-AC06-AB00C413779D}">
      <dgm:prSet phldrT="[Text]" custT="1"/>
      <dgm:spPr>
        <a:xfrm rot="5400000">
          <a:off x="3875161" y="-315709"/>
          <a:ext cx="703591" cy="6938486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Chiến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dịch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Hồ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Chí</a:t>
          </a:r>
          <a:r>
            <a:rPr lang="en-US" sz="2000" b="1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Minh (26-30/4/1975)</a:t>
          </a:r>
          <a:endParaRPr lang="en-US" sz="2000" b="1" dirty="0">
            <a:solidFill>
              <a:srgbClr val="1F497D"/>
            </a:solidFill>
            <a:latin typeface="Calibri"/>
            <a:ea typeface="+mn-ea"/>
            <a:cs typeface="+mn-cs"/>
          </a:endParaRPr>
        </a:p>
      </dgm:t>
    </dgm:pt>
    <dgm:pt modelId="{8FF1A8BF-7F8F-42BB-8217-F751E4C3274B}" type="parTrans" cxnId="{9AC08A82-6735-435F-B0A5-D3BAD4CA57B4}">
      <dgm:prSet/>
      <dgm:spPr/>
      <dgm:t>
        <a:bodyPr/>
        <a:lstStyle/>
        <a:p>
          <a:endParaRPr lang="en-US"/>
        </a:p>
      </dgm:t>
    </dgm:pt>
    <dgm:pt modelId="{AE9AC4C3-A2F6-40B1-8765-92F5A6AB118F}" type="sibTrans" cxnId="{9AC08A82-6735-435F-B0A5-D3BAD4CA57B4}">
      <dgm:prSet/>
      <dgm:spPr/>
      <dgm:t>
        <a:bodyPr/>
        <a:lstStyle/>
        <a:p>
          <a:endParaRPr lang="en-US"/>
        </a:p>
      </dgm:t>
    </dgm:pt>
    <dgm:pt modelId="{5E02B8BF-48DC-45CB-8514-E6CED250DC39}">
      <dgm:prSet phldrT="[Text]" custT="1"/>
      <dgm:spPr>
        <a:xfrm rot="5400000">
          <a:off x="-162367" y="2964105"/>
          <a:ext cx="1082447" cy="757713"/>
        </a:xfrm>
        <a:solidFill>
          <a:srgbClr val="990000"/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5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</a:t>
          </a:r>
          <a:endParaRPr lang="en-US" sz="25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A35EE50-75AB-4C2D-A808-B51BAB1404CE}" type="parTrans" cxnId="{2B1EB0A8-4827-4169-BF37-3BB6AAA79888}">
      <dgm:prSet/>
      <dgm:spPr/>
      <dgm:t>
        <a:bodyPr/>
        <a:lstStyle/>
        <a:p>
          <a:endParaRPr lang="en-US"/>
        </a:p>
      </dgm:t>
    </dgm:pt>
    <dgm:pt modelId="{5ECC2001-3ED9-4B75-B30E-10BA4E086966}" type="sibTrans" cxnId="{2B1EB0A8-4827-4169-BF37-3BB6AAA79888}">
      <dgm:prSet/>
      <dgm:spPr/>
      <dgm:t>
        <a:bodyPr/>
        <a:lstStyle/>
        <a:p>
          <a:endParaRPr lang="en-US"/>
        </a:p>
      </dgm:t>
    </dgm:pt>
    <dgm:pt modelId="{C996AD9E-BCED-4DFA-A532-15EE091F77D6}" type="pres">
      <dgm:prSet presAssocID="{F481AF6A-4CDF-4FE5-A4D0-428396DC5D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D9F899-94E1-4CF6-BE25-05715890E7B4}" type="pres">
      <dgm:prSet presAssocID="{3762C04B-9F32-4D93-84D5-2D6F74C36953}" presName="composite" presStyleCnt="0"/>
      <dgm:spPr/>
    </dgm:pt>
    <dgm:pt modelId="{13A13F5E-2221-4C76-A18B-8CD1D7BF8116}" type="pres">
      <dgm:prSet presAssocID="{3762C04B-9F32-4D93-84D5-2D6F74C36953}" presName="parentText" presStyleLbl="alignNode1" presStyleIdx="0" presStyleCnt="4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CEF178EB-E02A-48E0-A90E-059DD09E52B8}" type="pres">
      <dgm:prSet presAssocID="{3762C04B-9F32-4D93-84D5-2D6F74C36953}" presName="descendantText" presStyleLbl="alignAcc1" presStyleIdx="0" presStyleCnt="4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14D0FCC8-A6BF-40CE-9EEB-57CBBB53622D}" type="pres">
      <dgm:prSet presAssocID="{978A2DF4-D65C-49EA-B7EC-C847DBC6BFA9}" presName="sp" presStyleCnt="0"/>
      <dgm:spPr/>
    </dgm:pt>
    <dgm:pt modelId="{9378FA4F-7E9D-444F-9DE7-B2510ECDC3B1}" type="pres">
      <dgm:prSet presAssocID="{EAE428CF-380D-45F7-8821-D7A821FB610E}" presName="composite" presStyleCnt="0"/>
      <dgm:spPr/>
    </dgm:pt>
    <dgm:pt modelId="{97341ED9-8C24-437D-ABDB-589EE2A5E725}" type="pres">
      <dgm:prSet presAssocID="{EAE428CF-380D-45F7-8821-D7A821FB610E}" presName="parentText" presStyleLbl="alignNode1" presStyleIdx="1" presStyleCnt="4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0CCDF193-D34C-41BF-A1B6-81DB493C4DE2}" type="pres">
      <dgm:prSet presAssocID="{EAE428CF-380D-45F7-8821-D7A821FB610E}" presName="descendantText" presStyleLbl="alignAcc1" presStyleIdx="1" presStyleCnt="4" custLinFactNeighborX="62" custLinFactNeighborY="-2964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1E809CC0-14CC-48AA-BF19-DC037D00B15D}" type="pres">
      <dgm:prSet presAssocID="{1325DD75-470E-47CB-940B-63777AB79B59}" presName="sp" presStyleCnt="0"/>
      <dgm:spPr/>
    </dgm:pt>
    <dgm:pt modelId="{E3511F6B-369F-4CD8-88DD-8B4DF1E1D451}" type="pres">
      <dgm:prSet presAssocID="{5B4216C9-C66D-4862-BD4D-B611DAD4DEA7}" presName="composite" presStyleCnt="0"/>
      <dgm:spPr/>
    </dgm:pt>
    <dgm:pt modelId="{16F55E8F-0011-45DF-84E7-87C34B695F90}" type="pres">
      <dgm:prSet presAssocID="{5B4216C9-C66D-4862-BD4D-B611DAD4DEA7}" presName="parentText" presStyleLbl="alignNode1" presStyleIdx="2" presStyleCnt="4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9AE9C3BF-E13A-4320-B894-8B7D9E860FB9}" type="pres">
      <dgm:prSet presAssocID="{5B4216C9-C66D-4862-BD4D-B611DAD4DEA7}" presName="descendantText" presStyleLbl="alignAcc1" presStyleIdx="2" presStyleCnt="4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264D647B-6B99-4D7F-ADD5-0D1F450B323C}" type="pres">
      <dgm:prSet presAssocID="{7E29AEDF-CE6A-40E8-B807-95C208BEDF7C}" presName="sp" presStyleCnt="0"/>
      <dgm:spPr/>
    </dgm:pt>
    <dgm:pt modelId="{3EA1FF7C-6309-4167-9C9C-629918B48275}" type="pres">
      <dgm:prSet presAssocID="{5E02B8BF-48DC-45CB-8514-E6CED250DC39}" presName="composite" presStyleCnt="0"/>
      <dgm:spPr/>
    </dgm:pt>
    <dgm:pt modelId="{F4793AD7-7DB1-484C-86BC-AEF5C57D81F6}" type="pres">
      <dgm:prSet presAssocID="{5E02B8BF-48DC-45CB-8514-E6CED250DC39}" presName="parentText" presStyleLbl="alignNode1" presStyleIdx="3" presStyleCnt="4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78B10A00-F0B9-46C9-9DBB-AC34167C5EE1}" type="pres">
      <dgm:prSet presAssocID="{5E02B8BF-48DC-45CB-8514-E6CED250DC39}" presName="descendantText" presStyleLbl="alignAcc1" presStyleIdx="3" presStyleCnt="4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</dgm:ptLst>
  <dgm:cxnLst>
    <dgm:cxn modelId="{BD1A0E3E-48DE-4660-BD60-E0051936E698}" type="presOf" srcId="{75EE0583-FDBA-4445-BFFC-E83EC7CCA555}" destId="{9AE9C3BF-E13A-4320-B894-8B7D9E860FB9}" srcOrd="0" destOrd="0" presId="urn:microsoft.com/office/officeart/2005/8/layout/chevron2"/>
    <dgm:cxn modelId="{9DBA3B75-D6A4-4BCB-8489-D3EBC566D6C3}" type="presOf" srcId="{B0D6A473-0343-4305-AC06-AB00C413779D}" destId="{78B10A00-F0B9-46C9-9DBB-AC34167C5EE1}" srcOrd="0" destOrd="0" presId="urn:microsoft.com/office/officeart/2005/8/layout/chevron2"/>
    <dgm:cxn modelId="{3E21BE67-9E9B-432B-9211-140C55CA7A57}" type="presOf" srcId="{EAE428CF-380D-45F7-8821-D7A821FB610E}" destId="{97341ED9-8C24-437D-ABDB-589EE2A5E725}" srcOrd="0" destOrd="0" presId="urn:microsoft.com/office/officeart/2005/8/layout/chevron2"/>
    <dgm:cxn modelId="{AE08302D-175C-4661-A8BC-B7A593C057EA}" type="presOf" srcId="{5E02B8BF-48DC-45CB-8514-E6CED250DC39}" destId="{F4793AD7-7DB1-484C-86BC-AEF5C57D81F6}" srcOrd="0" destOrd="0" presId="urn:microsoft.com/office/officeart/2005/8/layout/chevron2"/>
    <dgm:cxn modelId="{41FF5446-223A-44DD-A3BE-F097FBE90CF1}" type="presOf" srcId="{5B4216C9-C66D-4862-BD4D-B611DAD4DEA7}" destId="{16F55E8F-0011-45DF-84E7-87C34B695F90}" srcOrd="0" destOrd="0" presId="urn:microsoft.com/office/officeart/2005/8/layout/chevron2"/>
    <dgm:cxn modelId="{2437D073-398F-412A-B765-DD7972322BAE}" srcId="{F481AF6A-4CDF-4FE5-A4D0-428396DC5D7F}" destId="{5B4216C9-C66D-4862-BD4D-B611DAD4DEA7}" srcOrd="2" destOrd="0" parTransId="{C28C8834-2AB8-45E6-92AF-1E741F00CE9A}" sibTransId="{7E29AEDF-CE6A-40E8-B807-95C208BEDF7C}"/>
    <dgm:cxn modelId="{8641DD44-75CD-43EF-B6C4-367AB04EDA9A}" type="presOf" srcId="{3762C04B-9F32-4D93-84D5-2D6F74C36953}" destId="{13A13F5E-2221-4C76-A18B-8CD1D7BF8116}" srcOrd="0" destOrd="0" presId="urn:microsoft.com/office/officeart/2005/8/layout/chevron2"/>
    <dgm:cxn modelId="{2B1EB0A8-4827-4169-BF37-3BB6AAA79888}" srcId="{F481AF6A-4CDF-4FE5-A4D0-428396DC5D7F}" destId="{5E02B8BF-48DC-45CB-8514-E6CED250DC39}" srcOrd="3" destOrd="0" parTransId="{0A35EE50-75AB-4C2D-A808-B51BAB1404CE}" sibTransId="{5ECC2001-3ED9-4B75-B30E-10BA4E086966}"/>
    <dgm:cxn modelId="{704DDB69-B019-45F0-83A9-72F267544556}" srcId="{F481AF6A-4CDF-4FE5-A4D0-428396DC5D7F}" destId="{3762C04B-9F32-4D93-84D5-2D6F74C36953}" srcOrd="0" destOrd="0" parTransId="{A58021C7-0A98-4A43-AE46-DFBB49D33474}" sibTransId="{978A2DF4-D65C-49EA-B7EC-C847DBC6BFA9}"/>
    <dgm:cxn modelId="{A08752F2-801A-49DE-B7EF-6609A4DCC2EE}" srcId="{F481AF6A-4CDF-4FE5-A4D0-428396DC5D7F}" destId="{EAE428CF-380D-45F7-8821-D7A821FB610E}" srcOrd="1" destOrd="0" parTransId="{5A61464A-7AB6-4834-97B7-AE75B34527A8}" sibTransId="{1325DD75-470E-47CB-940B-63777AB79B59}"/>
    <dgm:cxn modelId="{64BFE4B0-B78F-4BE3-A691-9822917A4C5C}" type="presOf" srcId="{F481AF6A-4CDF-4FE5-A4D0-428396DC5D7F}" destId="{C996AD9E-BCED-4DFA-A532-15EE091F77D6}" srcOrd="0" destOrd="0" presId="urn:microsoft.com/office/officeart/2005/8/layout/chevron2"/>
    <dgm:cxn modelId="{01A2F60D-5EA1-44E7-9150-6F3FC2E5B74F}" srcId="{EAE428CF-380D-45F7-8821-D7A821FB610E}" destId="{5DBF315C-9CBD-48D8-9F6B-A16953AF84B4}" srcOrd="0" destOrd="0" parTransId="{D8A8E8FD-2B45-4664-8F8F-A235CE48BDB2}" sibTransId="{8D36554C-89D9-4EED-B0D2-60B9E5BA039E}"/>
    <dgm:cxn modelId="{9AC08A82-6735-435F-B0A5-D3BAD4CA57B4}" srcId="{5E02B8BF-48DC-45CB-8514-E6CED250DC39}" destId="{B0D6A473-0343-4305-AC06-AB00C413779D}" srcOrd="0" destOrd="0" parTransId="{8FF1A8BF-7F8F-42BB-8217-F751E4C3274B}" sibTransId="{AE9AC4C3-A2F6-40B1-8765-92F5A6AB118F}"/>
    <dgm:cxn modelId="{74D79BC8-18F9-475F-9BF9-9662BC12C36D}" srcId="{5B4216C9-C66D-4862-BD4D-B611DAD4DEA7}" destId="{75EE0583-FDBA-4445-BFFC-E83EC7CCA555}" srcOrd="0" destOrd="0" parTransId="{05A37674-8095-431D-AEFC-4781A05AA966}" sibTransId="{FBBCDCCA-1787-4C3C-9A0E-0188FE89141C}"/>
    <dgm:cxn modelId="{57119B74-E09B-485C-BA7C-DF2335D82A3F}" type="presOf" srcId="{DD2B639C-2ED0-4FE3-B63D-5F6201502745}" destId="{CEF178EB-E02A-48E0-A90E-059DD09E52B8}" srcOrd="0" destOrd="0" presId="urn:microsoft.com/office/officeart/2005/8/layout/chevron2"/>
    <dgm:cxn modelId="{2250DB56-E954-4337-8D7B-67813D83F6F7}" srcId="{3762C04B-9F32-4D93-84D5-2D6F74C36953}" destId="{DD2B639C-2ED0-4FE3-B63D-5F6201502745}" srcOrd="0" destOrd="0" parTransId="{0653BD53-CA30-4C69-8956-7E0341FD7E64}" sibTransId="{1F198CA6-D5A8-4773-8A03-D386BB7EB165}"/>
    <dgm:cxn modelId="{12C3769D-2E40-4C1C-8EE6-2E183264BD40}" type="presOf" srcId="{5DBF315C-9CBD-48D8-9F6B-A16953AF84B4}" destId="{0CCDF193-D34C-41BF-A1B6-81DB493C4DE2}" srcOrd="0" destOrd="0" presId="urn:microsoft.com/office/officeart/2005/8/layout/chevron2"/>
    <dgm:cxn modelId="{BBCCCBAC-CEF9-4158-9812-034D89914A4B}" type="presParOf" srcId="{C996AD9E-BCED-4DFA-A532-15EE091F77D6}" destId="{29D9F899-94E1-4CF6-BE25-05715890E7B4}" srcOrd="0" destOrd="0" presId="urn:microsoft.com/office/officeart/2005/8/layout/chevron2"/>
    <dgm:cxn modelId="{C7CA929A-51B9-46F4-A873-C99150072168}" type="presParOf" srcId="{29D9F899-94E1-4CF6-BE25-05715890E7B4}" destId="{13A13F5E-2221-4C76-A18B-8CD1D7BF8116}" srcOrd="0" destOrd="0" presId="urn:microsoft.com/office/officeart/2005/8/layout/chevron2"/>
    <dgm:cxn modelId="{8172780A-3EA7-4240-A769-4A2BDDA09535}" type="presParOf" srcId="{29D9F899-94E1-4CF6-BE25-05715890E7B4}" destId="{CEF178EB-E02A-48E0-A90E-059DD09E52B8}" srcOrd="1" destOrd="0" presId="urn:microsoft.com/office/officeart/2005/8/layout/chevron2"/>
    <dgm:cxn modelId="{239C9A1F-97E2-40C3-B2E4-E5326FADD88F}" type="presParOf" srcId="{C996AD9E-BCED-4DFA-A532-15EE091F77D6}" destId="{14D0FCC8-A6BF-40CE-9EEB-57CBBB53622D}" srcOrd="1" destOrd="0" presId="urn:microsoft.com/office/officeart/2005/8/layout/chevron2"/>
    <dgm:cxn modelId="{7410157C-E317-4A50-B817-0204CCC80388}" type="presParOf" srcId="{C996AD9E-BCED-4DFA-A532-15EE091F77D6}" destId="{9378FA4F-7E9D-444F-9DE7-B2510ECDC3B1}" srcOrd="2" destOrd="0" presId="urn:microsoft.com/office/officeart/2005/8/layout/chevron2"/>
    <dgm:cxn modelId="{25B3225A-01BA-4327-8156-C65088AACB1D}" type="presParOf" srcId="{9378FA4F-7E9D-444F-9DE7-B2510ECDC3B1}" destId="{97341ED9-8C24-437D-ABDB-589EE2A5E725}" srcOrd="0" destOrd="0" presId="urn:microsoft.com/office/officeart/2005/8/layout/chevron2"/>
    <dgm:cxn modelId="{C7A8642D-CFAF-47E8-85A1-716F1B3D5B8D}" type="presParOf" srcId="{9378FA4F-7E9D-444F-9DE7-B2510ECDC3B1}" destId="{0CCDF193-D34C-41BF-A1B6-81DB493C4DE2}" srcOrd="1" destOrd="0" presId="urn:microsoft.com/office/officeart/2005/8/layout/chevron2"/>
    <dgm:cxn modelId="{230A8D7D-9F3D-4F03-9FDE-47D02B131B59}" type="presParOf" srcId="{C996AD9E-BCED-4DFA-A532-15EE091F77D6}" destId="{1E809CC0-14CC-48AA-BF19-DC037D00B15D}" srcOrd="3" destOrd="0" presId="urn:microsoft.com/office/officeart/2005/8/layout/chevron2"/>
    <dgm:cxn modelId="{141F4138-02D1-4006-AB98-C6405A91CA0B}" type="presParOf" srcId="{C996AD9E-BCED-4DFA-A532-15EE091F77D6}" destId="{E3511F6B-369F-4CD8-88DD-8B4DF1E1D451}" srcOrd="4" destOrd="0" presId="urn:microsoft.com/office/officeart/2005/8/layout/chevron2"/>
    <dgm:cxn modelId="{2CD3D79E-9188-4D28-AF2E-B271041DD256}" type="presParOf" srcId="{E3511F6B-369F-4CD8-88DD-8B4DF1E1D451}" destId="{16F55E8F-0011-45DF-84E7-87C34B695F90}" srcOrd="0" destOrd="0" presId="urn:microsoft.com/office/officeart/2005/8/layout/chevron2"/>
    <dgm:cxn modelId="{D7BA9CDF-5C22-447D-8B4E-DA57296AA36F}" type="presParOf" srcId="{E3511F6B-369F-4CD8-88DD-8B4DF1E1D451}" destId="{9AE9C3BF-E13A-4320-B894-8B7D9E860FB9}" srcOrd="1" destOrd="0" presId="urn:microsoft.com/office/officeart/2005/8/layout/chevron2"/>
    <dgm:cxn modelId="{EEB1CB80-69B1-4B6B-8865-5FB0AA244B76}" type="presParOf" srcId="{C996AD9E-BCED-4DFA-A532-15EE091F77D6}" destId="{264D647B-6B99-4D7F-ADD5-0D1F450B323C}" srcOrd="5" destOrd="0" presId="urn:microsoft.com/office/officeart/2005/8/layout/chevron2"/>
    <dgm:cxn modelId="{C8039B60-8C8E-495F-BC3F-A017B7E359F7}" type="presParOf" srcId="{C996AD9E-BCED-4DFA-A532-15EE091F77D6}" destId="{3EA1FF7C-6309-4167-9C9C-629918B48275}" srcOrd="6" destOrd="0" presId="urn:microsoft.com/office/officeart/2005/8/layout/chevron2"/>
    <dgm:cxn modelId="{99076EBA-0B3B-44A3-B50F-32F0C4A8E766}" type="presParOf" srcId="{3EA1FF7C-6309-4167-9C9C-629918B48275}" destId="{F4793AD7-7DB1-484C-86BC-AEF5C57D81F6}" srcOrd="0" destOrd="0" presId="urn:microsoft.com/office/officeart/2005/8/layout/chevron2"/>
    <dgm:cxn modelId="{4D637EAD-7074-4A91-AF95-E7345BEABE48}" type="presParOf" srcId="{3EA1FF7C-6309-4167-9C9C-629918B48275}" destId="{78B10A00-F0B9-46C9-9DBB-AC34167C5E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F171E-82AD-4340-AEBC-75D389D5B750}">
      <dsp:nvSpPr>
        <dsp:cNvPr id="0" name=""/>
        <dsp:cNvSpPr/>
      </dsp:nvSpPr>
      <dsp:spPr>
        <a:xfrm>
          <a:off x="2789298" y="3363533"/>
          <a:ext cx="533394" cy="189447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?</a:t>
          </a:r>
          <a:endParaRPr lang="en-US" sz="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67412" y="3391277"/>
        <a:ext cx="377166" cy="133959"/>
      </dsp:txXfrm>
    </dsp:sp>
    <dsp:sp modelId="{E1D0D995-4445-48CC-A9B0-F48D7176B49F}">
      <dsp:nvSpPr>
        <dsp:cNvPr id="0" name=""/>
        <dsp:cNvSpPr/>
      </dsp:nvSpPr>
      <dsp:spPr>
        <a:xfrm rot="1085990">
          <a:off x="1468455" y="3121269"/>
          <a:ext cx="1342330" cy="474950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F4C86-3A90-4765-B305-C909C1F10B95}">
      <dsp:nvSpPr>
        <dsp:cNvPr id="0" name=""/>
        <dsp:cNvSpPr/>
      </dsp:nvSpPr>
      <dsp:spPr>
        <a:xfrm>
          <a:off x="31140" y="2210453"/>
          <a:ext cx="1462753" cy="1266535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A. Giữ lại cố vấn quân sự</a:t>
          </a:r>
          <a:endParaRPr lang="en-US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8236" y="2247549"/>
        <a:ext cx="1388561" cy="1192343"/>
      </dsp:txXfrm>
    </dsp:sp>
    <dsp:sp modelId="{35496552-DE29-4ACF-8EBB-0F53344906CC}">
      <dsp:nvSpPr>
        <dsp:cNvPr id="0" name=""/>
        <dsp:cNvSpPr/>
      </dsp:nvSpPr>
      <dsp:spPr>
        <a:xfrm rot="3602351">
          <a:off x="1658991" y="2475616"/>
          <a:ext cx="1715300" cy="450177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1560506"/>
            <a:satOff val="-1946"/>
            <a:lumOff val="45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CA1-BE6D-4560-A3DA-BCAE297A8803}">
      <dsp:nvSpPr>
        <dsp:cNvPr id="0" name=""/>
        <dsp:cNvSpPr/>
      </dsp:nvSpPr>
      <dsp:spPr>
        <a:xfrm>
          <a:off x="1260953" y="673067"/>
          <a:ext cx="1583169" cy="1266535"/>
        </a:xfrm>
        <a:prstGeom prst="roundRect">
          <a:avLst>
            <a:gd name="adj" fmla="val 10000"/>
          </a:avLst>
        </a:prstGeom>
        <a:solidFill>
          <a:srgbClr val="C0504D">
            <a:hueOff val="1560506"/>
            <a:satOff val="-1946"/>
            <a:lumOff val="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B. Để lại lực lượng quân đội</a:t>
          </a:r>
          <a:endParaRPr lang="en-US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298049" y="710163"/>
        <a:ext cx="1508977" cy="1192343"/>
      </dsp:txXfrm>
    </dsp:sp>
    <dsp:sp modelId="{0B8AE707-2E91-439B-B995-7C64B7C4C575}">
      <dsp:nvSpPr>
        <dsp:cNvPr id="0" name=""/>
        <dsp:cNvSpPr/>
      </dsp:nvSpPr>
      <dsp:spPr>
        <a:xfrm rot="6990953">
          <a:off x="2630811" y="2544835"/>
          <a:ext cx="1755222" cy="487366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3121013"/>
            <a:satOff val="-3893"/>
            <a:lumOff val="91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58B3D-83D7-47EA-839B-199B38D4CB89}">
      <dsp:nvSpPr>
        <dsp:cNvPr id="0" name=""/>
        <dsp:cNvSpPr/>
      </dsp:nvSpPr>
      <dsp:spPr>
        <a:xfrm>
          <a:off x="3267869" y="673067"/>
          <a:ext cx="1583169" cy="1266535"/>
        </a:xfrm>
        <a:prstGeom prst="roundRect">
          <a:avLst>
            <a:gd name="adj" fmla="val 10000"/>
          </a:avLst>
        </a:prstGeom>
        <a:solidFill>
          <a:srgbClr val="C0504D">
            <a:hueOff val="3121013"/>
            <a:satOff val="-3893"/>
            <a:lumOff val="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C. Duy trì cơ quan ngoại giao</a:t>
          </a:r>
          <a:endParaRPr lang="en-US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304965" y="710163"/>
        <a:ext cx="1508977" cy="1192343"/>
      </dsp:txXfrm>
    </dsp:sp>
    <dsp:sp modelId="{8A917C33-6AFD-48EE-A692-7B08043A655E}">
      <dsp:nvSpPr>
        <dsp:cNvPr id="0" name=""/>
        <dsp:cNvSpPr/>
      </dsp:nvSpPr>
      <dsp:spPr>
        <a:xfrm rot="9184849">
          <a:off x="3286174" y="3049960"/>
          <a:ext cx="1345485" cy="546877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6CDA5-E09E-465E-81A5-5F03612F4491}">
      <dsp:nvSpPr>
        <dsp:cNvPr id="0" name=""/>
        <dsp:cNvSpPr/>
      </dsp:nvSpPr>
      <dsp:spPr>
        <a:xfrm>
          <a:off x="4557889" y="2210453"/>
          <a:ext cx="1583169" cy="1266535"/>
        </a:xfrm>
        <a:prstGeom prst="roundRect">
          <a:avLst>
            <a:gd name="adj" fmla="val 10000"/>
          </a:avLst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D. Không bồi thường chiến phí.</a:t>
          </a:r>
          <a:endParaRPr lang="en-US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594985" y="2247549"/>
        <a:ext cx="1508977" cy="1192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13F5E-2221-4C76-A18B-8CD1D7BF8116}">
      <dsp:nvSpPr>
        <dsp:cNvPr id="0" name=""/>
        <dsp:cNvSpPr/>
      </dsp:nvSpPr>
      <dsp:spPr>
        <a:xfrm rot="5400000">
          <a:off x="-162367" y="164380"/>
          <a:ext cx="1082447" cy="757713"/>
        </a:xfrm>
        <a:prstGeom prst="chevron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380870"/>
        <a:ext cx="757713" cy="324734"/>
      </dsp:txXfrm>
    </dsp:sp>
    <dsp:sp modelId="{CEF178EB-E02A-48E0-A90E-059DD09E52B8}">
      <dsp:nvSpPr>
        <dsp:cNvPr id="0" name=""/>
        <dsp:cNvSpPr/>
      </dsp:nvSpPr>
      <dsp:spPr>
        <a:xfrm rot="5400000">
          <a:off x="3874976" y="-3115248"/>
          <a:ext cx="70396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Hội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nghị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lần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thứ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15 BCH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Trung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ương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Đảng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(1-1959)</a:t>
          </a:r>
          <a:endParaRPr lang="en-US" sz="2000" b="1" kern="1200" dirty="0">
            <a:solidFill>
              <a:srgbClr val="067036"/>
            </a:solidFill>
            <a:latin typeface="Calibri"/>
            <a:ea typeface="+mn-ea"/>
            <a:cs typeface="+mn-cs"/>
          </a:endParaRPr>
        </a:p>
      </dsp:txBody>
      <dsp:txXfrm rot="-5400000">
        <a:off x="757714" y="36379"/>
        <a:ext cx="6904121" cy="635231"/>
      </dsp:txXfrm>
    </dsp:sp>
    <dsp:sp modelId="{97341ED9-8C24-437D-ABDB-589EE2A5E725}">
      <dsp:nvSpPr>
        <dsp:cNvPr id="0" name=""/>
        <dsp:cNvSpPr/>
      </dsp:nvSpPr>
      <dsp:spPr>
        <a:xfrm rot="5400000">
          <a:off x="-162367" y="1097622"/>
          <a:ext cx="1082447" cy="757713"/>
        </a:xfrm>
        <a:prstGeom prst="chevron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1314112"/>
        <a:ext cx="757713" cy="324734"/>
      </dsp:txXfrm>
    </dsp:sp>
    <dsp:sp modelId="{0CCDF193-D34C-41BF-A1B6-81DB493C4DE2}">
      <dsp:nvSpPr>
        <dsp:cNvPr id="0" name=""/>
        <dsp:cNvSpPr/>
      </dsp:nvSpPr>
      <dsp:spPr>
        <a:xfrm rot="5400000">
          <a:off x="3875161" y="-2203046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Hội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nghị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lần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thứ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21 BCH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Trung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ương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Đảng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(7-1973)</a:t>
          </a:r>
          <a:endParaRPr lang="en-US" sz="2000" b="1" kern="1200" dirty="0">
            <a:solidFill>
              <a:srgbClr val="067036"/>
            </a:solidFill>
            <a:latin typeface="Calibri"/>
            <a:ea typeface="+mn-ea"/>
            <a:cs typeface="+mn-cs"/>
          </a:endParaRPr>
        </a:p>
      </dsp:txBody>
      <dsp:txXfrm rot="-5400000">
        <a:off x="757714" y="948747"/>
        <a:ext cx="6904140" cy="634899"/>
      </dsp:txXfrm>
    </dsp:sp>
    <dsp:sp modelId="{16F55E8F-0011-45DF-84E7-87C34B695F90}">
      <dsp:nvSpPr>
        <dsp:cNvPr id="0" name=""/>
        <dsp:cNvSpPr/>
      </dsp:nvSpPr>
      <dsp:spPr>
        <a:xfrm rot="5400000">
          <a:off x="-162367" y="2030864"/>
          <a:ext cx="1082447" cy="757713"/>
        </a:xfrm>
        <a:prstGeom prst="chevron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2247354"/>
        <a:ext cx="757713" cy="324734"/>
      </dsp:txXfrm>
    </dsp:sp>
    <dsp:sp modelId="{9AE9C3BF-E13A-4320-B894-8B7D9E860FB9}">
      <dsp:nvSpPr>
        <dsp:cNvPr id="0" name=""/>
        <dsp:cNvSpPr/>
      </dsp:nvSpPr>
      <dsp:spPr>
        <a:xfrm rot="5400000">
          <a:off x="3875161" y="-1248950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Hội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nghị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Bộ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Chính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trị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(10-1973)</a:t>
          </a:r>
          <a:endParaRPr lang="en-US" sz="2000" b="1" kern="1200" dirty="0">
            <a:solidFill>
              <a:srgbClr val="067036"/>
            </a:solidFill>
            <a:latin typeface="Calibri"/>
            <a:ea typeface="+mn-ea"/>
            <a:cs typeface="+mn-cs"/>
          </a:endParaRPr>
        </a:p>
      </dsp:txBody>
      <dsp:txXfrm rot="-5400000">
        <a:off x="757714" y="1902843"/>
        <a:ext cx="6904140" cy="634899"/>
      </dsp:txXfrm>
    </dsp:sp>
    <dsp:sp modelId="{F4793AD7-7DB1-484C-86BC-AEF5C57D81F6}">
      <dsp:nvSpPr>
        <dsp:cNvPr id="0" name=""/>
        <dsp:cNvSpPr/>
      </dsp:nvSpPr>
      <dsp:spPr>
        <a:xfrm rot="5400000">
          <a:off x="-162367" y="2964105"/>
          <a:ext cx="1082447" cy="757713"/>
        </a:xfrm>
        <a:prstGeom prst="chevron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</a:t>
          </a:r>
          <a:endParaRPr lang="en-US" sz="25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3180595"/>
        <a:ext cx="757713" cy="324734"/>
      </dsp:txXfrm>
    </dsp:sp>
    <dsp:sp modelId="{78B10A00-F0B9-46C9-9DBB-AC34167C5EE1}">
      <dsp:nvSpPr>
        <dsp:cNvPr id="0" name=""/>
        <dsp:cNvSpPr/>
      </dsp:nvSpPr>
      <dsp:spPr>
        <a:xfrm rot="5400000">
          <a:off x="3875161" y="-315709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Hội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nghị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Bộ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chính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trị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mở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rộng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(18/12/1974 </a:t>
          </a:r>
          <a:r>
            <a:rPr lang="en-US" sz="2000" b="1" kern="1200" dirty="0" err="1" smtClean="0">
              <a:solidFill>
                <a:srgbClr val="067036"/>
              </a:solidFill>
              <a:latin typeface="Calibri"/>
              <a:ea typeface="+mn-ea"/>
              <a:cs typeface="+mn-cs"/>
            </a:rPr>
            <a:t>đến</a:t>
          </a:r>
          <a:r>
            <a:rPr lang="en-US" sz="2000" b="1" kern="1200" dirty="0" smtClean="0">
              <a:solidFill>
                <a:srgbClr val="067036"/>
              </a:solidFill>
              <a:latin typeface="Calibri"/>
              <a:ea typeface="+mn-ea"/>
              <a:cs typeface="+mn-cs"/>
            </a:rPr>
            <a:t> 8/1/1975)</a:t>
          </a:r>
          <a:endParaRPr lang="en-US" sz="2000" b="1" kern="1200" dirty="0">
            <a:solidFill>
              <a:srgbClr val="067036"/>
            </a:solidFill>
            <a:latin typeface="Calibri"/>
            <a:ea typeface="+mn-ea"/>
            <a:cs typeface="+mn-cs"/>
          </a:endParaRPr>
        </a:p>
      </dsp:txBody>
      <dsp:txXfrm rot="-5400000">
        <a:off x="757714" y="2836084"/>
        <a:ext cx="6904140" cy="634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13F5E-2221-4C76-A18B-8CD1D7BF8116}">
      <dsp:nvSpPr>
        <dsp:cNvPr id="0" name=""/>
        <dsp:cNvSpPr/>
      </dsp:nvSpPr>
      <dsp:spPr>
        <a:xfrm rot="5400000">
          <a:off x="-162367" y="164380"/>
          <a:ext cx="1082447" cy="757713"/>
        </a:xfrm>
        <a:prstGeom prst="chevron">
          <a:avLst/>
        </a:prstGeom>
        <a:solidFill>
          <a:srgbClr val="FFCCFF"/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380870"/>
        <a:ext cx="757713" cy="324734"/>
      </dsp:txXfrm>
    </dsp:sp>
    <dsp:sp modelId="{CEF178EB-E02A-48E0-A90E-059DD09E52B8}">
      <dsp:nvSpPr>
        <dsp:cNvPr id="0" name=""/>
        <dsp:cNvSpPr/>
      </dsp:nvSpPr>
      <dsp:spPr>
        <a:xfrm rot="5400000">
          <a:off x="3874976" y="-3115248"/>
          <a:ext cx="70396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Chiến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dịch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Phước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Long (12/12/1974 – 6/1/1975)  </a:t>
          </a:r>
          <a:endParaRPr lang="en-US" sz="2000" b="1" kern="1200" dirty="0">
            <a:solidFill>
              <a:srgbClr val="1F497D"/>
            </a:solidFill>
            <a:latin typeface="Calibri"/>
            <a:ea typeface="+mn-ea"/>
            <a:cs typeface="+mn-cs"/>
          </a:endParaRPr>
        </a:p>
      </dsp:txBody>
      <dsp:txXfrm rot="-5400000">
        <a:off x="757714" y="36379"/>
        <a:ext cx="6904121" cy="635231"/>
      </dsp:txXfrm>
    </dsp:sp>
    <dsp:sp modelId="{97341ED9-8C24-437D-ABDB-589EE2A5E725}">
      <dsp:nvSpPr>
        <dsp:cNvPr id="0" name=""/>
        <dsp:cNvSpPr/>
      </dsp:nvSpPr>
      <dsp:spPr>
        <a:xfrm rot="5400000">
          <a:off x="-162367" y="1097622"/>
          <a:ext cx="1082447" cy="757713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1314112"/>
        <a:ext cx="757713" cy="324734"/>
      </dsp:txXfrm>
    </dsp:sp>
    <dsp:sp modelId="{0CCDF193-D34C-41BF-A1B6-81DB493C4DE2}">
      <dsp:nvSpPr>
        <dsp:cNvPr id="0" name=""/>
        <dsp:cNvSpPr/>
      </dsp:nvSpPr>
      <dsp:spPr>
        <a:xfrm rot="5400000">
          <a:off x="3875161" y="-2203046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Chiến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dịch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Tây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Nguyên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(4-24/3/1975)</a:t>
          </a:r>
          <a:endParaRPr lang="en-US" sz="2000" b="1" kern="1200" dirty="0">
            <a:solidFill>
              <a:srgbClr val="1F497D"/>
            </a:solidFill>
            <a:latin typeface="Calibri"/>
            <a:ea typeface="+mn-ea"/>
            <a:cs typeface="+mn-cs"/>
          </a:endParaRPr>
        </a:p>
      </dsp:txBody>
      <dsp:txXfrm rot="-5400000">
        <a:off x="757714" y="948747"/>
        <a:ext cx="6904140" cy="634899"/>
      </dsp:txXfrm>
    </dsp:sp>
    <dsp:sp modelId="{16F55E8F-0011-45DF-84E7-87C34B695F90}">
      <dsp:nvSpPr>
        <dsp:cNvPr id="0" name=""/>
        <dsp:cNvSpPr/>
      </dsp:nvSpPr>
      <dsp:spPr>
        <a:xfrm rot="5400000">
          <a:off x="-162367" y="2030864"/>
          <a:ext cx="1082447" cy="757713"/>
        </a:xfrm>
        <a:prstGeom prst="chevron">
          <a:avLst/>
        </a:prstGeom>
        <a:solidFill>
          <a:srgbClr val="1D7816"/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2247354"/>
        <a:ext cx="757713" cy="324734"/>
      </dsp:txXfrm>
    </dsp:sp>
    <dsp:sp modelId="{9AE9C3BF-E13A-4320-B894-8B7D9E860FB9}">
      <dsp:nvSpPr>
        <dsp:cNvPr id="0" name=""/>
        <dsp:cNvSpPr/>
      </dsp:nvSpPr>
      <dsp:spPr>
        <a:xfrm rot="5400000">
          <a:off x="3875161" y="-1248950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Chiến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dịch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Huế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-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Đà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Nẵng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(21-29/3/1975)</a:t>
          </a:r>
          <a:endParaRPr lang="en-US" sz="2000" b="1" kern="1200" dirty="0">
            <a:solidFill>
              <a:srgbClr val="1F497D"/>
            </a:solidFill>
            <a:latin typeface="Calibri"/>
            <a:ea typeface="+mn-ea"/>
            <a:cs typeface="+mn-cs"/>
          </a:endParaRPr>
        </a:p>
      </dsp:txBody>
      <dsp:txXfrm rot="-5400000">
        <a:off x="757714" y="1902843"/>
        <a:ext cx="6904140" cy="634899"/>
      </dsp:txXfrm>
    </dsp:sp>
    <dsp:sp modelId="{F4793AD7-7DB1-484C-86BC-AEF5C57D81F6}">
      <dsp:nvSpPr>
        <dsp:cNvPr id="0" name=""/>
        <dsp:cNvSpPr/>
      </dsp:nvSpPr>
      <dsp:spPr>
        <a:xfrm rot="5400000">
          <a:off x="-162367" y="2964105"/>
          <a:ext cx="1082447" cy="757713"/>
        </a:xfrm>
        <a:prstGeom prst="chevron">
          <a:avLst/>
        </a:prstGeom>
        <a:solidFill>
          <a:srgbClr val="990000"/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</a:t>
          </a:r>
          <a:endParaRPr lang="en-US" sz="25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3180595"/>
        <a:ext cx="757713" cy="324734"/>
      </dsp:txXfrm>
    </dsp:sp>
    <dsp:sp modelId="{78B10A00-F0B9-46C9-9DBB-AC34167C5EE1}">
      <dsp:nvSpPr>
        <dsp:cNvPr id="0" name=""/>
        <dsp:cNvSpPr/>
      </dsp:nvSpPr>
      <dsp:spPr>
        <a:xfrm rot="5400000">
          <a:off x="3875161" y="-315709"/>
          <a:ext cx="703591" cy="6938486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Chiến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dịch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Hồ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</a:t>
          </a:r>
          <a:r>
            <a:rPr lang="en-US" sz="2000" b="1" kern="1200" dirty="0" err="1" smtClean="0">
              <a:solidFill>
                <a:srgbClr val="1F497D"/>
              </a:solidFill>
              <a:latin typeface="Calibri"/>
              <a:ea typeface="+mn-ea"/>
              <a:cs typeface="+mn-cs"/>
            </a:rPr>
            <a:t>Chí</a:t>
          </a:r>
          <a:r>
            <a:rPr lang="en-US" sz="20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rPr>
            <a:t> Minh (26-30/4/1975)</a:t>
          </a:r>
          <a:endParaRPr lang="en-US" sz="2000" b="1" kern="1200" dirty="0">
            <a:solidFill>
              <a:srgbClr val="1F497D"/>
            </a:solidFill>
            <a:latin typeface="Calibri"/>
            <a:ea typeface="+mn-ea"/>
            <a:cs typeface="+mn-cs"/>
          </a:endParaRPr>
        </a:p>
      </dsp:txBody>
      <dsp:txXfrm rot="-5400000">
        <a:off x="757714" y="2836084"/>
        <a:ext cx="6904140" cy="634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FD3FB-C719-465D-B36A-DAA4A94FD82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5E14B-032F-4A65-A122-2AC73EAA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0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0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676F19-F0B2-40A0-B334-0553950B7D7B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1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0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0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676F19-F0B2-40A0-B334-0553950B7D7B}" type="slidenum">
              <a:rPr lang="en-US">
                <a:solidFill>
                  <a:prstClr val="black"/>
                </a:solidFill>
              </a:rPr>
              <a:pPr eaLnBrk="1" hangingPunct="1"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5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0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0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676F19-F0B2-40A0-B334-0553950B7D7B}" type="slidenum">
              <a:rPr lang="en-US">
                <a:solidFill>
                  <a:prstClr val="black"/>
                </a:solidFill>
              </a:rPr>
              <a:pPr eaLnBrk="1" hangingPunct="1"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0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30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676F19-F0B2-40A0-B334-0553950B7D7B}" type="slidenum">
              <a:rPr lang="en-US">
                <a:solidFill>
                  <a:prstClr val="black"/>
                </a:solidFill>
              </a:rPr>
              <a:pPr eaLnBrk="1" hangingPunct="1"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2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0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0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676F19-F0B2-40A0-B334-0553950B7D7B}" type="slidenum">
              <a:rPr lang="en-US">
                <a:solidFill>
                  <a:prstClr val="black"/>
                </a:solidFill>
              </a:rPr>
              <a:pPr eaLnBrk="1" hangingPunct="1"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buFontTx/>
              <a:buBlip>
                <a:blip r:embed="rId3"/>
              </a:buBlip>
              <a:defRPr/>
            </a:lvl6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EE6-ABD6-41B7-91B4-6DDDE7342D17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4F10-26A2-48CF-B87C-702036CF837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52400" y="533400"/>
            <a:ext cx="914400" cy="636588"/>
            <a:chOff x="5041" y="44"/>
            <a:chExt cx="414" cy="40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3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pFill/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06"/>
            <p:cNvGrpSpPr>
              <a:grpSpLocks/>
            </p:cNvGrpSpPr>
            <p:nvPr userDrawn="1"/>
          </p:nvGrpSpPr>
          <p:grpSpPr bwMode="auto">
            <a:xfrm rot="334874">
              <a:off x="5310" y="314"/>
              <a:ext cx="97" cy="76"/>
              <a:chOff x="3452" y="878"/>
              <a:chExt cx="402" cy="342"/>
            </a:xfrm>
            <a:grpFill/>
          </p:grpSpPr>
          <p:sp>
            <p:nvSpPr>
              <p:cNvPr id="73" name="Oval 107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108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109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10"/>
            <p:cNvGrpSpPr>
              <a:grpSpLocks/>
            </p:cNvGrpSpPr>
            <p:nvPr userDrawn="1"/>
          </p:nvGrpSpPr>
          <p:grpSpPr bwMode="auto">
            <a:xfrm rot="-23704554">
              <a:off x="5360" y="220"/>
              <a:ext cx="97" cy="76"/>
              <a:chOff x="3452" y="878"/>
              <a:chExt cx="402" cy="342"/>
            </a:xfrm>
            <a:grpFill/>
          </p:grpSpPr>
          <p:sp>
            <p:nvSpPr>
              <p:cNvPr id="70" name="Oval 111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112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13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14"/>
            <p:cNvGrpSpPr>
              <a:grpSpLocks/>
            </p:cNvGrpSpPr>
            <p:nvPr userDrawn="1"/>
          </p:nvGrpSpPr>
          <p:grpSpPr bwMode="auto">
            <a:xfrm rot="-4646600">
              <a:off x="5327" y="125"/>
              <a:ext cx="86" cy="81"/>
              <a:chOff x="3452" y="878"/>
              <a:chExt cx="402" cy="342"/>
            </a:xfrm>
            <a:grpFill/>
          </p:grpSpPr>
          <p:sp>
            <p:nvSpPr>
              <p:cNvPr id="67" name="Oval 115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116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117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18"/>
            <p:cNvGrpSpPr>
              <a:grpSpLocks/>
            </p:cNvGrpSpPr>
            <p:nvPr userDrawn="1"/>
          </p:nvGrpSpPr>
          <p:grpSpPr bwMode="auto">
            <a:xfrm rot="2913403">
              <a:off x="5194" y="348"/>
              <a:ext cx="86" cy="85"/>
              <a:chOff x="3452" y="878"/>
              <a:chExt cx="402" cy="342"/>
            </a:xfrm>
            <a:grpFill/>
          </p:grpSpPr>
          <p:sp>
            <p:nvSpPr>
              <p:cNvPr id="64" name="Oval 119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121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22"/>
            <p:cNvGrpSpPr>
              <a:grpSpLocks/>
            </p:cNvGrpSpPr>
            <p:nvPr userDrawn="1"/>
          </p:nvGrpSpPr>
          <p:grpSpPr bwMode="auto">
            <a:xfrm rot="-29488389">
              <a:off x="5230" y="55"/>
              <a:ext cx="86" cy="85"/>
              <a:chOff x="3452" y="878"/>
              <a:chExt cx="402" cy="342"/>
            </a:xfrm>
            <a:grpFill/>
          </p:grpSpPr>
          <p:sp>
            <p:nvSpPr>
              <p:cNvPr id="61" name="Oval 123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24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125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  <a:grpFill/>
          </p:grpSpPr>
          <p:sp>
            <p:nvSpPr>
              <p:cNvPr id="58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28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29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30"/>
            <p:cNvGrpSpPr>
              <a:grpSpLocks/>
            </p:cNvGrpSpPr>
            <p:nvPr userDrawn="1"/>
          </p:nvGrpSpPr>
          <p:grpSpPr bwMode="auto">
            <a:xfrm rot="-34314642">
              <a:off x="5041" y="202"/>
              <a:ext cx="97" cy="76"/>
              <a:chOff x="3452" y="878"/>
              <a:chExt cx="402" cy="342"/>
            </a:xfrm>
            <a:grpFill/>
          </p:grpSpPr>
          <p:sp>
            <p:nvSpPr>
              <p:cNvPr id="55" name="Oval 131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132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33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34"/>
            <p:cNvGrpSpPr>
              <a:grpSpLocks/>
            </p:cNvGrpSpPr>
            <p:nvPr userDrawn="1"/>
          </p:nvGrpSpPr>
          <p:grpSpPr bwMode="auto">
            <a:xfrm rot="-15041649">
              <a:off x="5093" y="287"/>
              <a:ext cx="86" cy="81"/>
              <a:chOff x="3452" y="878"/>
              <a:chExt cx="402" cy="342"/>
            </a:xfrm>
            <a:grpFill/>
          </p:grpSpPr>
          <p:sp>
            <p:nvSpPr>
              <p:cNvPr id="52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37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pFill/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9F1BA-5F98-41D2-B1DE-A5E7C5A389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1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6469C-A4D4-4937-9587-5C84B6DBCA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9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646BF-A348-4DB5-92BA-4CBD9C60E2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8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57952-C91F-4F1F-BFAC-D6EF80284A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2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1A700-4C99-4201-87F1-D1BE84E5E1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44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5F11-9DBD-4973-92B3-E4036E8FCE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0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334B1-C517-400F-B3E4-D1F9291EF6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6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DFA0E-41D5-4C88-875E-213B32ACE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93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644A4-2550-4482-874E-23D37A78F3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8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51B1-65CE-496F-8435-EEBB69A7A6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21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EE0E0-B104-42BD-B8AC-920C86114B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27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B8F96-C884-4E55-81A5-B4D402F95DBE}" type="slidenum">
              <a:rPr lang="vi-V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vi-V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89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5FB0E-CBF6-477A-BD2F-4C1E828C6BCC}" type="slidenum">
              <a:rPr lang="vi-V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vi-V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EF3C-9AC4-4C54-9CF4-4A0044585EAF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C7C5-38C6-4EEE-A491-3AFB60DF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50FA26-2B9F-40FC-99D9-70C1EE848B0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istrator.ADMINISTRATOR\Desktop\&#272;&#242;n%20trinh%20s&#225;t%20chi&#7871;n%20l&#432;&#7907;c%20&#272;&#432;&#7901;ng%2014%20Ph&#432;&#7899;c%20Long%20-%20YouTube%20(360p)_(new).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Straight Arrow Connector 14"/>
          <p:cNvCxnSpPr>
            <a:cxnSpLocks noChangeShapeType="1"/>
          </p:cNvCxnSpPr>
          <p:nvPr/>
        </p:nvCxnSpPr>
        <p:spPr bwMode="auto">
          <a:xfrm>
            <a:off x="5122859" y="1680337"/>
            <a:ext cx="471677" cy="47272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Straight Arrow Connector 18"/>
          <p:cNvCxnSpPr>
            <a:cxnSpLocks noChangeShapeType="1"/>
          </p:cNvCxnSpPr>
          <p:nvPr/>
        </p:nvCxnSpPr>
        <p:spPr bwMode="auto">
          <a:xfrm flipH="1">
            <a:off x="3358091" y="1680337"/>
            <a:ext cx="366524" cy="5123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" name="Rounded Rectangle 6143"/>
          <p:cNvSpPr/>
          <p:nvPr/>
        </p:nvSpPr>
        <p:spPr bwMode="auto">
          <a:xfrm>
            <a:off x="1914150" y="2286000"/>
            <a:ext cx="1749552" cy="258476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II. </a:t>
            </a:r>
            <a:r>
              <a:rPr lang="en-US" b="1" dirty="0" err="1" smtClean="0">
                <a:solidFill>
                  <a:schemeClr val="tx2"/>
                </a:solidFill>
              </a:rPr>
              <a:t>Miền</a:t>
            </a:r>
            <a:r>
              <a:rPr lang="en-US" b="1" dirty="0" smtClean="0">
                <a:solidFill>
                  <a:schemeClr val="tx2"/>
                </a:solidFill>
              </a:rPr>
              <a:t> Nam </a:t>
            </a:r>
            <a:r>
              <a:rPr lang="en-US" b="1" dirty="0" err="1" smtClean="0">
                <a:solidFill>
                  <a:schemeClr val="tx2"/>
                </a:solidFill>
              </a:rPr>
              <a:t>đấu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tranh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chống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địch</a:t>
            </a:r>
            <a:r>
              <a:rPr lang="en-US" b="1" dirty="0" smtClean="0">
                <a:solidFill>
                  <a:schemeClr val="tx2"/>
                </a:solidFill>
              </a:rPr>
              <a:t> “</a:t>
            </a:r>
            <a:r>
              <a:rPr lang="en-US" b="1" dirty="0" err="1" smtClean="0">
                <a:solidFill>
                  <a:schemeClr val="tx2"/>
                </a:solidFill>
              </a:rPr>
              <a:t>bình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định</a:t>
            </a:r>
            <a:r>
              <a:rPr lang="en-US" b="1" dirty="0" smtClean="0">
                <a:solidFill>
                  <a:schemeClr val="tx2"/>
                </a:solidFill>
              </a:rPr>
              <a:t> – </a:t>
            </a:r>
            <a:r>
              <a:rPr lang="en-US" b="1" dirty="0" err="1" smtClean="0">
                <a:solidFill>
                  <a:schemeClr val="tx2"/>
                </a:solidFill>
              </a:rPr>
              <a:t>lấn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chiếm</a:t>
            </a:r>
            <a:r>
              <a:rPr lang="en-US" b="1" dirty="0" smtClean="0">
                <a:solidFill>
                  <a:schemeClr val="tx2"/>
                </a:solidFill>
              </a:rPr>
              <a:t>”, </a:t>
            </a:r>
            <a:r>
              <a:rPr lang="en-US" b="1" dirty="0" err="1" smtClean="0">
                <a:solidFill>
                  <a:schemeClr val="tx2"/>
                </a:solidFill>
              </a:rPr>
              <a:t>tạo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thế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và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lực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tiến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tới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giải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phóng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hoàn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toàn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181600" y="2286000"/>
            <a:ext cx="1799462" cy="2611629"/>
          </a:xfrm>
          <a:prstGeom prst="roundRect">
            <a:avLst/>
          </a:prstGeom>
          <a:solidFill>
            <a:srgbClr val="99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</a:rPr>
              <a:t>III. </a:t>
            </a:r>
            <a:r>
              <a:rPr lang="en-US" b="1" dirty="0" err="1" smtClean="0">
                <a:solidFill>
                  <a:srgbClr val="0000CC"/>
                </a:solidFill>
              </a:rPr>
              <a:t>Giải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phóng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hoàn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toàn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miền</a:t>
            </a:r>
            <a:r>
              <a:rPr lang="en-US" b="1" dirty="0" smtClean="0">
                <a:solidFill>
                  <a:srgbClr val="0000CC"/>
                </a:solidFill>
              </a:rPr>
              <a:t> Nam, </a:t>
            </a:r>
            <a:r>
              <a:rPr lang="en-US" b="1" dirty="0" err="1" smtClean="0">
                <a:solidFill>
                  <a:srgbClr val="0000CC"/>
                </a:solidFill>
              </a:rPr>
              <a:t>giành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toàn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vẹn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lãnh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thổ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Tổ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quốc</a:t>
            </a:r>
            <a:endParaRPr lang="en-US" b="1" dirty="0" smtClean="0">
              <a:solidFill>
                <a:srgbClr val="0000CC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50" b="1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093086" y="1243742"/>
            <a:ext cx="2776474" cy="39687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D6041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CC"/>
                </a:solidFill>
              </a:rPr>
              <a:t>NỘI </a:t>
            </a:r>
            <a:r>
              <a:rPr lang="en-US" sz="2000" b="1" dirty="0" smtClean="0">
                <a:solidFill>
                  <a:srgbClr val="0000CC"/>
                </a:solidFill>
              </a:rPr>
              <a:t>DUNG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280798" y="295610"/>
            <a:ext cx="1168908" cy="54457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srgbClr val="000099"/>
                </a:solidFill>
              </a:rPr>
              <a:t>Bài:23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83644" y="158494"/>
            <a:ext cx="8763000" cy="8309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Aft>
                <a:spcPct val="0"/>
              </a:spcAft>
            </a:pPr>
            <a:r>
              <a:rPr lang="en-US" sz="2400" b="1" kern="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en-US" sz="2200" b="1" kern="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Khôi</a:t>
            </a:r>
            <a:r>
              <a:rPr lang="en-US" sz="2200" b="1" kern="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phục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kinh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tế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xã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hội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miền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Bắc</a:t>
            </a:r>
            <a:r>
              <a:rPr lang="en-US" sz="2200" b="1" kern="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algn="ctr" eaLnBrk="1" fontAlgn="base" hangingPunct="1">
              <a:spcAft>
                <a:spcPct val="0"/>
              </a:spcAft>
            </a:pP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</a:t>
            </a:r>
            <a:r>
              <a:rPr lang="en-US" sz="2200" b="1" kern="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  <a:r>
              <a:rPr lang="en-US" sz="2200" b="1" kern="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phóng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hoàn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miền</a:t>
            </a:r>
            <a:r>
              <a:rPr lang="en-US" sz="2200" b="1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Nam (1973 – 1975) 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7385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" grpId="0" animBg="1"/>
      <p:bldP spid="23" grpId="0" animBg="1"/>
      <p:bldP spid="3" grpId="0" animBg="1"/>
      <p:bldP spid="31" grpId="0" animBg="1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8991600" cy="769441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defRPr/>
            </a:pPr>
            <a:r>
              <a:rPr lang="en-US" sz="2200" u="sng" kern="0" dirty="0" err="1" smtClean="0">
                <a:solidFill>
                  <a:sysClr val="windowText" lastClr="000000"/>
                </a:solidFill>
              </a:rPr>
              <a:t>Câu</a:t>
            </a:r>
            <a:r>
              <a:rPr lang="en-US" sz="2200" u="sng" kern="0" dirty="0" smtClean="0">
                <a:solidFill>
                  <a:sysClr val="windowText" lastClr="000000"/>
                </a:solidFill>
              </a:rPr>
              <a:t> 3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: “</a:t>
            </a:r>
            <a:r>
              <a:rPr lang="en-US" sz="2200" i="1" kern="0" dirty="0" err="1" smtClean="0">
                <a:solidFill>
                  <a:srgbClr val="FF0000"/>
                </a:solidFill>
              </a:rPr>
              <a:t>Trận</a:t>
            </a:r>
            <a:r>
              <a:rPr lang="en-US" sz="2200" i="1" kern="0" dirty="0" smtClean="0">
                <a:solidFill>
                  <a:srgbClr val="FF0000"/>
                </a:solidFill>
              </a:rPr>
              <a:t> </a:t>
            </a:r>
            <a:r>
              <a:rPr lang="en-US" sz="2200" i="1" kern="0" dirty="0" err="1" smtClean="0">
                <a:solidFill>
                  <a:srgbClr val="FF0000"/>
                </a:solidFill>
              </a:rPr>
              <a:t>trinh</a:t>
            </a:r>
            <a:r>
              <a:rPr lang="en-US" sz="2200" i="1" kern="0" dirty="0" smtClean="0">
                <a:solidFill>
                  <a:srgbClr val="FF0000"/>
                </a:solidFill>
              </a:rPr>
              <a:t> </a:t>
            </a:r>
            <a:r>
              <a:rPr lang="en-US" sz="2200" i="1" kern="0" dirty="0" err="1" smtClean="0">
                <a:solidFill>
                  <a:srgbClr val="FF0000"/>
                </a:solidFill>
              </a:rPr>
              <a:t>sát</a:t>
            </a:r>
            <a:r>
              <a:rPr lang="en-US" sz="2200" i="1" kern="0" dirty="0" smtClean="0">
                <a:solidFill>
                  <a:srgbClr val="FF0000"/>
                </a:solidFill>
              </a:rPr>
              <a:t> </a:t>
            </a:r>
            <a:r>
              <a:rPr lang="en-US" sz="2200" i="1" kern="0" dirty="0" err="1" smtClean="0">
                <a:solidFill>
                  <a:srgbClr val="FF0000"/>
                </a:solidFill>
              </a:rPr>
              <a:t>chiến</a:t>
            </a:r>
            <a:r>
              <a:rPr lang="en-US" sz="2200" i="1" kern="0" dirty="0" smtClean="0">
                <a:solidFill>
                  <a:srgbClr val="FF0000"/>
                </a:solidFill>
              </a:rPr>
              <a:t> </a:t>
            </a:r>
            <a:r>
              <a:rPr lang="en-US" sz="2200" i="1" kern="0" dirty="0" err="1" smtClean="0">
                <a:solidFill>
                  <a:srgbClr val="FF0000"/>
                </a:solidFill>
              </a:rPr>
              <a:t>lược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”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được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quân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và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dân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ta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thực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hiện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vào</a:t>
            </a:r>
            <a:endParaRPr lang="en-US" sz="2200" kern="0" dirty="0" smtClean="0">
              <a:solidFill>
                <a:sysClr val="windowText" lastClr="000000"/>
              </a:solidFill>
            </a:endParaRPr>
          </a:p>
          <a:p>
            <a:pPr marL="514350" indent="-514350">
              <a:defRPr/>
            </a:pPr>
            <a:r>
              <a:rPr lang="en-US" sz="2200" kern="0" dirty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          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cuối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năm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1974 –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đầu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năm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1975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là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chiến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dịch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nào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sau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err="1" smtClean="0">
                <a:solidFill>
                  <a:sysClr val="windowText" lastClr="000000"/>
                </a:solidFill>
              </a:rPr>
              <a:t>đây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?</a:t>
            </a:r>
            <a:endParaRPr lang="en-US" sz="2200" b="1" kern="0" dirty="0">
              <a:solidFill>
                <a:srgbClr val="7030A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56959930"/>
              </p:ext>
            </p:extLst>
          </p:nvPr>
        </p:nvGraphicFramePr>
        <p:xfrm>
          <a:off x="838200" y="1714500"/>
          <a:ext cx="7696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600200" y="1828800"/>
            <a:ext cx="304800" cy="457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vi-VN" kern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0" y="743712"/>
            <a:ext cx="2895600" cy="1446550"/>
          </a:xfrm>
          <a:prstGeom prst="rect">
            <a:avLst/>
          </a:prstGeom>
          <a:solidFill>
            <a:srgbClr val="00B050"/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châm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chiến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ta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xuân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1975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gì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802998"/>
            <a:ext cx="2895600" cy="1446550"/>
          </a:xfrm>
          <a:prstGeom prst="rect">
            <a:avLst/>
          </a:prstGeom>
          <a:solidFill>
            <a:srgbClr val="F79646">
              <a:lumMod val="75000"/>
            </a:srgbClr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kiện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nào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đánh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dấu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ta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đã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“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đánh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Mĩ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cút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”?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0764" y="2313372"/>
            <a:ext cx="2862072" cy="769441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F79646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sz="2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r>
              <a:rPr lang="en-US" sz="22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536" y="2372658"/>
            <a:ext cx="2874264" cy="769441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F79646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Pari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1973</a:t>
            </a:r>
            <a:endParaRPr kumimoji="0" lang="vi-VN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1284672"/>
            <a:ext cx="1524000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69336" y="3369504"/>
            <a:ext cx="2895600" cy="1708160"/>
          </a:xfrm>
          <a:prstGeom prst="rect">
            <a:avLst/>
          </a:prstGeom>
          <a:solidFill>
            <a:srgbClr val="990000"/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Đảng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100" kern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sz="2100" kern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phóng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1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MN?</a:t>
            </a:r>
            <a:endParaRPr lang="vi-VN" sz="2100" kern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7624" y="5181600"/>
            <a:ext cx="2877312" cy="1061829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F79646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MN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0" dirty="0" err="1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100" kern="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CM</a:t>
            </a:r>
            <a:endParaRPr kumimoji="0" lang="vi-VN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524000" y="297030"/>
            <a:ext cx="1295400" cy="457200"/>
          </a:xfrm>
          <a:prstGeom prst="ellipse">
            <a:avLst/>
          </a:prstGeom>
          <a:noFill/>
          <a:ln w="1905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B790D"/>
                </a:solidFill>
                <a:effectLst/>
                <a:latin typeface="Arial" charset="0"/>
              </a:rPr>
              <a:t>Câu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B790D"/>
                </a:solidFill>
                <a:effectLst/>
                <a:latin typeface="Arial" charset="0"/>
              </a:rPr>
              <a:t> 4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B790D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134100" y="243540"/>
            <a:ext cx="1295400" cy="457200"/>
          </a:xfrm>
          <a:prstGeom prst="ellipse">
            <a:avLst/>
          </a:prstGeom>
          <a:noFill/>
          <a:ln w="19050" cap="flat" cmpd="sng" algn="ctr">
            <a:solidFill>
              <a:srgbClr val="14B4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1D7816"/>
                </a:solidFill>
                <a:effectLst/>
                <a:latin typeface="Arial" charset="0"/>
              </a:rPr>
              <a:t>Câu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1D7816"/>
                </a:solidFill>
                <a:effectLst/>
                <a:latin typeface="Arial" charset="0"/>
              </a:rPr>
              <a:t> 5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1D7816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773936" y="4265956"/>
            <a:ext cx="1295400" cy="45720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Arial" charset="0"/>
              </a:rPr>
              <a:t>Câu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" charset="0"/>
              </a:rPr>
              <a:t> 6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99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2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1676400"/>
            <a:ext cx="54864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61098" y="155724"/>
            <a:ext cx="8927593" cy="722100"/>
          </a:xfrm>
          <a:prstGeom prst="roundRect">
            <a:avLst/>
          </a:prstGeom>
          <a:solidFill>
            <a:srgbClr val="FFFC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900" b="1" kern="0" dirty="0" smtClean="0">
                <a:solidFill>
                  <a:srgbClr val="0000CC"/>
                </a:solidFill>
                <a:cs typeface="Times New Roman" pitchFamily="18" charset="0"/>
              </a:rPr>
              <a:t>II. </a:t>
            </a:r>
            <a:r>
              <a:rPr lang="en-US" sz="1950" b="1" dirty="0" err="1">
                <a:solidFill>
                  <a:srgbClr val="0000CC"/>
                </a:solidFill>
              </a:rPr>
              <a:t>Miền</a:t>
            </a:r>
            <a:r>
              <a:rPr lang="en-US" sz="1950" b="1" dirty="0">
                <a:solidFill>
                  <a:srgbClr val="0000CC"/>
                </a:solidFill>
              </a:rPr>
              <a:t> Nam </a:t>
            </a:r>
            <a:r>
              <a:rPr lang="en-US" sz="1950" b="1" dirty="0" err="1">
                <a:solidFill>
                  <a:srgbClr val="0000CC"/>
                </a:solidFill>
              </a:rPr>
              <a:t>đấu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tranh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chống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địch</a:t>
            </a:r>
            <a:r>
              <a:rPr lang="en-US" sz="1950" b="1" dirty="0">
                <a:solidFill>
                  <a:srgbClr val="0000CC"/>
                </a:solidFill>
              </a:rPr>
              <a:t> “</a:t>
            </a:r>
            <a:r>
              <a:rPr lang="en-US" sz="1950" b="1" dirty="0" err="1">
                <a:solidFill>
                  <a:srgbClr val="0000CC"/>
                </a:solidFill>
              </a:rPr>
              <a:t>bình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định</a:t>
            </a:r>
            <a:r>
              <a:rPr lang="en-US" sz="1950" b="1" dirty="0">
                <a:solidFill>
                  <a:srgbClr val="0000CC"/>
                </a:solidFill>
              </a:rPr>
              <a:t> – </a:t>
            </a:r>
            <a:r>
              <a:rPr lang="en-US" sz="1950" b="1" dirty="0" err="1">
                <a:solidFill>
                  <a:srgbClr val="0000CC"/>
                </a:solidFill>
              </a:rPr>
              <a:t>lấn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chiếm</a:t>
            </a:r>
            <a:r>
              <a:rPr lang="en-US" sz="1950" b="1" dirty="0">
                <a:solidFill>
                  <a:srgbClr val="0000CC"/>
                </a:solidFill>
              </a:rPr>
              <a:t>”, </a:t>
            </a:r>
            <a:r>
              <a:rPr lang="en-US" sz="1950" b="1" dirty="0" err="1">
                <a:solidFill>
                  <a:srgbClr val="0000CC"/>
                </a:solidFill>
              </a:rPr>
              <a:t>tạo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thế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và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lực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tiến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tới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giải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phóng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hoàn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toàn</a:t>
            </a:r>
            <a:endParaRPr lang="en-US" sz="1950" b="1" dirty="0">
              <a:solidFill>
                <a:srgbClr val="0000CC"/>
              </a:solidFill>
            </a:endParaRPr>
          </a:p>
          <a:p>
            <a:pPr algn="ctr">
              <a:defRPr/>
            </a:pPr>
            <a:endParaRPr lang="en-US" sz="1900" b="1" kern="0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algn="ctr">
              <a:defRPr/>
            </a:pPr>
            <a:r>
              <a:rPr lang="en-US" sz="1900" b="1" kern="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endParaRPr lang="en-US" sz="1900" b="1" kern="0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08761" y="1408853"/>
            <a:ext cx="6140531" cy="1129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Rút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quân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về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nước</a:t>
            </a:r>
            <a:r>
              <a:rPr lang="en-US" sz="1900" dirty="0" smtClean="0">
                <a:latin typeface="Arial" charset="0"/>
              </a:rPr>
              <a:t>,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để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lại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hơn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vạn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cố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vấn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quân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sự</a:t>
            </a:r>
            <a:endParaRPr kumimoji="0" lang="en-US" sz="19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R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Arial" charset="0"/>
              </a:rPr>
              <a:t>- </a:t>
            </a:r>
            <a:r>
              <a:rPr lang="en-US" sz="2000" dirty="0" err="1" smtClean="0">
                <a:latin typeface="Arial" charset="0"/>
              </a:rPr>
              <a:t>Lập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bộ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chỉ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huy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quân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sự</a:t>
            </a:r>
            <a:endParaRPr lang="en-US" sz="2000" dirty="0" smtClean="0">
              <a:latin typeface="Arial" charset="0"/>
            </a:endParaRPr>
          </a:p>
          <a:p>
            <a:pPr marR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Arial" charset="0"/>
              </a:rPr>
              <a:t>- </a:t>
            </a:r>
            <a:r>
              <a:rPr lang="en-US" sz="2000" dirty="0" err="1" smtClean="0">
                <a:latin typeface="Arial" charset="0"/>
              </a:rPr>
              <a:t>Tiếp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tục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viện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trợ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cho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chính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quyền</a:t>
            </a:r>
            <a:r>
              <a:rPr lang="en-US" sz="2000" dirty="0" smtClean="0">
                <a:latin typeface="Arial" charset="0"/>
              </a:rPr>
              <a:t> SG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95502" y="2662970"/>
            <a:ext cx="6448498" cy="1070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lang="vi-VN" sz="2000" dirty="0">
                <a:solidFill>
                  <a:srgbClr val="000000"/>
                </a:solidFill>
              </a:rPr>
              <a:t>Ngang nhiên phá hoại Hiệp định Pari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aseline="0" dirty="0" smtClean="0">
                <a:latin typeface="Arial" charset="0"/>
              </a:rPr>
              <a:t>- </a:t>
            </a:r>
            <a:r>
              <a:rPr lang="en-US" sz="2000" baseline="0" dirty="0" err="1" smtClean="0">
                <a:latin typeface="Arial" charset="0"/>
              </a:rPr>
              <a:t>Mở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các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cuộc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hành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quân</a:t>
            </a:r>
            <a:r>
              <a:rPr lang="en-US" sz="2000" dirty="0" smtClean="0">
                <a:latin typeface="Arial" charset="0"/>
              </a:rPr>
              <a:t> “</a:t>
            </a:r>
            <a:r>
              <a:rPr lang="en-US" sz="2000" dirty="0" err="1" smtClean="0">
                <a:latin typeface="Arial" charset="0"/>
              </a:rPr>
              <a:t>bình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định-lấn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chiếm</a:t>
            </a:r>
            <a:r>
              <a:rPr lang="en-US" sz="2000" dirty="0" smtClean="0">
                <a:latin typeface="Arial" charset="0"/>
              </a:rPr>
              <a:t>” </a:t>
            </a:r>
            <a:r>
              <a:rPr lang="en-US" sz="2000" dirty="0" err="1" smtClean="0">
                <a:latin typeface="Arial" charset="0"/>
              </a:rPr>
              <a:t>vùng</a:t>
            </a:r>
            <a:endParaRPr lang="en-US" sz="2000" dirty="0" smtClean="0">
              <a:latin typeface="Arial" charset="0"/>
            </a:endParaRPr>
          </a:p>
          <a:p>
            <a:pPr marR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giải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phóng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của</a:t>
            </a:r>
            <a:r>
              <a:rPr lang="en-US" sz="2000" dirty="0" smtClean="0">
                <a:latin typeface="Arial" charset="0"/>
              </a:rPr>
              <a:t> ta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9144" y="922696"/>
            <a:ext cx="6151721" cy="498475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1. </a:t>
            </a:r>
            <a:r>
              <a:rPr lang="vi-VN" sz="2000" b="1" dirty="0">
                <a:solidFill>
                  <a:srgbClr val="FF0000"/>
                </a:solidFill>
              </a:rPr>
              <a:t>Tình hình miền Nam</a:t>
            </a:r>
            <a:r>
              <a:rPr lang="en-US" sz="20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Hiệp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Pari</a:t>
            </a:r>
            <a:r>
              <a:rPr lang="en-US" sz="20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1973</a:t>
            </a:r>
          </a:p>
          <a:p>
            <a:pPr algn="l">
              <a:spcBef>
                <a:spcPct val="50000"/>
              </a:spcBef>
              <a:defRPr/>
            </a:pPr>
            <a:endParaRPr lang="en-US" sz="2000" b="1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-6704" y="1781918"/>
            <a:ext cx="2020883" cy="498475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* </a:t>
            </a:r>
            <a:r>
              <a:rPr lang="en-US" sz="2200" b="1" dirty="0" err="1" smtClean="0">
                <a:solidFill>
                  <a:srgbClr val="0000CC"/>
                </a:solidFill>
              </a:rPr>
              <a:t>Về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 err="1" smtClean="0">
                <a:solidFill>
                  <a:srgbClr val="0000CC"/>
                </a:solidFill>
              </a:rPr>
              <a:t>phía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 err="1" smtClean="0">
                <a:solidFill>
                  <a:srgbClr val="0000CC"/>
                </a:solidFill>
              </a:rPr>
              <a:t>Mĩ</a:t>
            </a:r>
            <a:r>
              <a:rPr lang="en-US" sz="2200" b="1" dirty="0" smtClean="0">
                <a:solidFill>
                  <a:srgbClr val="0000CC"/>
                </a:solidFill>
              </a:rPr>
              <a:t>:</a:t>
            </a:r>
            <a:endParaRPr lang="en-US" sz="2200" b="1" dirty="0">
              <a:solidFill>
                <a:srgbClr val="0000CC"/>
              </a:solidFill>
            </a:endParaRPr>
          </a:p>
          <a:p>
            <a:pPr algn="l">
              <a:spcBef>
                <a:spcPct val="50000"/>
              </a:spcBef>
              <a:defRPr/>
            </a:pPr>
            <a:endParaRPr lang="en-US" sz="2000" b="1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-77648" y="3030540"/>
            <a:ext cx="2590802" cy="498475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</a:rPr>
              <a:t>* </a:t>
            </a:r>
            <a:r>
              <a:rPr lang="en-US" sz="2000" b="1" dirty="0" err="1" smtClean="0">
                <a:solidFill>
                  <a:srgbClr val="0000CC"/>
                </a:solidFill>
              </a:rPr>
              <a:t>Chính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err="1" smtClean="0">
                <a:solidFill>
                  <a:srgbClr val="0000CC"/>
                </a:solidFill>
              </a:rPr>
              <a:t>quyền</a:t>
            </a:r>
            <a:r>
              <a:rPr lang="en-US" sz="2000" b="1" dirty="0" smtClean="0">
                <a:solidFill>
                  <a:srgbClr val="0000CC"/>
                </a:solidFill>
              </a:rPr>
              <a:t> SG:</a:t>
            </a:r>
            <a:endParaRPr lang="en-US" sz="2000" b="1" dirty="0">
              <a:solidFill>
                <a:srgbClr val="0000CC"/>
              </a:solidFill>
            </a:endParaRPr>
          </a:p>
          <a:p>
            <a:pPr algn="l">
              <a:spcBef>
                <a:spcPct val="50000"/>
              </a:spcBef>
              <a:defRPr/>
            </a:pPr>
            <a:endParaRPr lang="en-US" sz="2000" b="1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>
            <a:off x="2298726" y="1571218"/>
            <a:ext cx="410035" cy="91018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>
            <a:off x="2415084" y="2825758"/>
            <a:ext cx="257101" cy="9080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007" y="5105400"/>
            <a:ext cx="18020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vi-VN" sz="2200" b="1" dirty="0">
                <a:solidFill>
                  <a:srgbClr val="0000CC"/>
                </a:solidFill>
              </a:rPr>
              <a:t>* Về phía </a:t>
            </a:r>
            <a:r>
              <a:rPr lang="vi-VN" sz="2200" b="1" dirty="0" smtClean="0">
                <a:solidFill>
                  <a:srgbClr val="0000CC"/>
                </a:solidFill>
              </a:rPr>
              <a:t>ta</a:t>
            </a:r>
            <a:r>
              <a:rPr lang="en-US" sz="2200" b="1" dirty="0" smtClean="0">
                <a:solidFill>
                  <a:srgbClr val="0000CC"/>
                </a:solidFill>
              </a:rPr>
              <a:t>:</a:t>
            </a:r>
            <a:endParaRPr lang="vi-VN" sz="2200" b="1" dirty="0">
              <a:solidFill>
                <a:srgbClr val="0000CC"/>
              </a:solidFill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37744" y="4002847"/>
            <a:ext cx="2177340" cy="769208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 err="1" smtClean="0">
                <a:solidFill>
                  <a:srgbClr val="FF0000"/>
                </a:solidFill>
                <a:latin typeface="Arial" charset="0"/>
              </a:rPr>
              <a:t>Âm</a:t>
            </a:r>
            <a:r>
              <a:rPr lang="en-US" sz="2000" b="1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latin typeface="Arial" charset="0"/>
              </a:rPr>
              <a:t>mưu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2579419" y="3913632"/>
            <a:ext cx="6372696" cy="85842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 fontAlgn="base">
              <a:lnSpc>
                <a:spcPct val="114000"/>
              </a:lnSpc>
              <a:spcAft>
                <a:spcPct val="0"/>
              </a:spcAft>
            </a:pP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Tiếp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charset="0"/>
              </a:rPr>
              <a:t>tục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charset="0"/>
              </a:rPr>
              <a:t>chiến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lược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“VNH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chiến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tranh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”,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biến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MN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thành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thuộc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địa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kiểu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mới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và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căn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cứ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quân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sự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của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" charset="0"/>
              </a:rPr>
              <a:t>Mĩ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 ở ĐNA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2720953" y="4887722"/>
            <a:ext cx="8763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- </a:t>
            </a:r>
            <a:r>
              <a:rPr lang="vi-VN" sz="2000" dirty="0" smtClean="0"/>
              <a:t>Ta đã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vi-VN" sz="2000" dirty="0" smtClean="0"/>
              <a:t>mất </a:t>
            </a:r>
            <a:r>
              <a:rPr lang="en-US" sz="2000" dirty="0" err="1" smtClean="0"/>
              <a:t>đất</a:t>
            </a:r>
            <a:r>
              <a:rPr lang="en-US" sz="2000" dirty="0" smtClean="0"/>
              <a:t>,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dân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vi-VN" sz="2000" dirty="0" smtClean="0"/>
              <a:t>một số địa quan trọng</a:t>
            </a:r>
            <a:endParaRPr lang="en-US" sz="2000" dirty="0" smtClean="0"/>
          </a:p>
          <a:p>
            <a:pPr lvl="0">
              <a:spcBef>
                <a:spcPts val="600"/>
              </a:spcBef>
            </a:pPr>
            <a:r>
              <a:rPr lang="en-US" sz="2000" dirty="0" smtClean="0"/>
              <a:t>- </a:t>
            </a:r>
            <a:r>
              <a:rPr lang="vi-VN" sz="2000" dirty="0" smtClean="0">
                <a:solidFill>
                  <a:srgbClr val="000000"/>
                </a:solidFill>
              </a:rPr>
              <a:t>Mĩ </a:t>
            </a:r>
            <a:r>
              <a:rPr lang="vi-VN" sz="2000" dirty="0">
                <a:solidFill>
                  <a:srgbClr val="000000"/>
                </a:solidFill>
              </a:rPr>
              <a:t>rút, tương quan lực lượng có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lợi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cho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vi-VN" sz="2000" dirty="0">
                <a:solidFill>
                  <a:srgbClr val="000000"/>
                </a:solidFill>
              </a:rPr>
              <a:t>ta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sz="2000" dirty="0"/>
          </a:p>
        </p:txBody>
      </p:sp>
      <p:sp>
        <p:nvSpPr>
          <p:cNvPr id="62" name="Left Brace 61"/>
          <p:cNvSpPr/>
          <p:nvPr/>
        </p:nvSpPr>
        <p:spPr bwMode="auto">
          <a:xfrm>
            <a:off x="2444643" y="5105400"/>
            <a:ext cx="280693" cy="533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Action Button: End 1">
            <a:hlinkClick r:id="rId3" action="ppaction://program" highlightClick="1"/>
          </p:cNvPr>
          <p:cNvSpPr/>
          <p:nvPr/>
        </p:nvSpPr>
        <p:spPr bwMode="auto">
          <a:xfrm>
            <a:off x="8455291" y="6320028"/>
            <a:ext cx="533400" cy="381000"/>
          </a:xfrm>
          <a:prstGeom prst="actionButtonE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4812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6" grpId="0"/>
      <p:bldP spid="60" grpId="0"/>
      <p:bldP spid="54" grpId="0" animBg="1"/>
      <p:bldP spid="55" grpId="0" animBg="1"/>
      <p:bldP spid="58" grpId="0"/>
      <p:bldP spid="59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4038600" y="4120896"/>
            <a:ext cx="838200" cy="685800"/>
          </a:xfrm>
          <a:prstGeom prst="triangle">
            <a:avLst>
              <a:gd name="adj" fmla="val 4709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3657600" y="2133600"/>
            <a:ext cx="1981200" cy="1987296"/>
          </a:xfrm>
          <a:prstGeom prst="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5" idx="4"/>
          </p:cNvCxnSpPr>
          <p:nvPr/>
        </p:nvCxnSpPr>
        <p:spPr bwMode="auto">
          <a:xfrm>
            <a:off x="4648200" y="2133600"/>
            <a:ext cx="990600" cy="198729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3657600" y="4267200"/>
            <a:ext cx="18288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lowchart: Merge 3"/>
          <p:cNvSpPr/>
          <p:nvPr/>
        </p:nvSpPr>
        <p:spPr bwMode="auto">
          <a:xfrm rot="10800000">
            <a:off x="3814963" y="4561988"/>
            <a:ext cx="1333500" cy="1130808"/>
          </a:xfrm>
          <a:prstGeom prst="flowChartMerge">
            <a:avLst/>
          </a:prstGeom>
          <a:solidFill>
            <a:srgbClr val="4D6A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 rot="213802">
            <a:off x="1871264" y="4086756"/>
            <a:ext cx="5220903" cy="459846"/>
          </a:xfrm>
          <a:prstGeom prst="rect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SO SÁNH LỰC LƯỢNG SAU HIỆP ĐỊNH PARI</a:t>
            </a:r>
          </a:p>
        </p:txBody>
      </p:sp>
      <p:sp>
        <p:nvSpPr>
          <p:cNvPr id="13" name="Rounded Rectangle 12"/>
          <p:cNvSpPr/>
          <p:nvPr/>
        </p:nvSpPr>
        <p:spPr bwMode="auto">
          <a:xfrm rot="219581">
            <a:off x="4665484" y="2882980"/>
            <a:ext cx="2906388" cy="61569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Vùng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giải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phóng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mở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rộng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 rot="215815">
            <a:off x="4612491" y="3551571"/>
            <a:ext cx="2880401" cy="61569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Quân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giải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phóng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ngày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càng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lớn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mạnh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 rot="219904">
            <a:off x="4691714" y="2197094"/>
            <a:ext cx="2894744" cy="61569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Miền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Bắc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hòa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bình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sức</a:t>
            </a:r>
            <a:r>
              <a:rPr lang="en-US" dirty="0" smtClean="0">
                <a:solidFill>
                  <a:srgbClr val="FFFFFF"/>
                </a:solidFill>
              </a:rPr>
              <a:t> chi </a:t>
            </a:r>
            <a:r>
              <a:rPr lang="en-US" dirty="0" err="1" smtClean="0">
                <a:solidFill>
                  <a:srgbClr val="FFFFFF"/>
                </a:solidFill>
              </a:rPr>
              <a:t>viện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cho</a:t>
            </a:r>
            <a:r>
              <a:rPr lang="en-US" dirty="0" smtClean="0">
                <a:solidFill>
                  <a:srgbClr val="FFFFFF"/>
                </a:solidFill>
              </a:rPr>
              <a:t> MN</a:t>
            </a:r>
          </a:p>
        </p:txBody>
      </p:sp>
      <p:sp>
        <p:nvSpPr>
          <p:cNvPr id="18" name="Rounded Rectangle 17"/>
          <p:cNvSpPr/>
          <p:nvPr/>
        </p:nvSpPr>
        <p:spPr bwMode="auto">
          <a:xfrm rot="231276">
            <a:off x="4725736" y="1472832"/>
            <a:ext cx="2904324" cy="662632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Có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Hiệp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định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Pari</a:t>
            </a:r>
            <a:r>
              <a:rPr lang="en-US" dirty="0" smtClean="0">
                <a:solidFill>
                  <a:srgbClr val="FFFFFF"/>
                </a:solidFill>
              </a:rPr>
              <a:t> – </a:t>
            </a:r>
            <a:r>
              <a:rPr lang="en-US" dirty="0" err="1" smtClean="0">
                <a:solidFill>
                  <a:srgbClr val="FFFFFF"/>
                </a:solidFill>
              </a:rPr>
              <a:t>cơ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sở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pháp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lý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để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đấu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tranh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 rot="192441">
            <a:off x="1432295" y="1954424"/>
            <a:ext cx="2878259" cy="615696"/>
          </a:xfrm>
          <a:prstGeom prst="roundRect">
            <a:avLst/>
          </a:prstGeom>
          <a:solidFill>
            <a:srgbClr val="EE7A8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Mĩ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đã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rút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quân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khó</a:t>
            </a:r>
            <a:r>
              <a:rPr lang="en-US" dirty="0" smtClean="0">
                <a:solidFill>
                  <a:srgbClr val="FFFFFF"/>
                </a:solidFill>
              </a:rPr>
              <a:t> can </a:t>
            </a:r>
            <a:r>
              <a:rPr lang="en-US" dirty="0" err="1" smtClean="0">
                <a:solidFill>
                  <a:srgbClr val="FFFFFF"/>
                </a:solidFill>
              </a:rPr>
              <a:t>thiệp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trở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lại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 rot="184014">
            <a:off x="1411488" y="2646868"/>
            <a:ext cx="2886434" cy="651829"/>
          </a:xfrm>
          <a:prstGeom prst="roundRect">
            <a:avLst/>
          </a:prstGeom>
          <a:solidFill>
            <a:srgbClr val="EE7A8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Vùng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kiểm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soát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của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chính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quyền</a:t>
            </a:r>
            <a:r>
              <a:rPr lang="en-US" dirty="0" smtClean="0">
                <a:solidFill>
                  <a:srgbClr val="FFFFFF"/>
                </a:solidFill>
              </a:rPr>
              <a:t> SG </a:t>
            </a:r>
            <a:r>
              <a:rPr lang="en-US" dirty="0" err="1" smtClean="0">
                <a:solidFill>
                  <a:srgbClr val="FFFFFF"/>
                </a:solidFill>
              </a:rPr>
              <a:t>bị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thu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hẹp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70647">
            <a:off x="1373420" y="3371405"/>
            <a:ext cx="2866410" cy="615696"/>
          </a:xfrm>
          <a:prstGeom prst="roundRect">
            <a:avLst/>
          </a:prstGeom>
          <a:solidFill>
            <a:srgbClr val="EE7A8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</a:rPr>
              <a:t>Quân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đội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Sài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Gòn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suy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yếu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10414" y="652928"/>
            <a:ext cx="1347585" cy="55168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FFFFFF"/>
                </a:solidFill>
              </a:rPr>
              <a:t>TA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005215" y="1046120"/>
            <a:ext cx="1252728" cy="530352"/>
          </a:xfrm>
          <a:prstGeom prst="roundRect">
            <a:avLst/>
          </a:prstGeom>
          <a:solidFill>
            <a:srgbClr val="EE7A8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FFFFFF"/>
                </a:solidFill>
              </a:rPr>
              <a:t>ĐỊCH</a:t>
            </a:r>
          </a:p>
        </p:txBody>
      </p:sp>
    </p:spTree>
    <p:extLst>
      <p:ext uri="{BB962C8B-B14F-4D97-AF65-F5344CB8AC3E}">
        <p14:creationId xmlns:p14="http://schemas.microsoft.com/office/powerpoint/2010/main" val="36850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76200" y="155724"/>
            <a:ext cx="8915400" cy="722100"/>
          </a:xfrm>
          <a:prstGeom prst="roundRect">
            <a:avLst/>
          </a:prstGeom>
          <a:solidFill>
            <a:srgbClr val="FFFC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900" b="1" kern="0" dirty="0" smtClean="0">
                <a:solidFill>
                  <a:srgbClr val="0000CC"/>
                </a:solidFill>
                <a:cs typeface="Times New Roman" pitchFamily="18" charset="0"/>
              </a:rPr>
              <a:t>II. </a:t>
            </a:r>
            <a:r>
              <a:rPr lang="en-US" sz="1950" b="1" dirty="0" err="1">
                <a:solidFill>
                  <a:srgbClr val="0000CC"/>
                </a:solidFill>
              </a:rPr>
              <a:t>Miền</a:t>
            </a:r>
            <a:r>
              <a:rPr lang="en-US" sz="1950" b="1" dirty="0">
                <a:solidFill>
                  <a:srgbClr val="0000CC"/>
                </a:solidFill>
              </a:rPr>
              <a:t> Nam </a:t>
            </a:r>
            <a:r>
              <a:rPr lang="en-US" sz="1950" b="1" dirty="0" err="1">
                <a:solidFill>
                  <a:srgbClr val="0000CC"/>
                </a:solidFill>
              </a:rPr>
              <a:t>đấu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tranh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chống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địch</a:t>
            </a:r>
            <a:r>
              <a:rPr lang="en-US" sz="1950" b="1" dirty="0">
                <a:solidFill>
                  <a:srgbClr val="0000CC"/>
                </a:solidFill>
              </a:rPr>
              <a:t> “</a:t>
            </a:r>
            <a:r>
              <a:rPr lang="en-US" sz="1950" b="1" dirty="0" err="1">
                <a:solidFill>
                  <a:srgbClr val="0000CC"/>
                </a:solidFill>
              </a:rPr>
              <a:t>bình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định</a:t>
            </a:r>
            <a:r>
              <a:rPr lang="en-US" sz="1950" b="1" dirty="0">
                <a:solidFill>
                  <a:srgbClr val="0000CC"/>
                </a:solidFill>
              </a:rPr>
              <a:t> – </a:t>
            </a:r>
            <a:r>
              <a:rPr lang="en-US" sz="1950" b="1" dirty="0" err="1">
                <a:solidFill>
                  <a:srgbClr val="0000CC"/>
                </a:solidFill>
              </a:rPr>
              <a:t>lấn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chiếm</a:t>
            </a:r>
            <a:r>
              <a:rPr lang="en-US" sz="1950" b="1" dirty="0">
                <a:solidFill>
                  <a:srgbClr val="0000CC"/>
                </a:solidFill>
              </a:rPr>
              <a:t>”, </a:t>
            </a:r>
            <a:r>
              <a:rPr lang="en-US" sz="1950" b="1" dirty="0" err="1">
                <a:solidFill>
                  <a:srgbClr val="0000CC"/>
                </a:solidFill>
              </a:rPr>
              <a:t>tạo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thế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và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lực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tiến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tới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giải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phóng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hoàn</a:t>
            </a:r>
            <a:r>
              <a:rPr lang="en-US" sz="1950" b="1" dirty="0">
                <a:solidFill>
                  <a:srgbClr val="0000CC"/>
                </a:solidFill>
              </a:rPr>
              <a:t> </a:t>
            </a:r>
            <a:r>
              <a:rPr lang="en-US" sz="1950" b="1" dirty="0" err="1">
                <a:solidFill>
                  <a:srgbClr val="0000CC"/>
                </a:solidFill>
              </a:rPr>
              <a:t>toàn</a:t>
            </a:r>
            <a:endParaRPr lang="en-US" sz="1950" b="1" dirty="0">
              <a:solidFill>
                <a:srgbClr val="0000CC"/>
              </a:solidFill>
            </a:endParaRPr>
          </a:p>
          <a:p>
            <a:pPr algn="ctr">
              <a:defRPr/>
            </a:pPr>
            <a:endParaRPr lang="en-US" sz="1900" b="1" kern="0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algn="ctr">
              <a:defRPr/>
            </a:pPr>
            <a:r>
              <a:rPr lang="en-US" sz="1900" b="1" kern="0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endParaRPr lang="en-US" sz="1900" b="1" kern="0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144" y="1318680"/>
            <a:ext cx="7315200" cy="498475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  <a:r>
              <a:rPr lang="en-US" sz="2000" b="1" dirty="0" err="1" smtClean="0">
                <a:solidFill>
                  <a:srgbClr val="FF0000"/>
                </a:solidFill>
              </a:rPr>
              <a:t>Chủ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trương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của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Đảng</a:t>
            </a:r>
            <a:r>
              <a:rPr lang="en-US" sz="2000" b="1" dirty="0" smtClean="0">
                <a:solidFill>
                  <a:srgbClr val="FF0000"/>
                </a:solidFill>
              </a:rPr>
              <a:t> - </a:t>
            </a:r>
            <a:r>
              <a:rPr lang="en-US" sz="2000" b="1" dirty="0" err="1" smtClean="0">
                <a:solidFill>
                  <a:srgbClr val="FF0000"/>
                </a:solidFill>
              </a:rPr>
              <a:t>Hội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nghị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lần</a:t>
            </a:r>
            <a:r>
              <a:rPr lang="en-US" sz="2000" b="1" dirty="0" smtClean="0">
                <a:solidFill>
                  <a:srgbClr val="FF0000"/>
                </a:solidFill>
              </a:rPr>
              <a:t> 21 (7/1973) 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>
              <a:spcBef>
                <a:spcPct val="50000"/>
              </a:spcBef>
              <a:defRPr/>
            </a:pPr>
            <a:endParaRPr lang="en-US" sz="2000" b="1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9144" y="922697"/>
            <a:ext cx="6151721" cy="395984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1. </a:t>
            </a:r>
            <a:r>
              <a:rPr lang="vi-VN" sz="2000" b="1" dirty="0">
                <a:solidFill>
                  <a:srgbClr val="FF0000"/>
                </a:solidFill>
              </a:rPr>
              <a:t>Tình hình miền Nam</a:t>
            </a:r>
            <a:r>
              <a:rPr lang="en-US" sz="20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Hiệp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Pari</a:t>
            </a:r>
            <a:r>
              <a:rPr lang="en-US" sz="20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1973</a:t>
            </a:r>
          </a:p>
          <a:p>
            <a:pPr>
              <a:spcBef>
                <a:spcPct val="50000"/>
              </a:spcBef>
              <a:defRPr/>
            </a:pPr>
            <a:endParaRPr lang="en-US" sz="2000" b="1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380332" y="3198686"/>
            <a:ext cx="1829837" cy="461665"/>
          </a:xfrm>
          <a:prstGeom prst="rect">
            <a:avLst/>
          </a:prstGeom>
          <a:solidFill>
            <a:srgbClr val="EEBCEE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NỘI DUNG</a:t>
            </a:r>
            <a:endParaRPr lang="vi-VN" sz="24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526083" y="3375273"/>
            <a:ext cx="50845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>
            <a:off x="2019300" y="2279635"/>
            <a:ext cx="0" cy="222229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 flipV="1">
            <a:off x="2019300" y="2279635"/>
            <a:ext cx="609600" cy="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8" name="Rounded Rectangle 67"/>
          <p:cNvSpPr/>
          <p:nvPr/>
        </p:nvSpPr>
        <p:spPr>
          <a:xfrm>
            <a:off x="2628900" y="1898637"/>
            <a:ext cx="5829300" cy="61596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vi-VN" kern="0">
              <a:solidFill>
                <a:sysClr val="window" lastClr="FFFF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52700" y="1948614"/>
            <a:ext cx="5905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kern="0" dirty="0" smtClean="0">
                <a:solidFill>
                  <a:sysClr val="windowText" lastClr="000000"/>
                </a:solidFill>
              </a:rPr>
              <a:t>  </a:t>
            </a:r>
            <a:r>
              <a:rPr lang="en-US" sz="21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Kẻ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thù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1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quốc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Mĩ</a:t>
            </a:r>
            <a:r>
              <a:rPr lang="en-US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Sài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Gòn</a:t>
            </a:r>
            <a:endParaRPr lang="vi-VN" sz="2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8900" y="2650944"/>
            <a:ext cx="5829300" cy="61596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vi-VN" kern="0">
              <a:solidFill>
                <a:sysClr val="window" lastClr="FFFFFF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44140" y="3392458"/>
            <a:ext cx="5829300" cy="61596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vi-VN" kern="0">
              <a:solidFill>
                <a:sysClr val="window" lastClr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52700" y="2722505"/>
            <a:ext cx="5905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  </a:t>
            </a:r>
            <a:r>
              <a:rPr lang="en-US" sz="21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tục</a:t>
            </a:r>
            <a:r>
              <a:rPr lang="en-US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cuộc</a:t>
            </a:r>
            <a:r>
              <a:rPr lang="en-US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mạng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DTDCND</a:t>
            </a:r>
            <a:endParaRPr lang="vi-VN" sz="21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44140" y="3521630"/>
            <a:ext cx="5905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PP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đấu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tranh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bạo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giữ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vững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công</a:t>
            </a:r>
            <a:endParaRPr lang="vi-VN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034540" y="4498613"/>
            <a:ext cx="609600" cy="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6" name="Rounded Rectangle 75"/>
          <p:cNvSpPr/>
          <p:nvPr/>
        </p:nvSpPr>
        <p:spPr>
          <a:xfrm>
            <a:off x="2651760" y="5009114"/>
            <a:ext cx="5814060" cy="95913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lvl="0"/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Kịp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thời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xác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định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những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nội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dung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cơ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bản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cho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cách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mạng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MN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trong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thời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kì</a:t>
            </a:r>
            <a:r>
              <a:rPr lang="en-US" sz="2100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100" i="1" dirty="0" err="1">
                <a:solidFill>
                  <a:srgbClr val="FF0000"/>
                </a:solidFill>
                <a:cs typeface="Arial" pitchFamily="34" charset="0"/>
              </a:rPr>
              <a:t>mới</a:t>
            </a:r>
            <a:endParaRPr lang="vi-VN" sz="2100" i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1062787" y="5256901"/>
            <a:ext cx="1548944" cy="463563"/>
          </a:xfrm>
          <a:prstGeom prst="homePlat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solidFill>
                  <a:schemeClr val="bg1"/>
                </a:solidFill>
              </a:rPr>
              <a:t>Ý NGHĨA</a:t>
            </a:r>
            <a:endParaRPr lang="vi-VN" sz="2000" b="1" kern="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44140" y="4193949"/>
            <a:ext cx="5829300" cy="61596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just">
              <a:defRPr/>
            </a:pPr>
            <a:r>
              <a:rPr lang="en-US" sz="21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Mặt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trận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đấu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tranh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1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vi-VN" sz="2100" dirty="0">
                <a:solidFill>
                  <a:srgbClr val="000000"/>
                </a:solidFill>
                <a:latin typeface="Times New Roman" pitchFamily="18" charset="0"/>
              </a:rPr>
              <a:t>quân sự, chính trị, ngoại </a:t>
            </a:r>
            <a:r>
              <a:rPr lang="vi-VN" sz="2100" dirty="0" smtClean="0">
                <a:solidFill>
                  <a:srgbClr val="000000"/>
                </a:solidFill>
                <a:latin typeface="Times New Roman" pitchFamily="18" charset="0"/>
              </a:rPr>
              <a:t>giao</a:t>
            </a:r>
            <a:r>
              <a:rPr lang="en-US" sz="21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vi-VN" sz="21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9391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9" grpId="0"/>
      <p:bldP spid="70" grpId="0" animBg="1"/>
      <p:bldP spid="71" grpId="0" animBg="1"/>
      <p:bldP spid="72" grpId="0"/>
      <p:bldP spid="73" grpId="0"/>
      <p:bldP spid="76" grpId="0" animBg="1"/>
      <p:bldP spid="77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144" y="24384"/>
            <a:ext cx="823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3. MN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tranh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phóng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200" b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endParaRPr lang="vi-VN" sz="2200" b="1" dirty="0">
              <a:solidFill>
                <a:srgbClr val="FF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0" y="349014"/>
            <a:ext cx="165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vi-VN" sz="2200" b="1" dirty="0" smtClean="0">
                <a:latin typeface="Times New Roman" pitchFamily="18" charset="0"/>
              </a:rPr>
              <a:t>* </a:t>
            </a:r>
            <a:r>
              <a:rPr lang="en-US" sz="2200" b="1" dirty="0" err="1" smtClean="0">
                <a:latin typeface="Times New Roman" pitchFamily="18" charset="0"/>
              </a:rPr>
              <a:t>Quân</a:t>
            </a:r>
            <a:r>
              <a:rPr lang="vi-VN" sz="2200" b="1" dirty="0" smtClean="0">
                <a:latin typeface="Times New Roman" pitchFamily="18" charset="0"/>
              </a:rPr>
              <a:t> sự:</a:t>
            </a:r>
            <a:endParaRPr lang="en-US" sz="2200" b="1" dirty="0" smtClean="0"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" y="5268510"/>
            <a:ext cx="909370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000000"/>
                </a:solidFill>
              </a:rPr>
              <a:t>* C</a:t>
            </a:r>
            <a:r>
              <a:rPr lang="vi-VN" sz="2000" b="1" dirty="0">
                <a:solidFill>
                  <a:srgbClr val="000000"/>
                </a:solidFill>
              </a:rPr>
              <a:t>hính trị, n</a:t>
            </a:r>
            <a:r>
              <a:rPr lang="en-US" sz="2000" b="1" dirty="0" err="1">
                <a:solidFill>
                  <a:srgbClr val="000000"/>
                </a:solidFill>
              </a:rPr>
              <a:t>goại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giao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vi-VN" sz="2000" dirty="0" smtClean="0">
                <a:solidFill>
                  <a:srgbClr val="0000CC"/>
                </a:solidFill>
              </a:rPr>
              <a:t>Tố </a:t>
            </a:r>
            <a:r>
              <a:rPr lang="vi-VN" sz="2000" dirty="0">
                <a:solidFill>
                  <a:srgbClr val="0000CC"/>
                </a:solidFill>
              </a:rPr>
              <a:t>cáo Mỹ </a:t>
            </a:r>
            <a:r>
              <a:rPr lang="en-US" sz="2000" dirty="0" smtClean="0">
                <a:solidFill>
                  <a:srgbClr val="0000CC"/>
                </a:solidFill>
              </a:rPr>
              <a:t>- </a:t>
            </a:r>
            <a:r>
              <a:rPr lang="en-US" sz="2000" dirty="0" err="1" smtClean="0">
                <a:solidFill>
                  <a:srgbClr val="0000CC"/>
                </a:solidFill>
              </a:rPr>
              <a:t>ngụy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vi-VN" sz="2000" dirty="0" smtClean="0">
                <a:solidFill>
                  <a:srgbClr val="0000CC"/>
                </a:solidFill>
              </a:rPr>
              <a:t>vi </a:t>
            </a:r>
            <a:r>
              <a:rPr lang="vi-VN" sz="2000" dirty="0">
                <a:solidFill>
                  <a:srgbClr val="0000CC"/>
                </a:solidFill>
              </a:rPr>
              <a:t>phạm Hiệp định, đòi thi </a:t>
            </a:r>
            <a:r>
              <a:rPr lang="vi-VN" sz="2000" dirty="0" smtClean="0">
                <a:solidFill>
                  <a:srgbClr val="0000CC"/>
                </a:solidFill>
              </a:rPr>
              <a:t>hành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các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</a:p>
          <a:p>
            <a:pPr lvl="0"/>
            <a:r>
              <a:rPr lang="en-US" sz="2000" dirty="0" smtClean="0">
                <a:solidFill>
                  <a:srgbClr val="0000CC"/>
                </a:solidFill>
              </a:rPr>
              <a:t>                                        </a:t>
            </a:r>
            <a:r>
              <a:rPr lang="vi-VN" sz="2000" dirty="0" smtClean="0">
                <a:solidFill>
                  <a:srgbClr val="0000CC"/>
                </a:solidFill>
              </a:rPr>
              <a:t>quyền tự do dân chủ...</a:t>
            </a:r>
            <a:endParaRPr lang="vi-VN" sz="2000" dirty="0">
              <a:solidFill>
                <a:srgbClr val="0000CC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44" y="6022563"/>
            <a:ext cx="9119616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* </a:t>
            </a:r>
            <a:r>
              <a:rPr lang="en-US" sz="2000" b="1" dirty="0" err="1" smtClean="0"/>
              <a:t>Kinh</a:t>
            </a:r>
            <a:r>
              <a:rPr lang="en-US" sz="2000" b="1" dirty="0" smtClean="0"/>
              <a:t> </a:t>
            </a:r>
            <a:r>
              <a:rPr lang="en-US" sz="2000" b="1" dirty="0" err="1"/>
              <a:t>tế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                       </a:t>
            </a:r>
            <a:r>
              <a:rPr lang="en-US" sz="2000" dirty="0" err="1" smtClean="0">
                <a:solidFill>
                  <a:srgbClr val="0000CC"/>
                </a:solidFill>
              </a:rPr>
              <a:t>Tại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vi-VN" sz="2000" dirty="0" smtClean="0">
                <a:solidFill>
                  <a:srgbClr val="0000CC"/>
                </a:solidFill>
              </a:rPr>
              <a:t>các </a:t>
            </a:r>
            <a:r>
              <a:rPr lang="vi-VN" sz="2000" dirty="0">
                <a:solidFill>
                  <a:srgbClr val="0000CC"/>
                </a:solidFill>
              </a:rPr>
              <a:t>vùng giải </a:t>
            </a:r>
            <a:r>
              <a:rPr lang="vi-VN" sz="2000" dirty="0" smtClean="0">
                <a:solidFill>
                  <a:srgbClr val="0000CC"/>
                </a:solidFill>
              </a:rPr>
              <a:t>phóng</a:t>
            </a:r>
            <a:r>
              <a:rPr lang="en-US" sz="2000" dirty="0" smtClean="0">
                <a:solidFill>
                  <a:srgbClr val="0000CC"/>
                </a:solidFill>
              </a:rPr>
              <a:t>,</a:t>
            </a:r>
            <a:r>
              <a:rPr lang="vi-VN" sz="2000" dirty="0" smtClean="0">
                <a:solidFill>
                  <a:srgbClr val="0000CC"/>
                </a:solidFill>
              </a:rPr>
              <a:t> </a:t>
            </a:r>
            <a:r>
              <a:rPr lang="vi-VN" sz="2000" dirty="0">
                <a:solidFill>
                  <a:srgbClr val="0000CC"/>
                </a:solidFill>
              </a:rPr>
              <a:t>nhân dân </a:t>
            </a:r>
            <a:r>
              <a:rPr lang="en-US" sz="2000" dirty="0" err="1" smtClean="0">
                <a:solidFill>
                  <a:srgbClr val="0000CC"/>
                </a:solidFill>
              </a:rPr>
              <a:t>đẩy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mạnh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vi-VN" sz="2000" dirty="0" smtClean="0">
                <a:solidFill>
                  <a:srgbClr val="0000CC"/>
                </a:solidFill>
              </a:rPr>
              <a:t>sản</a:t>
            </a:r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vi-VN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vi-VN" sz="2000" dirty="0" smtClean="0">
                <a:solidFill>
                  <a:srgbClr val="0000CC"/>
                </a:solidFill>
              </a:rPr>
              <a:t>xuất</a:t>
            </a:r>
            <a:r>
              <a:rPr lang="vi-VN" sz="2000" dirty="0">
                <a:solidFill>
                  <a:srgbClr val="0000CC"/>
                </a:solidFill>
              </a:rPr>
              <a:t>, tăng nguồn dự </a:t>
            </a:r>
            <a:r>
              <a:rPr lang="vi-VN" sz="2000" dirty="0" smtClean="0">
                <a:solidFill>
                  <a:srgbClr val="0000CC"/>
                </a:solidFill>
              </a:rPr>
              <a:t>trữ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vi-VN" sz="2000" dirty="0" smtClean="0">
                <a:solidFill>
                  <a:srgbClr val="0000CC"/>
                </a:solidFill>
              </a:rPr>
              <a:t>…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9600" y="893513"/>
            <a:ext cx="43053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14-Phước Long</a:t>
            </a:r>
            <a:endParaRPr kumimoji="0" lang="vi-VN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8016" y="1682495"/>
            <a:ext cx="1676400" cy="1200329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phóng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tỉnh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Phước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62328" y="1676400"/>
            <a:ext cx="1714500" cy="1200329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Sài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Gòn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chiếm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Phước</a:t>
            </a:r>
            <a:r>
              <a:rPr lang="en-US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Long</a:t>
            </a:r>
            <a:endParaRPr lang="vi-VN" kern="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57600" y="1676399"/>
            <a:ext cx="1592580" cy="1200329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Mĩ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Connector 82"/>
          <p:cNvCxnSpPr>
            <a:stCxn id="78" idx="2"/>
          </p:cNvCxnSpPr>
          <p:nvPr/>
        </p:nvCxnSpPr>
        <p:spPr>
          <a:xfrm flipH="1">
            <a:off x="1658112" y="1262845"/>
            <a:ext cx="1104138" cy="413554"/>
          </a:xfrm>
          <a:prstGeom prst="line">
            <a:avLst/>
          </a:prstGeom>
          <a:noFill/>
          <a:ln w="12700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Straight Connector 84"/>
          <p:cNvCxnSpPr/>
          <p:nvPr/>
        </p:nvCxnSpPr>
        <p:spPr>
          <a:xfrm>
            <a:off x="2741295" y="1258376"/>
            <a:ext cx="1066800" cy="413554"/>
          </a:xfrm>
          <a:prstGeom prst="line">
            <a:avLst/>
          </a:prstGeom>
          <a:noFill/>
          <a:ln w="952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6" name="Down Arrow 85"/>
          <p:cNvSpPr/>
          <p:nvPr/>
        </p:nvSpPr>
        <p:spPr>
          <a:xfrm>
            <a:off x="4263390" y="2900529"/>
            <a:ext cx="308610" cy="356217"/>
          </a:xfrm>
          <a:prstGeom prst="downArrow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62328" y="3256746"/>
            <a:ext cx="1695450" cy="1200329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Gòn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8016" y="3263489"/>
            <a:ext cx="1676400" cy="1200329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F79646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r>
              <a:rPr lang="en-US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endParaRPr lang="vi-VN" kern="0" dirty="0">
              <a:solidFill>
                <a:srgbClr val="99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Down Arrow 135"/>
          <p:cNvSpPr/>
          <p:nvPr/>
        </p:nvSpPr>
        <p:spPr>
          <a:xfrm>
            <a:off x="2586990" y="2900528"/>
            <a:ext cx="308610" cy="356217"/>
          </a:xfrm>
          <a:prstGeom prst="downArrow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829056" y="2902011"/>
            <a:ext cx="308610" cy="356217"/>
          </a:xfrm>
          <a:prstGeom prst="downArrow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Straight Connector 138"/>
          <p:cNvCxnSpPr>
            <a:endCxn id="80" idx="0"/>
          </p:cNvCxnSpPr>
          <p:nvPr/>
        </p:nvCxnSpPr>
        <p:spPr bwMode="auto">
          <a:xfrm flipH="1">
            <a:off x="2719578" y="1252766"/>
            <a:ext cx="30861" cy="4236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2" name="Picture 2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86400" y="685801"/>
            <a:ext cx="3553834" cy="4309871"/>
          </a:xfrm>
          <a:prstGeom prst="rect">
            <a:avLst/>
          </a:prstGeom>
          <a:noFill/>
          <a:ln w="76200" cmpd="tri">
            <a:pattFill prst="smGrid">
              <a:fgClr>
                <a:srgbClr val="000000"/>
              </a:fgClr>
              <a:bgClr>
                <a:srgbClr val="FF3300"/>
              </a:bgClr>
            </a:pattFill>
            <a:miter lim="800000"/>
            <a:headEnd/>
            <a:tailEnd/>
          </a:ln>
        </p:spPr>
      </p:pic>
      <p:sp>
        <p:nvSpPr>
          <p:cNvPr id="153" name="TextBox 152"/>
          <p:cNvSpPr txBox="1"/>
          <p:nvPr/>
        </p:nvSpPr>
        <p:spPr>
          <a:xfrm>
            <a:off x="3657600" y="3263489"/>
            <a:ext cx="1592580" cy="118494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Mĩ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thiệp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75" kern="0" dirty="0" err="1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miền</a:t>
            </a:r>
            <a:r>
              <a:rPr lang="en-US" sz="1775" kern="0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</a:t>
            </a:r>
            <a:endParaRPr lang="vi-VN" sz="1775" kern="0" dirty="0">
              <a:solidFill>
                <a:srgbClr val="99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77368" y="4614672"/>
            <a:ext cx="762000" cy="3810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7295" y="4614672"/>
            <a:ext cx="3200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Trận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trinh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sát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chiến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lược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5961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8" grpId="0" animBg="1"/>
      <p:bldP spid="45" grpId="0" animBg="1"/>
      <p:bldP spid="78" grpId="0" animBg="1"/>
      <p:bldP spid="79" grpId="0" animBg="1"/>
      <p:bldP spid="80" grpId="0" animBg="1"/>
      <p:bldP spid="81" grpId="0" animBg="1"/>
      <p:bldP spid="86" grpId="0" animBg="1"/>
      <p:bldP spid="88" grpId="0" animBg="1"/>
      <p:bldP spid="106" grpId="0" animBg="1"/>
      <p:bldP spid="136" grpId="0" animBg="1"/>
      <p:bldP spid="137" grpId="0" animBg="1"/>
      <p:bldP spid="15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56530" y="12192"/>
            <a:ext cx="8991600" cy="47548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CC"/>
                </a:solidFill>
              </a:rPr>
              <a:t>III. </a:t>
            </a:r>
            <a:r>
              <a:rPr lang="en-US" sz="2000" b="1" dirty="0" err="1">
                <a:solidFill>
                  <a:srgbClr val="0000CC"/>
                </a:solidFill>
              </a:rPr>
              <a:t>Giải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phóng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hoàn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toàn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miền</a:t>
            </a:r>
            <a:r>
              <a:rPr lang="en-US" sz="2000" b="1" dirty="0">
                <a:solidFill>
                  <a:srgbClr val="0000CC"/>
                </a:solidFill>
              </a:rPr>
              <a:t> Nam, </a:t>
            </a:r>
            <a:r>
              <a:rPr lang="en-US" sz="2000" b="1" dirty="0" err="1">
                <a:solidFill>
                  <a:srgbClr val="0000CC"/>
                </a:solidFill>
              </a:rPr>
              <a:t>giành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toàn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vẹn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lãnh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thổ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Tổ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 err="1">
                <a:solidFill>
                  <a:srgbClr val="0000CC"/>
                </a:solidFill>
              </a:rPr>
              <a:t>quốc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75" y="487680"/>
            <a:ext cx="7391400" cy="4001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kumimoji="0" lang="en-US" sz="2000" b="1" i="0" u="none" strike="noStrike" kern="0" cap="none" spc="0" normalizeH="0" baseline="0" noProof="0" dirty="0" err="1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kumimoji="0" lang="en-US" sz="2000" b="1" i="0" u="none" strike="noStrike" kern="0" cap="none" spc="0" normalizeH="0" baseline="0" noProof="0" dirty="0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</a:t>
            </a:r>
            <a:r>
              <a:rPr kumimoji="0" lang="en-US" sz="2000" b="1" i="0" u="none" strike="noStrike" kern="0" cap="none" spc="0" normalizeH="0" baseline="0" noProof="0" dirty="0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2000" b="1" i="0" u="none" strike="noStrike" kern="0" cap="none" spc="0" normalizeH="0" baseline="0" noProof="0" dirty="0" err="1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kumimoji="0" lang="en-US" sz="2000" b="1" i="0" u="none" strike="noStrike" kern="0" cap="none" spc="0" normalizeH="0" baseline="0" noProof="0" dirty="0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2000" b="1" i="0" u="none" strike="noStrike" kern="0" cap="none" spc="0" normalizeH="0" baseline="0" noProof="0" dirty="0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kumimoji="0" lang="en-US" sz="2000" b="1" i="0" u="none" strike="noStrike" kern="0" cap="none" spc="0" normalizeH="0" baseline="0" noProof="0" dirty="0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phóng</a:t>
            </a:r>
            <a:r>
              <a:rPr kumimoji="0" lang="en-US" sz="2000" b="1" i="0" u="none" strike="noStrike" kern="0" cap="none" spc="0" normalizeH="0" baseline="0" noProof="0" dirty="0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miền</a:t>
            </a:r>
            <a:r>
              <a:rPr kumimoji="0" lang="en-US" sz="2000" b="1" i="0" u="none" strike="noStrike" kern="0" cap="none" spc="0" normalizeH="0" baseline="0" noProof="0" dirty="0" smtClean="0">
                <a:ln w="1905"/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38" y="1165864"/>
            <a:ext cx="1429512" cy="646331"/>
          </a:xfrm>
          <a:prstGeom prst="rect">
            <a:avLst/>
          </a:prstGeom>
          <a:solidFill>
            <a:srgbClr val="CCFF99"/>
          </a:solidFill>
          <a:ln w="28575">
            <a:solidFill>
              <a:srgbClr val="067036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b="1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b="1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lịch</a:t>
            </a:r>
            <a:r>
              <a:rPr lang="en-US" b="1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sử</a:t>
            </a:r>
            <a:endParaRPr lang="en-US" b="1" kern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00200" y="1036777"/>
            <a:ext cx="2352579" cy="904506"/>
          </a:xfrm>
          <a:prstGeom prst="rect">
            <a:avLst/>
          </a:prstGeom>
          <a:noFill/>
          <a:ln w="28575" cap="flat" cmpd="sng" algn="ctr">
            <a:solidFill>
              <a:srgbClr val="1D78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-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Sau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HĐ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Pari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tương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quan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so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sánh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lực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lượng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có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lợi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770" dirty="0" err="1" smtClean="0">
                <a:solidFill>
                  <a:srgbClr val="0000CC"/>
                </a:solidFill>
                <a:latin typeface="Arial" charset="0"/>
              </a:rPr>
              <a:t>cho</a:t>
            </a:r>
            <a:r>
              <a:rPr lang="en-US" sz="1770" dirty="0" smtClean="0">
                <a:solidFill>
                  <a:srgbClr val="0000CC"/>
                </a:solidFill>
                <a:latin typeface="Arial" charset="0"/>
              </a:rPr>
              <a:t> CM</a:t>
            </a:r>
            <a:endParaRPr kumimoji="0" lang="en-US" sz="177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52616" y="1036778"/>
            <a:ext cx="2633472" cy="904505"/>
          </a:xfrm>
          <a:prstGeom prst="rect">
            <a:avLst/>
          </a:prstGeom>
          <a:noFill/>
          <a:ln w="28575" cap="flat" cmpd="sng" algn="ctr">
            <a:solidFill>
              <a:srgbClr val="1D78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3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- </a:t>
            </a:r>
            <a:r>
              <a:rPr kumimoji="0" lang="en-US" sz="173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Chiến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thắng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đường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14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Phước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Long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củng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cố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quyết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tâm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giải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73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phóng</a:t>
            </a:r>
            <a:r>
              <a:rPr kumimoji="0" lang="en-US" sz="173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MN</a:t>
            </a:r>
            <a:endParaRPr kumimoji="0" lang="en-US" sz="173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01548" y="1055241"/>
            <a:ext cx="2362200" cy="893463"/>
          </a:xfrm>
          <a:prstGeom prst="rect">
            <a:avLst/>
          </a:prstGeom>
          <a:noFill/>
          <a:ln w="28575" cap="flat" cmpd="sng" algn="ctr">
            <a:solidFill>
              <a:srgbClr val="1D78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-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Miền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Bắc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hòa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bình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lập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lại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,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đẩy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mạnh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chi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viện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cho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miền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Nam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</a:p>
        </p:txBody>
      </p:sp>
      <p:pic>
        <p:nvPicPr>
          <p:cNvPr id="18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98" y="2322285"/>
            <a:ext cx="4814422" cy="21656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091839" y="2384172"/>
            <a:ext cx="1355026" cy="203132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Bộ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Chính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trị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họp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Hội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nghị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mở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rộng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quyết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định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giải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phóng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miền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Nam</a:t>
            </a:r>
            <a:endParaRPr kumimoji="0" lang="vi-VN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5" name="Left Brace 14"/>
          <p:cNvSpPr/>
          <p:nvPr/>
        </p:nvSpPr>
        <p:spPr bwMode="auto">
          <a:xfrm rot="16200000">
            <a:off x="4891946" y="362661"/>
            <a:ext cx="379284" cy="3581400"/>
          </a:xfrm>
          <a:prstGeom prst="leftBrace">
            <a:avLst/>
          </a:prstGeom>
          <a:noFill/>
          <a:ln w="19050" cap="flat" cmpd="sng" algn="ctr">
            <a:solidFill>
              <a:srgbClr val="1D78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488" y="3337947"/>
            <a:ext cx="1429512" cy="584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67036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kern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1600" b="1" kern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kern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trương</a:t>
            </a:r>
            <a:r>
              <a:rPr lang="en-US" sz="1600" b="1" kern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kern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1600" b="1" kern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kern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hoạch</a:t>
            </a:r>
            <a:endParaRPr lang="en-US" sz="1600" b="1" kern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2990850" y="4462717"/>
            <a:ext cx="2090738" cy="2731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B01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5075492" y="4462717"/>
            <a:ext cx="6096" cy="2968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B01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075492" y="4462717"/>
            <a:ext cx="1828228" cy="2731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B01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94488" y="4759577"/>
            <a:ext cx="3220498" cy="904506"/>
          </a:xfrm>
          <a:prstGeom prst="rect">
            <a:avLst/>
          </a:prstGeom>
          <a:noFill/>
          <a:ln w="28575" cap="flat" cmpd="sng" algn="ctr">
            <a:solidFill>
              <a:srgbClr val="AB0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en-US" sz="173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173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3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phóng</a:t>
            </a:r>
            <a:r>
              <a:rPr lang="en-US" sz="173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3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73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3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173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3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miền</a:t>
            </a:r>
            <a:r>
              <a:rPr lang="en-US" sz="173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 </a:t>
            </a:r>
            <a:r>
              <a:rPr lang="en-US" sz="173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73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173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73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30" dirty="0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1975-1976. </a:t>
            </a:r>
            <a:r>
              <a:rPr lang="en-US" sz="1730" dirty="0" err="1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1730" dirty="0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30" dirty="0" err="1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730" dirty="0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1975 </a:t>
            </a:r>
            <a:r>
              <a:rPr lang="en-US" sz="1730" dirty="0" err="1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730" dirty="0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30" dirty="0" err="1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730" dirty="0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30" dirty="0" err="1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endParaRPr lang="vi-VN" sz="1730" dirty="0">
              <a:solidFill>
                <a:srgbClr val="AB018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39954" y="4759577"/>
            <a:ext cx="3271076" cy="904506"/>
          </a:xfrm>
          <a:prstGeom prst="rect">
            <a:avLst/>
          </a:prstGeom>
          <a:noFill/>
          <a:ln w="28575" cap="flat" cmpd="sng" algn="ctr">
            <a:solidFill>
              <a:srgbClr val="AB0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1975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phóng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smtClean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50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750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1975</a:t>
            </a:r>
            <a:endParaRPr lang="vi-VN" sz="1750" dirty="0">
              <a:solidFill>
                <a:srgbClr val="AB018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784848" y="4759577"/>
            <a:ext cx="2295144" cy="904506"/>
          </a:xfrm>
          <a:prstGeom prst="rect">
            <a:avLst/>
          </a:prstGeom>
          <a:noFill/>
          <a:ln w="28575" cap="flat" cmpd="sng" algn="ctr">
            <a:solidFill>
              <a:srgbClr val="AB0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bớt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tàn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US" dirty="0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B01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tranh</a:t>
            </a:r>
            <a:endParaRPr lang="vi-VN" dirty="0">
              <a:solidFill>
                <a:srgbClr val="AB018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6" name="Elbow Connector 85"/>
          <p:cNvCxnSpPr>
            <a:stCxn id="21" idx="2"/>
          </p:cNvCxnSpPr>
          <p:nvPr/>
        </p:nvCxnSpPr>
        <p:spPr bwMode="auto">
          <a:xfrm rot="16200000" flipH="1">
            <a:off x="566647" y="4165319"/>
            <a:ext cx="836854" cy="35166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83676" y="5943600"/>
            <a:ext cx="1451134" cy="609600"/>
          </a:xfrm>
          <a:prstGeom prst="rect">
            <a:avLst/>
          </a:prstGeom>
          <a:solidFill>
            <a:srgbClr val="CCFF99"/>
          </a:solidFill>
          <a:ln w="28575" cap="flat" cmpd="sng" algn="ctr">
            <a:solidFill>
              <a:srgbClr val="06703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Ý 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nghĩa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06" name="Chevron 105"/>
          <p:cNvSpPr/>
          <p:nvPr/>
        </p:nvSpPr>
        <p:spPr>
          <a:xfrm>
            <a:off x="2030860" y="6020432"/>
            <a:ext cx="445534" cy="461160"/>
          </a:xfrm>
          <a:prstGeom prst="chevron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C0504D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grpSp>
        <p:nvGrpSpPr>
          <p:cNvPr id="97" name="Group 96"/>
          <p:cNvGrpSpPr/>
          <p:nvPr/>
        </p:nvGrpSpPr>
        <p:grpSpPr>
          <a:xfrm>
            <a:off x="2498707" y="5849714"/>
            <a:ext cx="6452949" cy="399921"/>
            <a:chOff x="757714" y="2014"/>
            <a:chExt cx="6938486" cy="703961"/>
          </a:xfrm>
        </p:grpSpPr>
        <p:sp>
          <p:nvSpPr>
            <p:cNvPr id="104" name="Round Same Side Corner Rectangle 103"/>
            <p:cNvSpPr/>
            <p:nvPr/>
          </p:nvSpPr>
          <p:spPr>
            <a:xfrm rot="5400000">
              <a:off x="3874976" y="-3115248"/>
              <a:ext cx="703961" cy="6938486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C0504D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5" name="Round Same Side Corner Rectangle 6"/>
            <p:cNvSpPr/>
            <p:nvPr/>
          </p:nvSpPr>
          <p:spPr>
            <a:xfrm>
              <a:off x="757714" y="36379"/>
              <a:ext cx="6904121" cy="635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marR="0" lvl="1" indent="-228600" algn="l" defTabSz="8890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Thể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hiện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tính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đúng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đắn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của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kế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hoạch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2" name="Chevron 101"/>
          <p:cNvSpPr/>
          <p:nvPr/>
        </p:nvSpPr>
        <p:spPr>
          <a:xfrm>
            <a:off x="1603498" y="6020432"/>
            <a:ext cx="439441" cy="455935"/>
          </a:xfrm>
          <a:prstGeom prst="chevron">
            <a:avLst/>
          </a:prstGeom>
          <a:solidFill>
            <a:srgbClr val="9BBB59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grpSp>
        <p:nvGrpSpPr>
          <p:cNvPr id="99" name="Group 98"/>
          <p:cNvGrpSpPr/>
          <p:nvPr/>
        </p:nvGrpSpPr>
        <p:grpSpPr>
          <a:xfrm>
            <a:off x="2498707" y="6276512"/>
            <a:ext cx="6452950" cy="426598"/>
            <a:chOff x="757714" y="948747"/>
            <a:chExt cx="6938487" cy="750918"/>
          </a:xfrm>
        </p:grpSpPr>
        <p:sp>
          <p:nvSpPr>
            <p:cNvPr id="100" name="Round Same Side Corner Rectangle 99"/>
            <p:cNvSpPr/>
            <p:nvPr/>
          </p:nvSpPr>
          <p:spPr>
            <a:xfrm rot="5400000">
              <a:off x="3875162" y="-2121373"/>
              <a:ext cx="703591" cy="6938486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067036"/>
              </a:solidFill>
              <a:prstDash val="solid"/>
            </a:ln>
            <a:effectLst/>
          </p:spPr>
        </p:sp>
        <p:sp>
          <p:nvSpPr>
            <p:cNvPr id="101" name="Round Same Side Corner Rectangle 10"/>
            <p:cNvSpPr/>
            <p:nvPr/>
          </p:nvSpPr>
          <p:spPr>
            <a:xfrm>
              <a:off x="757714" y="948747"/>
              <a:ext cx="6904140" cy="634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marR="0" lvl="1" indent="-228600" algn="l" defTabSz="8890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Kế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hoạch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mang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tính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sáng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tạo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linh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hoạt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64351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4" grpId="0" animBg="1"/>
      <p:bldP spid="3" grpId="0" animBg="1"/>
      <p:bldP spid="14" grpId="0" animBg="1"/>
      <p:bldP spid="16" grpId="0" animBg="1"/>
      <p:bldP spid="17" grpId="0" animBg="1"/>
      <p:bldP spid="19" grpId="0" animBg="1"/>
      <p:bldP spid="15" grpId="0" animBg="1"/>
      <p:bldP spid="21" grpId="0" animBg="1"/>
      <p:bldP spid="29" grpId="0" animBg="1"/>
      <p:bldP spid="31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76550" y="228600"/>
            <a:ext cx="3505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>
                    <a:alpha val="70979"/>
                  </a:srgbClr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CỦNG CỐ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5350" y="2057400"/>
            <a:ext cx="27432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3150" y="2057400"/>
            <a:ext cx="20574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2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839200" cy="83099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Câu</a:t>
            </a:r>
            <a:r>
              <a:rPr kumimoji="0" lang="nl-NL" sz="2400" b="0" i="0" u="sng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nl-NL" sz="2400" u="sng" kern="0" noProof="0" dirty="0" smtClean="0">
                <a:solidFill>
                  <a:sysClr val="windowText" lastClr="000000"/>
                </a:solidFill>
              </a:rPr>
              <a:t>1</a:t>
            </a:r>
            <a:r>
              <a:rPr kumimoji="0" lang="nl-NL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Sau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khi Hiệp định Pari </a:t>
            </a:r>
            <a:r>
              <a:rPr kumimoji="0" lang="nl-NL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được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kí kết, biểu hiện nào </a:t>
            </a:r>
            <a:r>
              <a:rPr kumimoji="0" lang="nl-NL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chứng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0" dirty="0">
                <a:solidFill>
                  <a:sysClr val="windowText" lastClr="000000"/>
                </a:solidFill>
              </a:rPr>
              <a:t> </a:t>
            </a:r>
            <a:r>
              <a:rPr lang="nl-NL" sz="2400" kern="0" dirty="0" smtClean="0">
                <a:solidFill>
                  <a:sysClr val="windowText" lastClr="000000"/>
                </a:solidFill>
              </a:rPr>
              <a:t>          </a:t>
            </a:r>
            <a:r>
              <a:rPr kumimoji="0" lang="nl-NL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tỏ </a:t>
            </a:r>
            <a:r>
              <a:rPr kumimoji="0" lang="nl-NL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Mĩ </a:t>
            </a: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tiếp tục cuộc chiến tranh ở miền Nam Việt Nam?</a:t>
            </a:r>
            <a:endParaRPr kumimoji="0" lang="vi-V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1929565"/>
              </p:ext>
            </p:extLst>
          </p:nvPr>
        </p:nvGraphicFramePr>
        <p:xfrm>
          <a:off x="1485900" y="1144941"/>
          <a:ext cx="6172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4152900" y="4678680"/>
            <a:ext cx="838200" cy="685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xplosion 2 7"/>
          <p:cNvSpPr/>
          <p:nvPr/>
        </p:nvSpPr>
        <p:spPr>
          <a:xfrm>
            <a:off x="1545336" y="3332226"/>
            <a:ext cx="457200" cy="684276"/>
          </a:xfrm>
          <a:prstGeom prst="irregularSeal2">
            <a:avLst/>
          </a:prstGeom>
          <a:solidFill>
            <a:srgbClr val="FF0000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5364480"/>
            <a:ext cx="1371600" cy="1371600"/>
          </a:xfrm>
          <a:prstGeom prst="ellipse">
            <a:avLst/>
          </a:prstGeom>
          <a:blipFill>
            <a:blip r:embed="rId7" cstate="print"/>
            <a:stretch>
              <a:fillRect/>
            </a:stretch>
          </a:blip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8991600" cy="1107996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Câu</a:t>
            </a:r>
            <a:r>
              <a:rPr kumimoji="0" lang="en-US" sz="2200" b="0" i="0" u="sng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“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Bất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trong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tình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huống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nào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con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đường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giành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thắng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lợi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của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       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cách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mạng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VN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cũng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là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con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đường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bạo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lực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”.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Câu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nói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trên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được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ysClr val="windowText" lastClr="000000"/>
                </a:solidFill>
              </a:rPr>
              <a:t> </a:t>
            </a:r>
            <a:r>
              <a:rPr lang="en-US" sz="2200" kern="0" dirty="0" smtClean="0">
                <a:solidFill>
                  <a:sysClr val="windowText" lastClr="000000"/>
                </a:solidFill>
              </a:rPr>
              <a:t>          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nêu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trong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200" kern="0" dirty="0" err="1">
                <a:solidFill>
                  <a:sysClr val="windowText" lastClr="000000"/>
                </a:solidFill>
              </a:rPr>
              <a:t>H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ội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nghị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nào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?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642635"/>
              </p:ext>
            </p:extLst>
          </p:nvPr>
        </p:nvGraphicFramePr>
        <p:xfrm>
          <a:off x="838200" y="2209800"/>
          <a:ext cx="7696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600200" y="3200400"/>
            <a:ext cx="304800" cy="457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phongchuan</Template>
  <TotalTime>3769</TotalTime>
  <Words>1042</Words>
  <Application>Microsoft Office PowerPoint</Application>
  <PresentationFormat>On-screen Show (4:3)</PresentationFormat>
  <Paragraphs>118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Office Theme</vt:lpstr>
      <vt:lpstr>3_Default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</cp:lastModifiedBy>
  <cp:revision>288</cp:revision>
  <dcterms:created xsi:type="dcterms:W3CDTF">2014-10-13T07:55:54Z</dcterms:created>
  <dcterms:modified xsi:type="dcterms:W3CDTF">2021-03-10T08:57:49Z</dcterms:modified>
</cp:coreProperties>
</file>