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79" r:id="rId4"/>
    <p:sldId id="263" r:id="rId5"/>
    <p:sldId id="264" r:id="rId6"/>
    <p:sldId id="280" r:id="rId7"/>
    <p:sldId id="281" r:id="rId8"/>
    <p:sldId id="265" r:id="rId9"/>
    <p:sldId id="268" r:id="rId10"/>
    <p:sldId id="269" r:id="rId11"/>
    <p:sldId id="267" r:id="rId12"/>
    <p:sldId id="273" r:id="rId13"/>
    <p:sldId id="282" r:id="rId14"/>
    <p:sldId id="283" r:id="rId15"/>
    <p:sldId id="272" r:id="rId16"/>
    <p:sldId id="284" r:id="rId17"/>
    <p:sldId id="271" r:id="rId18"/>
    <p:sldId id="278" r:id="rId19"/>
    <p:sldId id="285" r:id="rId20"/>
    <p:sldId id="275" r:id="rId21"/>
    <p:sldId id="286" r:id="rId22"/>
    <p:sldId id="276" r:id="rId23"/>
    <p:sldId id="277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AEFE06-71B5-4190-B6BB-282A90F445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582A0-173D-45F0-947E-5135DC1C6C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6D6E-4CF0-4991-8D29-7DF686C6994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6CE86-11DC-44A2-928E-F9879DEA8A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0E695-EF6B-451D-BC9F-C6BBAF4469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E6BF6-EE75-4CEF-9A0F-FA6F661C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45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006AE-36A9-4CA0-982D-3F0D40208CC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9D77-1DC8-4321-AB88-426317B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2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9053-B198-48DE-BACE-56A28B206223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7A4-86C2-4A85-A139-E570C7D820E1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1E97-8149-4F48-9C5D-69BA18A08998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E83A-D4F9-4512-87FB-AA7EBBD871F5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1D90-768E-4C55-9285-20B6B04C4336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46BA-38D0-4534-B5D6-5C0FADE33B75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B29A-C2E2-428B-9417-6123B968D3BF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333-1F31-4A58-B107-5F77DAF49673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1289-3BA2-4520-9AF5-3446AD0E506F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5C0B-F408-4E99-9CA7-2DB448CD2299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3F1-448F-40F8-B4A2-FBEFCDF0F403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364B-F062-41A4-ABBB-A3E0315A36BD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71941"/>
            <a:ext cx="6858000" cy="840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140" y="4509877"/>
            <a:ext cx="6145619" cy="1918446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PGS.TS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Linh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Cẩm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Linh - 20162473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Vĩnh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- 20152311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Trang - 20164169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649E0-EAE6-4FC4-A599-1D499BB82F8E}"/>
              </a:ext>
            </a:extLst>
          </p:cNvPr>
          <p:cNvSpPr txBox="1"/>
          <p:nvPr/>
        </p:nvSpPr>
        <p:spPr>
          <a:xfrm>
            <a:off x="669851" y="2468740"/>
            <a:ext cx="8038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Firewall,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Proxy,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proxy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9DDF-9318-4E68-B030-A290AA9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3B331B-067D-4E30-9834-AB53F20D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7" y="283580"/>
            <a:ext cx="3803263" cy="56452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C2E2-5383-4B33-83CD-E2F08C27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4675" y="3231091"/>
            <a:ext cx="4412512" cy="116753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 network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6671C-2474-48AE-8CCE-616C0E8C88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42" y="1934105"/>
            <a:ext cx="4231758" cy="40839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A1504-AF90-418D-840C-4F1DB3E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1E15D-7042-4507-8188-30A9EAAFCBC7}"/>
              </a:ext>
            </a:extLst>
          </p:cNvPr>
          <p:cNvSpPr txBox="1"/>
          <p:nvPr/>
        </p:nvSpPr>
        <p:spPr>
          <a:xfrm>
            <a:off x="489098" y="1086583"/>
            <a:ext cx="82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29151-D861-41C2-98D0-5397802A6C12}"/>
              </a:ext>
            </a:extLst>
          </p:cNvPr>
          <p:cNvSpPr txBox="1"/>
          <p:nvPr/>
        </p:nvSpPr>
        <p:spPr>
          <a:xfrm>
            <a:off x="829339" y="1472440"/>
            <a:ext cx="79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Screened Subnet Host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04A19-C70C-4AF3-A52B-8DAC419CB10D}"/>
              </a:ext>
            </a:extLst>
          </p:cNvPr>
          <p:cNvSpPr txBox="1"/>
          <p:nvPr/>
        </p:nvSpPr>
        <p:spPr>
          <a:xfrm>
            <a:off x="4572000" y="2258407"/>
            <a:ext cx="4412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packet filtering tai screening router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8FF9B-38A1-43D5-9D8B-A228DD24B2C4}"/>
              </a:ext>
            </a:extLst>
          </p:cNvPr>
          <p:cNvSpPr txBox="1"/>
          <p:nvPr/>
        </p:nvSpPr>
        <p:spPr>
          <a:xfrm>
            <a:off x="4611577" y="4416189"/>
            <a:ext cx="44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bastion host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chắn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internal hosts.</a:t>
            </a:r>
          </a:p>
        </p:txBody>
      </p:sp>
    </p:spTree>
    <p:extLst>
      <p:ext uri="{BB962C8B-B14F-4D97-AF65-F5344CB8AC3E}">
        <p14:creationId xmlns:p14="http://schemas.microsoft.com/office/powerpoint/2010/main" val="279813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5D8FE-A2B7-43BF-8423-D80BB5D6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80683"/>
            <a:ext cx="4677265" cy="6848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D1FD-BB33-4198-A0FB-CDD805A30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1308" y="2171673"/>
            <a:ext cx="4464422" cy="40131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Network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Router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Bastion Host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DMZ Network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DMZ Network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6EC33-B651-4067-A9B9-CD41631A1904}"/>
              </a:ext>
            </a:extLst>
          </p:cNvPr>
          <p:cNvPicPr/>
          <p:nvPr/>
        </p:nvPicPr>
        <p:blipFill rotWithShape="1">
          <a:blip r:embed="rId2"/>
          <a:srcRect l="3100" r="4020"/>
          <a:stretch/>
        </p:blipFill>
        <p:spPr>
          <a:xfrm>
            <a:off x="395924" y="2052869"/>
            <a:ext cx="3942160" cy="37061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B9331-5309-4245-A3A6-146078F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CFDC8-DEE6-47F1-9DA8-D95C6E538BE9}"/>
              </a:ext>
            </a:extLst>
          </p:cNvPr>
          <p:cNvSpPr txBox="1"/>
          <p:nvPr/>
        </p:nvSpPr>
        <p:spPr>
          <a:xfrm>
            <a:off x="558800" y="1138997"/>
            <a:ext cx="82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8796C-7450-4A43-92E1-47FD6A820AB4}"/>
              </a:ext>
            </a:extLst>
          </p:cNvPr>
          <p:cNvSpPr txBox="1"/>
          <p:nvPr/>
        </p:nvSpPr>
        <p:spPr>
          <a:xfrm>
            <a:off x="829339" y="1472440"/>
            <a:ext cx="79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Screened Subnet Host</a:t>
            </a:r>
          </a:p>
        </p:txBody>
      </p:sp>
    </p:spTree>
    <p:extLst>
      <p:ext uri="{BB962C8B-B14F-4D97-AF65-F5344CB8AC3E}">
        <p14:creationId xmlns:p14="http://schemas.microsoft.com/office/powerpoint/2010/main" val="34821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3054-3E19-443D-BBA1-C36E70BA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14FA1-3A55-4D4F-9361-AB5639761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5562" y="2343306"/>
            <a:ext cx="6411433" cy="36965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5D8C-D072-48C4-936F-7EC0D43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1C290-8D5D-4DDF-B8E4-D9300022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88" y="1565108"/>
            <a:ext cx="8026400" cy="46166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Bastion 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DF208-C7EC-4A72-9CD5-7DD249E0BD03}"/>
              </a:ext>
            </a:extLst>
          </p:cNvPr>
          <p:cNvSpPr txBox="1"/>
          <p:nvPr/>
        </p:nvSpPr>
        <p:spPr>
          <a:xfrm>
            <a:off x="558800" y="1138997"/>
            <a:ext cx="82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</p:spTree>
    <p:extLst>
      <p:ext uri="{BB962C8B-B14F-4D97-AF65-F5344CB8AC3E}">
        <p14:creationId xmlns:p14="http://schemas.microsoft.com/office/powerpoint/2010/main" val="42315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3054-3E19-443D-BBA1-C36E70BA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36524"/>
            <a:ext cx="8026400" cy="6933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F5293-9796-42F1-A19E-1544F537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6" y="2251114"/>
            <a:ext cx="7271341" cy="35861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5D8C-D072-48C4-936F-7EC0D43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BDB541-93BA-428B-A7C5-A2AADE33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91" y="1615078"/>
            <a:ext cx="7590317" cy="36512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8548F-B493-43CD-B76D-55C4D7080059}"/>
              </a:ext>
            </a:extLst>
          </p:cNvPr>
          <p:cNvSpPr txBox="1"/>
          <p:nvPr/>
        </p:nvSpPr>
        <p:spPr>
          <a:xfrm>
            <a:off x="558800" y="1138997"/>
            <a:ext cx="82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</p:spTree>
    <p:extLst>
      <p:ext uri="{BB962C8B-B14F-4D97-AF65-F5344CB8AC3E}">
        <p14:creationId xmlns:p14="http://schemas.microsoft.com/office/powerpoint/2010/main" val="284641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3054-3E19-443D-BBA1-C36E70BA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218FF-9644-478B-87A0-CAB08394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9" y="2330810"/>
            <a:ext cx="8026400" cy="36849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5D8C-D072-48C4-936F-7EC0D43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69D544-2A55-463A-87AD-4D065759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13934"/>
            <a:ext cx="8026400" cy="567660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Bastion Host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02B78-A349-4B00-ADB1-B86461C69311}"/>
              </a:ext>
            </a:extLst>
          </p:cNvPr>
          <p:cNvSpPr txBox="1"/>
          <p:nvPr/>
        </p:nvSpPr>
        <p:spPr>
          <a:xfrm>
            <a:off x="558800" y="1138997"/>
            <a:ext cx="82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</p:spTree>
    <p:extLst>
      <p:ext uri="{BB962C8B-B14F-4D97-AF65-F5344CB8AC3E}">
        <p14:creationId xmlns:p14="http://schemas.microsoft.com/office/powerpoint/2010/main" val="76564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3F6D-B2CD-4FAB-A4A3-19EB705A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D3C5-1545-4F27-BEBD-0B3CF06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74588-3E4A-498E-A69B-898E17014A2F}"/>
              </a:ext>
            </a:extLst>
          </p:cNvPr>
          <p:cNvSpPr txBox="1"/>
          <p:nvPr/>
        </p:nvSpPr>
        <p:spPr>
          <a:xfrm>
            <a:off x="686379" y="1137073"/>
            <a:ext cx="805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26F8D-C818-44DF-97B4-3C054E8DF24F}"/>
              </a:ext>
            </a:extLst>
          </p:cNvPr>
          <p:cNvSpPr txBox="1"/>
          <p:nvPr/>
        </p:nvSpPr>
        <p:spPr>
          <a:xfrm>
            <a:off x="1096460" y="2387787"/>
            <a:ext cx="7649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Pạket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(Application-level Gateway)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(Circuit-Level Gateway)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87D1E-5371-4C80-9EE4-0168C23F84A0}"/>
              </a:ext>
            </a:extLst>
          </p:cNvPr>
          <p:cNvSpPr txBox="1"/>
          <p:nvPr/>
        </p:nvSpPr>
        <p:spPr>
          <a:xfrm>
            <a:off x="946298" y="1968070"/>
            <a:ext cx="725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b="1" dirty="0"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Kết quả hình ảnh cho packet filtering">
            <a:extLst>
              <a:ext uri="{FF2B5EF4-FFF2-40B4-BE49-F238E27FC236}">
                <a16:creationId xmlns:a16="http://schemas.microsoft.com/office/drawing/2014/main" id="{FDF8C737-EF50-4EFC-B3E7-5AE3B0D2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54" y="3657600"/>
            <a:ext cx="5019675" cy="26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8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3F6D-B2CD-4FAB-A4A3-19EB705A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I. Firewall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D3C5-1545-4F27-BEBD-0B3CF06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74588-3E4A-498E-A69B-898E17014A2F}"/>
              </a:ext>
            </a:extLst>
          </p:cNvPr>
          <p:cNvSpPr txBox="1"/>
          <p:nvPr/>
        </p:nvSpPr>
        <p:spPr>
          <a:xfrm>
            <a:off x="686379" y="1137073"/>
            <a:ext cx="805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3. Các thành phần c</a:t>
            </a:r>
            <a:r>
              <a:rPr lang="vi-VN" sz="2400" b="1">
                <a:cs typeface="Arial" panose="020B0604020202020204" pitchFamily="34" charset="0"/>
              </a:rPr>
              <a:t>ơ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bản và nguyên lý hoạt động của Firewall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E207B-9C3B-47B6-87AB-430B20B0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12" y="1930420"/>
            <a:ext cx="4667842" cy="2231790"/>
          </a:xfrm>
          <a:prstGeom prst="rect">
            <a:avLst/>
          </a:prstGeom>
        </p:spPr>
      </p:pic>
      <p:pic>
        <p:nvPicPr>
          <p:cNvPr id="1028" name="Picture 4" descr="Kết quả hình ảnh cho Circuit-Level Gateway">
            <a:extLst>
              <a:ext uri="{FF2B5EF4-FFF2-40B4-BE49-F238E27FC236}">
                <a16:creationId xmlns:a16="http://schemas.microsoft.com/office/drawing/2014/main" id="{025338C9-6397-489C-9FE4-35C43224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63" y="4409627"/>
            <a:ext cx="4347387" cy="19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25F05-FDF6-43B3-B5FD-A111C47F71ED}"/>
              </a:ext>
            </a:extLst>
          </p:cNvPr>
          <p:cNvSpPr txBox="1"/>
          <p:nvPr/>
        </p:nvSpPr>
        <p:spPr>
          <a:xfrm>
            <a:off x="5980087" y="2462636"/>
            <a:ext cx="2987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(Application-level Gateway)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583D8-2FEF-4DC7-80A7-EC7CAB8A6BB0}"/>
              </a:ext>
            </a:extLst>
          </p:cNvPr>
          <p:cNvSpPr txBox="1"/>
          <p:nvPr/>
        </p:nvSpPr>
        <p:spPr>
          <a:xfrm>
            <a:off x="1180214" y="5153919"/>
            <a:ext cx="2987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(Circuit-Level Gateway)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A5D7-3476-48C8-8235-7E6070EB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Firewall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29C4-B0AF-452E-AD89-16F90274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95" y="2017323"/>
            <a:ext cx="7654113" cy="373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FF189-46F0-47BA-AD0F-D2EB4D82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03118-7697-4282-B8C5-2A8C1129020E}"/>
              </a:ext>
            </a:extLst>
          </p:cNvPr>
          <p:cNvSpPr txBox="1"/>
          <p:nvPr/>
        </p:nvSpPr>
        <p:spPr>
          <a:xfrm>
            <a:off x="686379" y="1137073"/>
            <a:ext cx="805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D2AED-159A-4DA3-B132-B185ED42507D}"/>
              </a:ext>
            </a:extLst>
          </p:cNvPr>
          <p:cNvSpPr txBox="1"/>
          <p:nvPr/>
        </p:nvSpPr>
        <p:spPr>
          <a:xfrm>
            <a:off x="1201479" y="2440358"/>
            <a:ext cx="7430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TCP/IP,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1295A-6FD9-4643-B5B0-4066892F078E}"/>
              </a:ext>
            </a:extLst>
          </p:cNvPr>
          <p:cNvSpPr txBox="1"/>
          <p:nvPr/>
        </p:nvSpPr>
        <p:spPr>
          <a:xfrm>
            <a:off x="1201479" y="3192458"/>
            <a:ext cx="7430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Packet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0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227E-3183-4D70-804C-D2A22484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8" y="282489"/>
            <a:ext cx="8280843" cy="5596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2DFD-EF0F-4A6F-B8E5-02EA024C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5337" y="2022518"/>
            <a:ext cx="7467084" cy="12879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8836-1F2F-486E-8D16-33F427DF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5337" y="3929305"/>
            <a:ext cx="7467084" cy="21950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Virus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69368-5F68-4423-8E28-CEE84AD8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7B2C-4C82-4CB6-B1BC-D15DE6F60465}"/>
              </a:ext>
            </a:extLst>
          </p:cNvPr>
          <p:cNvSpPr txBox="1"/>
          <p:nvPr/>
        </p:nvSpPr>
        <p:spPr>
          <a:xfrm>
            <a:off x="571500" y="116706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C2CA9-36B0-4712-A421-D7E59607BC1F}"/>
              </a:ext>
            </a:extLst>
          </p:cNvPr>
          <p:cNvSpPr txBox="1"/>
          <p:nvPr/>
        </p:nvSpPr>
        <p:spPr>
          <a:xfrm>
            <a:off x="994144" y="1640959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D158B-AC0C-4E2B-A448-6EE3D1CFE408}"/>
              </a:ext>
            </a:extLst>
          </p:cNvPr>
          <p:cNvSpPr txBox="1"/>
          <p:nvPr/>
        </p:nvSpPr>
        <p:spPr>
          <a:xfrm>
            <a:off x="994144" y="3477042"/>
            <a:ext cx="208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2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B2B-96D8-48F6-B320-DE18737C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II. Proxy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58741-28FB-4747-B9AA-D3D84276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474297" cy="4902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70043-42CE-4C21-AEE2-C57703EC86F7}"/>
              </a:ext>
            </a:extLst>
          </p:cNvPr>
          <p:cNvSpPr txBox="1">
            <a:spLocks/>
          </p:cNvSpPr>
          <p:nvPr/>
        </p:nvSpPr>
        <p:spPr>
          <a:xfrm>
            <a:off x="807927" y="4472800"/>
            <a:ext cx="8026400" cy="164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0C1F9-9DB0-451D-B391-1D1C01CE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B2B-96D8-48F6-B320-DE18737C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507E-091D-4B21-A59B-EFD640FB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EE44-F8D8-4F9D-BEC7-A12D6EF8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A66B-364C-4A47-8D7C-FE7A9288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221583"/>
            <a:ext cx="8176585" cy="7885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II.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4D7-BD2B-4612-A1FD-0F86885A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05" y="1743295"/>
            <a:ext cx="7856429" cy="18611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Proxy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 Server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dual–homed  host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Bastion Host.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 Server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208D-8084-489A-A5F0-F4A754B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CD50C-F86E-4791-A7B7-03426998E5D9}"/>
              </a:ext>
            </a:extLst>
          </p:cNvPr>
          <p:cNvSpPr txBox="1"/>
          <p:nvPr/>
        </p:nvSpPr>
        <p:spPr>
          <a:xfrm>
            <a:off x="579475" y="1177336"/>
            <a:ext cx="79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proxying">
            <a:extLst>
              <a:ext uri="{FF2B5EF4-FFF2-40B4-BE49-F238E27FC236}">
                <a16:creationId xmlns:a16="http://schemas.microsoft.com/office/drawing/2014/main" id="{77C8B5E4-3F38-4305-BB53-BD5DFADF8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23" y="3604437"/>
            <a:ext cx="4699591" cy="278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4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EB01-6EF3-4EA1-9366-62A9FE4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6D80-0AE0-407B-885D-0F689195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0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lửa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Filtering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Chia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 Server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Server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Caching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oh.com.vn-proxy-la-gi-2">
            <a:extLst>
              <a:ext uri="{FF2B5EF4-FFF2-40B4-BE49-F238E27FC236}">
                <a16:creationId xmlns:a16="http://schemas.microsoft.com/office/drawing/2014/main" id="{6461685B-FDFB-416E-BBFC-4DF3FD1D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7" y="2725919"/>
            <a:ext cx="3614937" cy="2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h.com.vn-proxy-la-gi-3">
            <a:extLst>
              <a:ext uri="{FF2B5EF4-FFF2-40B4-BE49-F238E27FC236}">
                <a16:creationId xmlns:a16="http://schemas.microsoft.com/office/drawing/2014/main" id="{2F1B6F65-7BF7-4332-8B02-7C9AA74D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09820"/>
            <a:ext cx="3780865" cy="220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9C379C-0E7C-4D15-A259-F19F08F4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06" y="1156633"/>
            <a:ext cx="3829423" cy="2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2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DBD4-89BE-4837-8AB6-4BA9B491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II.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2398-19E1-4F63-B907-A5750282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99" y="1202733"/>
            <a:ext cx="8026400" cy="45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4D40-5B00-4B1A-98E1-D771800F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913A3-0647-43DE-8C09-C78E24CCFAC8}"/>
              </a:ext>
            </a:extLst>
          </p:cNvPr>
          <p:cNvSpPr txBox="1"/>
          <p:nvPr/>
        </p:nvSpPr>
        <p:spPr>
          <a:xfrm>
            <a:off x="1105712" y="1653435"/>
            <a:ext cx="6932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Proxy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2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E511-458D-40A8-82B8-3721963F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5714-CCB2-464F-A5E3-94B34450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4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B7707-AE24-4D40-AFA7-43595353BB97}"/>
              </a:ext>
            </a:extLst>
          </p:cNvPr>
          <p:cNvSpPr txBox="1"/>
          <p:nvPr/>
        </p:nvSpPr>
        <p:spPr>
          <a:xfrm>
            <a:off x="1931165" y="2931249"/>
            <a:ext cx="634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 for watching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AEB2E-9523-4A02-AAA9-44B4259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B2B-96D8-48F6-B320-DE18737C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58741-28FB-4747-B9AA-D3D84276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474297" cy="4902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70043-42CE-4C21-AEE2-C57703EC86F7}"/>
              </a:ext>
            </a:extLst>
          </p:cNvPr>
          <p:cNvSpPr txBox="1">
            <a:spLocks/>
          </p:cNvSpPr>
          <p:nvPr/>
        </p:nvSpPr>
        <p:spPr>
          <a:xfrm>
            <a:off x="807927" y="4472800"/>
            <a:ext cx="8026400" cy="164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0C1F9-9DB0-451D-B391-1D1C01CE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6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A6E7-C964-4B18-9DA9-938549A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983B-B63A-43FB-8476-CD68E1F0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8" y="1734839"/>
            <a:ext cx="8346706" cy="99772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tường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lửa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BDA6BEF-1F29-4246-9359-53A69E71E0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80" y="3354574"/>
            <a:ext cx="5948841" cy="2819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36B81-F354-4499-A415-440D9AE2B305}"/>
              </a:ext>
            </a:extLst>
          </p:cNvPr>
          <p:cNvSpPr txBox="1"/>
          <p:nvPr/>
        </p:nvSpPr>
        <p:spPr>
          <a:xfrm>
            <a:off x="488949" y="1171835"/>
            <a:ext cx="834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4B01-1A26-413B-8210-3CE5C91A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F784-F9FB-4115-BB4E-D6C6BCD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1C8995-7C6A-4366-B1E3-490DD798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87548"/>
              </p:ext>
            </p:extLst>
          </p:nvPr>
        </p:nvGraphicFramePr>
        <p:xfrm>
          <a:off x="2108790" y="2103776"/>
          <a:ext cx="1697665" cy="3223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665">
                  <a:extLst>
                    <a:ext uri="{9D8B030D-6E8A-4147-A177-3AD203B41FA5}">
                      <a16:colId xmlns:a16="http://schemas.microsoft.com/office/drawing/2014/main" val="2634122130"/>
                    </a:ext>
                  </a:extLst>
                </a:gridCol>
              </a:tblGrid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Application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290594"/>
                  </a:ext>
                </a:extLst>
              </a:tr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Presentation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632347"/>
                  </a:ext>
                </a:extLst>
              </a:tr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Session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834701"/>
                  </a:ext>
                </a:extLst>
              </a:tr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Transport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436668"/>
                  </a:ext>
                </a:extLst>
              </a:tr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025924"/>
                  </a:ext>
                </a:extLst>
              </a:tr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Link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095598"/>
                  </a:ext>
                </a:extLst>
              </a:tr>
              <a:tr h="460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Physical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3053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31EC61-029A-465E-B476-CA67AFE10091}"/>
              </a:ext>
            </a:extLst>
          </p:cNvPr>
          <p:cNvSpPr/>
          <p:nvPr/>
        </p:nvSpPr>
        <p:spPr>
          <a:xfrm>
            <a:off x="5878033" y="3181635"/>
            <a:ext cx="2021958" cy="39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Layers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CF45C-4FCC-4E93-879A-814B333CD02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815317" y="2321116"/>
            <a:ext cx="2062716" cy="1058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1F344B-0BD7-4C08-8B2D-90F7D865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28" y="5797671"/>
            <a:ext cx="8346705" cy="3529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CDCAB-0ABD-40DC-A991-EDBC67346667}"/>
              </a:ext>
            </a:extLst>
          </p:cNvPr>
          <p:cNvSpPr txBox="1"/>
          <p:nvPr/>
        </p:nvSpPr>
        <p:spPr>
          <a:xfrm>
            <a:off x="488950" y="1234984"/>
            <a:ext cx="82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84D339-9C21-4A79-8B6D-CF39664E5A9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815317" y="3264096"/>
            <a:ext cx="2062716" cy="11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AF4634-61D4-4486-A2EA-0B8B6A1E3F0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806455" y="3379696"/>
            <a:ext cx="2071578" cy="33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C0B5A2-45F9-46E7-9A9D-1D850E48111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06455" y="3379696"/>
            <a:ext cx="2071578" cy="79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F9C3A1-3F6B-4BA8-853E-F9A39A3C32F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06455" y="3379696"/>
            <a:ext cx="2071578" cy="126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1D5E5B4-7C17-4766-AFEB-08AB7707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F784-F9FB-4115-BB4E-D6C6BCD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CDCAB-0ABD-40DC-A991-EDBC67346667}"/>
              </a:ext>
            </a:extLst>
          </p:cNvPr>
          <p:cNvSpPr txBox="1"/>
          <p:nvPr/>
        </p:nvSpPr>
        <p:spPr>
          <a:xfrm>
            <a:off x="426780" y="1160556"/>
            <a:ext cx="82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4395-CCC4-45DD-A5F5-18BD12F7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622221"/>
            <a:ext cx="8228270" cy="982756"/>
          </a:xfrm>
        </p:spPr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Intranet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Intranet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Internet.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B834-6BC3-40A7-8F3E-3B58BB2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F784-F9FB-4115-BB4E-D6C6BCD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CDCAB-0ABD-40DC-A991-EDBC67346667}"/>
              </a:ext>
            </a:extLst>
          </p:cNvPr>
          <p:cNvSpPr txBox="1"/>
          <p:nvPr/>
        </p:nvSpPr>
        <p:spPr>
          <a:xfrm>
            <a:off x="426780" y="1160556"/>
            <a:ext cx="82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06A5F-A148-4F08-92F9-7069087327C4}"/>
              </a:ext>
            </a:extLst>
          </p:cNvPr>
          <p:cNvSpPr txBox="1"/>
          <p:nvPr/>
        </p:nvSpPr>
        <p:spPr>
          <a:xfrm>
            <a:off x="833474" y="2053108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Firewall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23165-1492-403D-ABE9-F9E5C2FEE4FB}"/>
              </a:ext>
            </a:extLst>
          </p:cNvPr>
          <p:cNvSpPr txBox="1"/>
          <p:nvPr/>
        </p:nvSpPr>
        <p:spPr>
          <a:xfrm>
            <a:off x="833474" y="4327451"/>
            <a:ext cx="7877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Firewall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bớt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Zone Alarm, Norton Firewall,…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6A8B1-8BDA-474D-A6A3-FF7F49DCCCEB}"/>
              </a:ext>
            </a:extLst>
          </p:cNvPr>
          <p:cNvSpPr txBox="1"/>
          <p:nvPr/>
        </p:nvSpPr>
        <p:spPr>
          <a:xfrm>
            <a:off x="637953" y="1622221"/>
            <a:ext cx="754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1F0503-32F2-43D1-9FF2-BB0A476C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EB9D-CD00-4E42-A2DA-43C52C99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A8F8-6AFA-4D39-845A-99C390AB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12" y="1638338"/>
            <a:ext cx="8026400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68A77-8B66-4BCC-8F5D-1C624A11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035" y="6383840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F9647-DDAF-4FE3-A00F-E8E2C7345477}"/>
              </a:ext>
            </a:extLst>
          </p:cNvPr>
          <p:cNvSpPr txBox="1"/>
          <p:nvPr/>
        </p:nvSpPr>
        <p:spPr>
          <a:xfrm>
            <a:off x="558800" y="1138997"/>
            <a:ext cx="82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49485-52C0-49D7-AE1D-CE6A6DC61681}"/>
              </a:ext>
            </a:extLst>
          </p:cNvPr>
          <p:cNvSpPr/>
          <p:nvPr/>
        </p:nvSpPr>
        <p:spPr>
          <a:xfrm>
            <a:off x="3401322" y="2658758"/>
            <a:ext cx="6592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IF2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03054-EFE6-43FB-A451-4B2B8ACA27A9}"/>
              </a:ext>
            </a:extLst>
          </p:cNvPr>
          <p:cNvSpPr/>
          <p:nvPr/>
        </p:nvSpPr>
        <p:spPr>
          <a:xfrm>
            <a:off x="5198224" y="2660636"/>
            <a:ext cx="6592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A3B83-17C1-4D76-B000-6857C30FC5C9}"/>
              </a:ext>
            </a:extLst>
          </p:cNvPr>
          <p:cNvSpPr/>
          <p:nvPr/>
        </p:nvSpPr>
        <p:spPr>
          <a:xfrm>
            <a:off x="3890416" y="3228390"/>
            <a:ext cx="1477921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B1986-86DE-4877-A070-6E529283134B}"/>
              </a:ext>
            </a:extLst>
          </p:cNvPr>
          <p:cNvSpPr/>
          <p:nvPr/>
        </p:nvSpPr>
        <p:spPr>
          <a:xfrm>
            <a:off x="3901048" y="3755426"/>
            <a:ext cx="1467291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Telnetlogin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3F0B-D059-4C76-AEAC-714FD02246B7}"/>
              </a:ext>
            </a:extLst>
          </p:cNvPr>
          <p:cNvSpPr/>
          <p:nvPr/>
        </p:nvSpPr>
        <p:spPr>
          <a:xfrm>
            <a:off x="3890416" y="4317894"/>
            <a:ext cx="1477926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 Gateway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7FFEB6-56F9-4FD6-84C6-0CC665451D72}"/>
              </a:ext>
            </a:extLst>
          </p:cNvPr>
          <p:cNvSpPr/>
          <p:nvPr/>
        </p:nvSpPr>
        <p:spPr>
          <a:xfrm>
            <a:off x="3879548" y="4873303"/>
            <a:ext cx="1488794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NNTP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7506C3-1F60-4F27-A65E-A92DE661FBA5}"/>
              </a:ext>
            </a:extLst>
          </p:cNvPr>
          <p:cNvSpPr/>
          <p:nvPr/>
        </p:nvSpPr>
        <p:spPr>
          <a:xfrm>
            <a:off x="3866120" y="5386738"/>
            <a:ext cx="1502222" cy="498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server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A997B9-5AC4-4C8D-AEF6-80DF0D5099AA}"/>
              </a:ext>
            </a:extLst>
          </p:cNvPr>
          <p:cNvCxnSpPr>
            <a:cxnSpLocks/>
          </p:cNvCxnSpPr>
          <p:nvPr/>
        </p:nvCxnSpPr>
        <p:spPr>
          <a:xfrm>
            <a:off x="2869693" y="2492049"/>
            <a:ext cx="1" cy="4074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DF7E1C-C9F7-49D0-A430-E289859C1F64}"/>
              </a:ext>
            </a:extLst>
          </p:cNvPr>
          <p:cNvCxnSpPr>
            <a:cxnSpLocks/>
          </p:cNvCxnSpPr>
          <p:nvPr/>
        </p:nvCxnSpPr>
        <p:spPr>
          <a:xfrm>
            <a:off x="6389071" y="2492049"/>
            <a:ext cx="0" cy="407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A7FF02-3BED-4651-ADEF-DED5A66ABE6E}"/>
              </a:ext>
            </a:extLst>
          </p:cNvPr>
          <p:cNvCxnSpPr>
            <a:stCxn id="8" idx="2"/>
          </p:cNvCxnSpPr>
          <p:nvPr/>
        </p:nvCxnSpPr>
        <p:spPr>
          <a:xfrm flipH="1">
            <a:off x="3730931" y="2997312"/>
            <a:ext cx="1" cy="3250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D414-EE52-47FA-AB6D-ADA27427B4F9}"/>
              </a:ext>
            </a:extLst>
          </p:cNvPr>
          <p:cNvCxnSpPr>
            <a:stCxn id="9" idx="2"/>
          </p:cNvCxnSpPr>
          <p:nvPr/>
        </p:nvCxnSpPr>
        <p:spPr>
          <a:xfrm flipH="1">
            <a:off x="5527833" y="2999190"/>
            <a:ext cx="1" cy="329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F36BDA-9CD8-4409-A7E3-D56BB2C360A1}"/>
              </a:ext>
            </a:extLst>
          </p:cNvPr>
          <p:cNvCxnSpPr/>
          <p:nvPr/>
        </p:nvCxnSpPr>
        <p:spPr>
          <a:xfrm>
            <a:off x="3730931" y="6247536"/>
            <a:ext cx="179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2C3A6A-9B3B-4ABE-978A-D7E0F8B773D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730931" y="2494242"/>
            <a:ext cx="1" cy="164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1804E3-49A5-42D2-AD56-7B5101EF16AD}"/>
              </a:ext>
            </a:extLst>
          </p:cNvPr>
          <p:cNvCxnSpPr>
            <a:cxnSpLocks/>
          </p:cNvCxnSpPr>
          <p:nvPr/>
        </p:nvCxnSpPr>
        <p:spPr>
          <a:xfrm flipH="1" flipV="1">
            <a:off x="5517198" y="2492049"/>
            <a:ext cx="1" cy="164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A30345-8E14-49BA-80F5-E9C1BE3DED5F}"/>
              </a:ext>
            </a:extLst>
          </p:cNvPr>
          <p:cNvCxnSpPr/>
          <p:nvPr/>
        </p:nvCxnSpPr>
        <p:spPr>
          <a:xfrm>
            <a:off x="3730931" y="2495267"/>
            <a:ext cx="179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48F412-CC76-4630-9658-E4A4C3E7AD0E}"/>
              </a:ext>
            </a:extLst>
          </p:cNvPr>
          <p:cNvCxnSpPr>
            <a:stCxn id="8" idx="1"/>
          </p:cNvCxnSpPr>
          <p:nvPr/>
        </p:nvCxnSpPr>
        <p:spPr>
          <a:xfrm flipH="1">
            <a:off x="2869694" y="2828035"/>
            <a:ext cx="5316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714ABB-79A1-4BFE-BEBA-30B828EF4527}"/>
              </a:ext>
            </a:extLst>
          </p:cNvPr>
          <p:cNvCxnSpPr>
            <a:stCxn id="9" idx="3"/>
          </p:cNvCxnSpPr>
          <p:nvPr/>
        </p:nvCxnSpPr>
        <p:spPr>
          <a:xfrm flipV="1">
            <a:off x="5857443" y="2828035"/>
            <a:ext cx="531628" cy="1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3F0C61-4AE1-41E9-AB4D-3BF27E965059}"/>
              </a:ext>
            </a:extLst>
          </p:cNvPr>
          <p:cNvCxnSpPr/>
          <p:nvPr/>
        </p:nvCxnSpPr>
        <p:spPr>
          <a:xfrm>
            <a:off x="6389071" y="5375605"/>
            <a:ext cx="446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0609F-9F61-4367-B766-4A77A8979496}"/>
              </a:ext>
            </a:extLst>
          </p:cNvPr>
          <p:cNvSpPr/>
          <p:nvPr/>
        </p:nvSpPr>
        <p:spPr>
          <a:xfrm>
            <a:off x="902559" y="4135387"/>
            <a:ext cx="1446368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1069FA-0248-4DB0-AA79-F3072F2ED7D2}"/>
              </a:ext>
            </a:extLst>
          </p:cNvPr>
          <p:cNvSpPr/>
          <p:nvPr/>
        </p:nvSpPr>
        <p:spPr>
          <a:xfrm>
            <a:off x="913190" y="4662423"/>
            <a:ext cx="1446369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Telnetlogin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9FBF6D-D479-4E30-A4A0-8731C050CA51}"/>
              </a:ext>
            </a:extLst>
          </p:cNvPr>
          <p:cNvSpPr/>
          <p:nvPr/>
        </p:nvSpPr>
        <p:spPr>
          <a:xfrm>
            <a:off x="902557" y="5224891"/>
            <a:ext cx="1435507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 Gateway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A7417E-9E86-4E98-9150-3AB905BAB9A2}"/>
              </a:ext>
            </a:extLst>
          </p:cNvPr>
          <p:cNvSpPr/>
          <p:nvPr/>
        </p:nvSpPr>
        <p:spPr>
          <a:xfrm>
            <a:off x="891691" y="5780300"/>
            <a:ext cx="1446372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NNTP 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5D5C03-1616-411E-B718-28CAC42BF77A}"/>
              </a:ext>
            </a:extLst>
          </p:cNvPr>
          <p:cNvSpPr/>
          <p:nvPr/>
        </p:nvSpPr>
        <p:spPr>
          <a:xfrm>
            <a:off x="743036" y="3919005"/>
            <a:ext cx="1797050" cy="23497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D47C2E-0B15-416C-B39D-920A3251E47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540086" y="5093903"/>
            <a:ext cx="3296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945C69B-0A55-43B3-9F13-AE6DF9B94EA2}"/>
              </a:ext>
            </a:extLst>
          </p:cNvPr>
          <p:cNvSpPr/>
          <p:nvPr/>
        </p:nvSpPr>
        <p:spPr>
          <a:xfrm>
            <a:off x="6835638" y="5174968"/>
            <a:ext cx="1881953" cy="34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 Router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F2A5CE-E750-4417-832B-2E7484409D7B}"/>
              </a:ext>
            </a:extLst>
          </p:cNvPr>
          <p:cNvSpPr txBox="1"/>
          <p:nvPr/>
        </p:nvSpPr>
        <p:spPr>
          <a:xfrm>
            <a:off x="2623901" y="2025097"/>
            <a:ext cx="77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1012EB-3CC2-4DCC-BE04-7314B5B91123}"/>
              </a:ext>
            </a:extLst>
          </p:cNvPr>
          <p:cNvSpPr txBox="1"/>
          <p:nvPr/>
        </p:nvSpPr>
        <p:spPr>
          <a:xfrm>
            <a:off x="6119976" y="1989422"/>
            <a:ext cx="77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9FFA44-DAD1-4318-975B-3DDE2BB2EDD6}"/>
              </a:ext>
            </a:extLst>
          </p:cNvPr>
          <p:cNvCxnSpPr/>
          <p:nvPr/>
        </p:nvCxnSpPr>
        <p:spPr>
          <a:xfrm>
            <a:off x="2423126" y="2660636"/>
            <a:ext cx="446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BD8DA9-2F66-4D36-9FDC-CCE416D6344D}"/>
              </a:ext>
            </a:extLst>
          </p:cNvPr>
          <p:cNvCxnSpPr/>
          <p:nvPr/>
        </p:nvCxnSpPr>
        <p:spPr>
          <a:xfrm>
            <a:off x="2423125" y="3228390"/>
            <a:ext cx="446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7E416A3-4A53-4C63-BCAA-66733E3A60DB}"/>
              </a:ext>
            </a:extLst>
          </p:cNvPr>
          <p:cNvSpPr/>
          <p:nvPr/>
        </p:nvSpPr>
        <p:spPr>
          <a:xfrm>
            <a:off x="1112897" y="2518288"/>
            <a:ext cx="1320860" cy="308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24C843-09B8-4BFD-A347-EE4027CD6A33}"/>
              </a:ext>
            </a:extLst>
          </p:cNvPr>
          <p:cNvSpPr/>
          <p:nvPr/>
        </p:nvSpPr>
        <p:spPr>
          <a:xfrm>
            <a:off x="1112897" y="3039635"/>
            <a:ext cx="1310227" cy="35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205250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2E4B-8EDE-4CB7-9B2B-CD25490A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46336"/>
            <a:ext cx="8584044" cy="7867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 Firewall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6467-1444-49B5-BA99-F0E6BCFC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9200" y="3152280"/>
            <a:ext cx="4001411" cy="11640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9AAB9-1ADC-4978-AC50-EDC53A8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B08BD-534F-49CF-8B87-85A33F6A7B07}"/>
              </a:ext>
            </a:extLst>
          </p:cNvPr>
          <p:cNvSpPr txBox="1"/>
          <p:nvPr/>
        </p:nvSpPr>
        <p:spPr>
          <a:xfrm>
            <a:off x="795319" y="1542080"/>
            <a:ext cx="79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Dual-homed Host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A8C05-869C-46B9-AC86-95B5B28EA889}"/>
              </a:ext>
            </a:extLst>
          </p:cNvPr>
          <p:cNvSpPr txBox="1"/>
          <p:nvPr/>
        </p:nvSpPr>
        <p:spPr>
          <a:xfrm>
            <a:off x="584790" y="1068333"/>
            <a:ext cx="821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7C705-EE19-4739-951E-DE7710799663}"/>
              </a:ext>
            </a:extLst>
          </p:cNvPr>
          <p:cNvSpPr txBox="1"/>
          <p:nvPr/>
        </p:nvSpPr>
        <p:spPr>
          <a:xfrm>
            <a:off x="5029200" y="2173831"/>
            <a:ext cx="4145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ược xây dựng dựa trên máy tính dual-homed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b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FB4675-D577-4296-A201-5A8D3D9F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7" y="1993421"/>
            <a:ext cx="4428214" cy="396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96D0E-D0B7-4444-B94B-6C0C0889E7D8}"/>
              </a:ext>
            </a:extLst>
          </p:cNvPr>
          <p:cNvSpPr txBox="1"/>
          <p:nvPr/>
        </p:nvSpPr>
        <p:spPr>
          <a:xfrm>
            <a:off x="5029200" y="4316374"/>
            <a:ext cx="3848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99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2164</TotalTime>
  <Words>1112</Words>
  <Application>Microsoft Office PowerPoint</Application>
  <PresentationFormat>On-screen Show (4:3)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AN NINH MẠNG</vt:lpstr>
      <vt:lpstr>Nội dung trình bày</vt:lpstr>
      <vt:lpstr>I. Firewall</vt:lpstr>
      <vt:lpstr>I. Firewall</vt:lpstr>
      <vt:lpstr>I. Firewall</vt:lpstr>
      <vt:lpstr>I. Firewall</vt:lpstr>
      <vt:lpstr>I. Firewall</vt:lpstr>
      <vt:lpstr>I. Firewall</vt:lpstr>
      <vt:lpstr>I. Firewall</vt:lpstr>
      <vt:lpstr>I. Firewall</vt:lpstr>
      <vt:lpstr>I. Firewall</vt:lpstr>
      <vt:lpstr>I. Firewall </vt:lpstr>
      <vt:lpstr>I. Firewall </vt:lpstr>
      <vt:lpstr>I. Firewall </vt:lpstr>
      <vt:lpstr>I. Firewall </vt:lpstr>
      <vt:lpstr>I. Firewall </vt:lpstr>
      <vt:lpstr>I. Firewall </vt:lpstr>
      <vt:lpstr>I. Firewall</vt:lpstr>
      <vt:lpstr>II. Proxy</vt:lpstr>
      <vt:lpstr>II. Proxy</vt:lpstr>
      <vt:lpstr>II. Proxy</vt:lpstr>
      <vt:lpstr>II. Proxy</vt:lpstr>
      <vt:lpstr>III. Cài đặt và thử nghiệm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Pham Cam Linh 20162473</cp:lastModifiedBy>
  <cp:revision>76</cp:revision>
  <dcterms:created xsi:type="dcterms:W3CDTF">2016-07-25T07:53:11Z</dcterms:created>
  <dcterms:modified xsi:type="dcterms:W3CDTF">2019-11-29T05:32:18Z</dcterms:modified>
</cp:coreProperties>
</file>