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296"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725844"/>
          </a:xfrm>
        </p:spPr>
        <p:txBody>
          <a:bodyPr/>
          <a:lstStyle/>
          <a:p>
            <a:r>
              <a:rPr lang="en-US" sz="2800" dirty="0" err="1" smtClean="0">
                <a:solidFill>
                  <a:schemeClr val="accent2">
                    <a:lumMod val="50000"/>
                  </a:schemeClr>
                </a:solidFill>
              </a:rPr>
              <a:t>Buổi</a:t>
            </a:r>
            <a:r>
              <a:rPr lang="en-US" sz="2800" dirty="0" smtClean="0">
                <a:solidFill>
                  <a:schemeClr val="accent2">
                    <a:lumMod val="50000"/>
                  </a:schemeClr>
                </a:solidFill>
              </a:rPr>
              <a:t> </a:t>
            </a:r>
            <a:r>
              <a:rPr lang="en-US" sz="2800" dirty="0" err="1" smtClean="0">
                <a:solidFill>
                  <a:schemeClr val="accent2">
                    <a:lumMod val="50000"/>
                  </a:schemeClr>
                </a:solidFill>
              </a:rPr>
              <a:t>thuyết</a:t>
            </a:r>
            <a:r>
              <a:rPr lang="en-US" sz="2800" dirty="0" smtClean="0">
                <a:solidFill>
                  <a:schemeClr val="accent2">
                    <a:lumMod val="50000"/>
                  </a:schemeClr>
                </a:solidFill>
              </a:rPr>
              <a:t> </a:t>
            </a:r>
            <a:r>
              <a:rPr lang="en-US" sz="2800" dirty="0" err="1" smtClean="0">
                <a:solidFill>
                  <a:schemeClr val="accent2">
                    <a:lumMod val="50000"/>
                  </a:schemeClr>
                </a:solidFill>
              </a:rPr>
              <a:t>trình</a:t>
            </a:r>
            <a:endParaRPr lang="en-US" sz="2800" dirty="0">
              <a:solidFill>
                <a:schemeClr val="accent2">
                  <a:lumMod val="50000"/>
                </a:schemeClr>
              </a:solidFill>
            </a:endParaRPr>
          </a:p>
        </p:txBody>
      </p:sp>
      <p:sp>
        <p:nvSpPr>
          <p:cNvPr id="3" name="Subtitle 2"/>
          <p:cNvSpPr>
            <a:spLocks noGrp="1"/>
          </p:cNvSpPr>
          <p:nvPr>
            <p:ph type="subTitle" idx="1"/>
          </p:nvPr>
        </p:nvSpPr>
        <p:spPr>
          <a:xfrm>
            <a:off x="1507067" y="3286897"/>
            <a:ext cx="7766936" cy="1860835"/>
          </a:xfrm>
        </p:spPr>
        <p:txBody>
          <a:bodyPr>
            <a:normAutofit/>
          </a:bodyPr>
          <a:lstStyle/>
          <a:p>
            <a:r>
              <a:rPr lang="en-US" sz="5400" dirty="0" err="1" smtClean="0">
                <a:solidFill>
                  <a:schemeClr val="accent2">
                    <a:lumMod val="50000"/>
                  </a:schemeClr>
                </a:solidFill>
              </a:rPr>
              <a:t>Giới</a:t>
            </a:r>
            <a:r>
              <a:rPr lang="en-US" sz="5400" dirty="0" smtClean="0">
                <a:solidFill>
                  <a:schemeClr val="accent2">
                    <a:lumMod val="50000"/>
                  </a:schemeClr>
                </a:solidFill>
              </a:rPr>
              <a:t> </a:t>
            </a:r>
            <a:r>
              <a:rPr lang="en-US" sz="5400" dirty="0" err="1" smtClean="0">
                <a:solidFill>
                  <a:schemeClr val="accent2">
                    <a:lumMod val="50000"/>
                  </a:schemeClr>
                </a:solidFill>
              </a:rPr>
              <a:t>thiệu</a:t>
            </a:r>
            <a:r>
              <a:rPr lang="en-US" sz="5400" dirty="0" smtClean="0">
                <a:solidFill>
                  <a:schemeClr val="accent2">
                    <a:lumMod val="50000"/>
                  </a:schemeClr>
                </a:solidFill>
              </a:rPr>
              <a:t> Dagger2</a:t>
            </a:r>
            <a:endParaRPr lang="en-US" sz="5400" dirty="0">
              <a:solidFill>
                <a:schemeClr val="accent2">
                  <a:lumMod val="50000"/>
                </a:schemeClr>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07066" y="340839"/>
            <a:ext cx="2298815" cy="2298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err="1" smtClean="0">
                <a:solidFill>
                  <a:schemeClr val="accent2">
                    <a:lumMod val="50000"/>
                  </a:schemeClr>
                </a:solidFill>
              </a:rPr>
              <a:t>Một</a:t>
            </a:r>
            <a:r>
              <a:rPr lang="en-US" dirty="0" smtClean="0">
                <a:solidFill>
                  <a:schemeClr val="accent2">
                    <a:lumMod val="50000"/>
                  </a:schemeClr>
                </a:solidFill>
              </a:rPr>
              <a:t> </a:t>
            </a:r>
            <a:r>
              <a:rPr lang="en-US" dirty="0" err="1" smtClean="0">
                <a:solidFill>
                  <a:schemeClr val="accent2">
                    <a:lumMod val="50000"/>
                  </a:schemeClr>
                </a:solidFill>
              </a:rPr>
              <a:t>số</a:t>
            </a:r>
            <a:r>
              <a:rPr lang="en-US" dirty="0" smtClean="0">
                <a:solidFill>
                  <a:schemeClr val="accent2">
                    <a:lumMod val="50000"/>
                  </a:schemeClr>
                </a:solidFill>
              </a:rPr>
              <a:t> </a:t>
            </a:r>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endParaRPr lang="en-US" dirty="0">
              <a:solidFill>
                <a:schemeClr val="accent2">
                  <a:lumMod val="50000"/>
                </a:schemeClr>
              </a:solidFill>
            </a:endParaRPr>
          </a:p>
        </p:txBody>
      </p:sp>
      <p:sp>
        <p:nvSpPr>
          <p:cNvPr id="3" name="Content Placeholder 2"/>
          <p:cNvSpPr>
            <a:spLocks noGrp="1"/>
          </p:cNvSpPr>
          <p:nvPr>
            <p:ph idx="1"/>
          </p:nvPr>
        </p:nvSpPr>
        <p:spPr>
          <a:xfrm>
            <a:off x="677334" y="1524001"/>
            <a:ext cx="8596668" cy="4517362"/>
          </a:xfrm>
        </p:spPr>
        <p:txBody>
          <a:bodyPr/>
          <a:lstStyle/>
          <a:p>
            <a:r>
              <a:rPr lang="en-US" dirty="0" err="1" smtClean="0"/>
              <a:t>Với</a:t>
            </a:r>
            <a:r>
              <a:rPr lang="en-US" dirty="0" smtClean="0"/>
              <a:t> </a:t>
            </a:r>
            <a:r>
              <a:rPr lang="en-US" dirty="0" err="1" smtClean="0"/>
              <a:t>ví</a:t>
            </a:r>
            <a:r>
              <a:rPr lang="en-US" dirty="0" smtClean="0"/>
              <a:t> </a:t>
            </a:r>
            <a:r>
              <a:rPr lang="en-US" dirty="0" err="1" smtClean="0"/>
              <a:t>dụ</a:t>
            </a:r>
            <a:r>
              <a:rPr lang="en-US" dirty="0" smtClean="0"/>
              <a:t> </a:t>
            </a:r>
            <a:r>
              <a:rPr lang="en-US" dirty="0" err="1" smtClean="0"/>
              <a:t>đã</a:t>
            </a:r>
            <a:r>
              <a:rPr lang="en-US" dirty="0" smtClean="0"/>
              <a:t> </a:t>
            </a:r>
            <a:r>
              <a:rPr lang="en-US" dirty="0" err="1" smtClean="0"/>
              <a:t>nêu</a:t>
            </a:r>
            <a:r>
              <a:rPr lang="en-US" dirty="0" smtClean="0"/>
              <a:t> </a:t>
            </a:r>
            <a:r>
              <a:rPr lang="en-US" dirty="0" err="1" smtClean="0"/>
              <a:t>trên</a:t>
            </a:r>
            <a:r>
              <a:rPr lang="en-US" dirty="0" smtClean="0"/>
              <a:t> </a:t>
            </a:r>
            <a:r>
              <a:rPr lang="en-US" dirty="0" err="1" smtClean="0"/>
              <a:t>thì</a:t>
            </a:r>
            <a:r>
              <a:rPr lang="en-US" dirty="0" smtClean="0"/>
              <a:t> </a:t>
            </a:r>
            <a:r>
              <a:rPr lang="en-US" dirty="0" err="1" smtClean="0"/>
              <a:t>việc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và</a:t>
            </a:r>
            <a:r>
              <a:rPr lang="en-US" dirty="0" smtClean="0"/>
              <a:t> inject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theo</a:t>
            </a:r>
            <a:r>
              <a:rPr lang="en-US" dirty="0" smtClean="0"/>
              <a:t> </a:t>
            </a:r>
            <a:r>
              <a:rPr lang="en-US" dirty="0" err="1" smtClean="0"/>
              <a:t>cách</a:t>
            </a:r>
            <a:r>
              <a:rPr lang="en-US" dirty="0" smtClean="0"/>
              <a:t> </a:t>
            </a:r>
            <a:r>
              <a:rPr lang="en-US" dirty="0" err="1" smtClean="0"/>
              <a:t>thủ</a:t>
            </a:r>
            <a:r>
              <a:rPr lang="en-US" dirty="0" smtClean="0"/>
              <a:t> </a:t>
            </a:r>
            <a:r>
              <a:rPr lang="en-US" dirty="0" err="1" smtClean="0"/>
              <a:t>công</a:t>
            </a:r>
            <a:r>
              <a:rPr lang="en-US" dirty="0" smtClean="0"/>
              <a:t> </a:t>
            </a:r>
            <a:r>
              <a:rPr lang="en-US" dirty="0" err="1" smtClean="0"/>
              <a:t>trên</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chính</a:t>
            </a:r>
            <a:r>
              <a:rPr lang="en-US" dirty="0" smtClean="0"/>
              <a:t> </a:t>
            </a:r>
            <a:r>
              <a:rPr lang="en-US" dirty="0" err="1" smtClean="0"/>
              <a:t>là</a:t>
            </a:r>
            <a:r>
              <a:rPr lang="en-US" dirty="0" smtClean="0"/>
              <a:t> </a:t>
            </a:r>
            <a:r>
              <a:rPr lang="en-US" dirty="0" err="1" smtClean="0"/>
              <a:t>rất</a:t>
            </a:r>
            <a:r>
              <a:rPr lang="en-US" dirty="0" smtClean="0"/>
              <a:t> </a:t>
            </a:r>
            <a:r>
              <a:rPr lang="en-US" dirty="0" err="1" smtClean="0"/>
              <a:t>hợp</a:t>
            </a:r>
            <a:r>
              <a:rPr lang="en-US" dirty="0" smtClean="0"/>
              <a:t> </a:t>
            </a:r>
            <a:r>
              <a:rPr lang="en-US" dirty="0" err="1" smtClean="0"/>
              <a:t>lý</a:t>
            </a:r>
            <a:r>
              <a:rPr lang="en-US" dirty="0" smtClean="0"/>
              <a:t>. </a:t>
            </a:r>
            <a:r>
              <a:rPr lang="en-US" dirty="0" err="1" smtClean="0"/>
              <a:t>Nhưng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project </a:t>
            </a:r>
            <a:r>
              <a:rPr lang="en-US" dirty="0" err="1" smtClean="0"/>
              <a:t>đều</a:t>
            </a:r>
            <a:r>
              <a:rPr lang="en-US" dirty="0" smtClean="0"/>
              <a:t> </a:t>
            </a:r>
            <a:r>
              <a:rPr lang="en-US" dirty="0" err="1" smtClean="0"/>
              <a:t>là</a:t>
            </a:r>
            <a:r>
              <a:rPr lang="en-US" dirty="0" smtClean="0"/>
              <a:t> </a:t>
            </a:r>
            <a:r>
              <a:rPr lang="en-US" dirty="0" err="1" smtClean="0"/>
              <a:t>các</a:t>
            </a:r>
            <a:r>
              <a:rPr lang="en-US" dirty="0" smtClean="0"/>
              <a:t> project </a:t>
            </a:r>
            <a:r>
              <a:rPr lang="en-US" dirty="0" err="1" smtClean="0"/>
              <a:t>lớn</a:t>
            </a:r>
            <a:r>
              <a:rPr lang="en-US" dirty="0" smtClean="0"/>
              <a:t> </a:t>
            </a:r>
            <a:r>
              <a:rPr lang="en-US" dirty="0" err="1" smtClean="0"/>
              <a:t>và</a:t>
            </a:r>
            <a:r>
              <a:rPr lang="en-US" dirty="0" smtClean="0"/>
              <a:t> </a:t>
            </a:r>
            <a:r>
              <a:rPr lang="en-US" dirty="0" err="1" smtClean="0"/>
              <a:t>quy</a:t>
            </a:r>
            <a:r>
              <a:rPr lang="en-US" dirty="0" smtClean="0"/>
              <a:t> </a:t>
            </a:r>
            <a:r>
              <a:rPr lang="en-US" dirty="0" err="1" smtClean="0"/>
              <a:t>mô</a:t>
            </a:r>
            <a:r>
              <a:rPr lang="en-US" dirty="0" smtClean="0"/>
              <a:t> </a:t>
            </a:r>
            <a:r>
              <a:rPr lang="en-US" dirty="0" err="1" smtClean="0"/>
              <a:t>vì</a:t>
            </a:r>
            <a:r>
              <a:rPr lang="en-US" dirty="0" smtClean="0"/>
              <a:t> </a:t>
            </a:r>
            <a:r>
              <a:rPr lang="en-US" dirty="0" err="1" smtClean="0"/>
              <a:t>vậy</a:t>
            </a:r>
            <a:r>
              <a:rPr lang="en-US" dirty="0" smtClean="0"/>
              <a:t> </a:t>
            </a:r>
            <a:r>
              <a:rPr lang="en-US" dirty="0" err="1" smtClean="0"/>
              <a:t>các</a:t>
            </a:r>
            <a:r>
              <a:rPr lang="en-US" dirty="0" smtClean="0"/>
              <a:t> project </a:t>
            </a:r>
            <a:r>
              <a:rPr lang="en-US" dirty="0" err="1" smtClean="0"/>
              <a:t>đó</a:t>
            </a:r>
            <a:r>
              <a:rPr lang="en-US" dirty="0" smtClean="0"/>
              <a:t> </a:t>
            </a:r>
            <a:r>
              <a:rPr lang="en-US" dirty="0" err="1" smtClean="0"/>
              <a:t>có</a:t>
            </a:r>
            <a:r>
              <a:rPr lang="en-US" dirty="0" smtClean="0"/>
              <a:t> </a:t>
            </a:r>
            <a:r>
              <a:rPr lang="en-US" dirty="0" err="1" smtClean="0"/>
              <a:t>hàng</a:t>
            </a:r>
            <a:r>
              <a:rPr lang="en-US" dirty="0" smtClean="0"/>
              <a:t> </a:t>
            </a:r>
            <a:r>
              <a:rPr lang="en-US" dirty="0" err="1" smtClean="0"/>
              <a:t>chục</a:t>
            </a:r>
            <a:r>
              <a:rPr lang="en-US" dirty="0" smtClean="0"/>
              <a:t> class </a:t>
            </a:r>
            <a:r>
              <a:rPr lang="en-US" dirty="0" err="1" smtClean="0"/>
              <a:t>khác</a:t>
            </a:r>
            <a:r>
              <a:rPr lang="en-US" dirty="0" smtClean="0"/>
              <a:t> </a:t>
            </a:r>
            <a:r>
              <a:rPr lang="en-US" dirty="0" err="1" smtClean="0"/>
              <a:t>nhau</a:t>
            </a:r>
            <a:r>
              <a:rPr lang="en-US" dirty="0" smtClean="0"/>
              <a:t> </a:t>
            </a:r>
            <a:r>
              <a:rPr lang="en-US" dirty="0" err="1" smtClean="0"/>
              <a:t>và</a:t>
            </a:r>
            <a:r>
              <a:rPr lang="en-US" dirty="0" smtClean="0"/>
              <a:t> </a:t>
            </a:r>
            <a:r>
              <a:rPr lang="en-US" dirty="0" err="1" smtClean="0"/>
              <a:t>mỗi</a:t>
            </a:r>
            <a:r>
              <a:rPr lang="en-US" dirty="0" smtClean="0"/>
              <a:t> </a:t>
            </a:r>
            <a:r>
              <a:rPr lang="en-US" dirty="0" err="1" smtClean="0"/>
              <a:t>lớp</a:t>
            </a:r>
            <a:r>
              <a:rPr lang="en-US" dirty="0" smtClean="0"/>
              <a:t> </a:t>
            </a:r>
            <a:r>
              <a:rPr lang="en-US" dirty="0" err="1" smtClean="0"/>
              <a:t>thì</a:t>
            </a:r>
            <a:r>
              <a:rPr lang="en-US" dirty="0" smtClean="0"/>
              <a:t> </a:t>
            </a:r>
            <a:r>
              <a:rPr lang="en-US" dirty="0" err="1" smtClean="0"/>
              <a:t>lại</a:t>
            </a:r>
            <a:r>
              <a:rPr lang="en-US" dirty="0" smtClean="0"/>
              <a:t> </a:t>
            </a:r>
            <a:r>
              <a:rPr lang="en-US" dirty="0" err="1" smtClean="0"/>
              <a:t>có</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khác</a:t>
            </a:r>
            <a:r>
              <a:rPr lang="en-US" dirty="0" smtClean="0"/>
              <a:t> </a:t>
            </a:r>
            <a:r>
              <a:rPr lang="en-US" dirty="0" err="1" smtClean="0"/>
              <a:t>nhau</a:t>
            </a:r>
            <a:r>
              <a:rPr lang="en-US" dirty="0" smtClean="0"/>
              <a:t>. Do </a:t>
            </a:r>
            <a:r>
              <a:rPr lang="en-US" dirty="0" err="1" smtClean="0"/>
              <a:t>đó</a:t>
            </a:r>
            <a:r>
              <a:rPr lang="en-US" dirty="0" smtClean="0"/>
              <a:t> </a:t>
            </a:r>
            <a:r>
              <a:rPr lang="en-US" dirty="0" err="1" smtClean="0"/>
              <a:t>việc</a:t>
            </a:r>
            <a:r>
              <a:rPr lang="en-US" dirty="0" smtClean="0"/>
              <a:t> </a:t>
            </a:r>
            <a:r>
              <a:rPr lang="en-US" dirty="0" err="1" smtClean="0"/>
              <a:t>viết</a:t>
            </a:r>
            <a:r>
              <a:rPr lang="en-US" dirty="0" smtClean="0"/>
              <a:t> code </a:t>
            </a:r>
            <a:r>
              <a:rPr lang="en-US" dirty="0" err="1" smtClean="0"/>
              <a:t>sẽ</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thậm</a:t>
            </a:r>
            <a:r>
              <a:rPr lang="en-US" dirty="0" smtClean="0"/>
              <a:t> </a:t>
            </a:r>
            <a:r>
              <a:rPr lang="en-US" dirty="0" err="1" smtClean="0"/>
              <a:t>chí</a:t>
            </a:r>
            <a:r>
              <a:rPr lang="en-US" dirty="0" smtClean="0"/>
              <a:t> </a:t>
            </a:r>
            <a:r>
              <a:rPr lang="en-US" dirty="0" err="1" smtClean="0"/>
              <a:t>là</a:t>
            </a:r>
            <a:r>
              <a:rPr lang="en-US" dirty="0" smtClean="0"/>
              <a:t> code </a:t>
            </a:r>
            <a:r>
              <a:rPr lang="en-US" dirty="0" err="1" smtClean="0"/>
              <a:t>sẽ</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mỗi</a:t>
            </a:r>
            <a:r>
              <a:rPr lang="en-US" dirty="0" smtClean="0"/>
              <a:t> </a:t>
            </a:r>
            <a:r>
              <a:rPr lang="en-US" dirty="0" err="1" smtClean="0"/>
              <a:t>khi</a:t>
            </a:r>
            <a:r>
              <a:rPr lang="en-US" dirty="0" smtClean="0"/>
              <a:t> </a:t>
            </a:r>
            <a:r>
              <a:rPr lang="en-US" dirty="0" err="1" smtClean="0"/>
              <a:t>có</a:t>
            </a:r>
            <a:r>
              <a:rPr lang="en-US" dirty="0" smtClean="0"/>
              <a:t> </a:t>
            </a:r>
            <a:r>
              <a:rPr lang="en-US" dirty="0" err="1" smtClean="0"/>
              <a:t>một</a:t>
            </a:r>
            <a:r>
              <a:rPr lang="en-US" dirty="0" smtClean="0"/>
              <a:t> class </a:t>
            </a:r>
            <a:r>
              <a:rPr lang="en-US" dirty="0" err="1" smtClean="0"/>
              <a:t>mới</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hoặc</a:t>
            </a:r>
            <a:r>
              <a:rPr lang="en-US" dirty="0" smtClean="0"/>
              <a:t> </a:t>
            </a:r>
            <a:r>
              <a:rPr lang="en-US" dirty="0" err="1" smtClean="0"/>
              <a:t>một</a:t>
            </a:r>
            <a:r>
              <a:rPr lang="en-US" dirty="0" smtClean="0"/>
              <a:t> class </a:t>
            </a:r>
            <a:r>
              <a:rPr lang="en-US" dirty="0" err="1" smtClean="0"/>
              <a:t>được</a:t>
            </a:r>
            <a:r>
              <a:rPr lang="en-US" dirty="0" smtClean="0"/>
              <a:t> </a:t>
            </a:r>
            <a:r>
              <a:rPr lang="en-US" dirty="0" err="1" smtClean="0"/>
              <a:t>sửa</a:t>
            </a:r>
            <a:r>
              <a:rPr lang="en-US" dirty="0"/>
              <a:t> </a:t>
            </a:r>
            <a:r>
              <a:rPr lang="en-US" dirty="0" err="1" smtClean="0"/>
              <a:t>đổi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mới</a:t>
            </a:r>
            <a:r>
              <a:rPr lang="en-US" dirty="0" smtClean="0"/>
              <a:t>.</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5085" y="3549040"/>
            <a:ext cx="8258917" cy="2800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2. Dagger2</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fontAlgn="base"/>
            <a:r>
              <a:rPr lang="vi-VN" dirty="0"/>
              <a:t>Là một dependency injector, khác với các dependency injector dành cho việc triển khai ứng dụng Enterprise như Spring IoC hay JavaEE CDI. Dagger Được thiết kế cho các thiết bị low-end, nhỏ gọn nhưng vẫn đầy đủ tính năng.</a:t>
            </a:r>
            <a:endParaRPr lang="vi-VN" dirty="0"/>
          </a:p>
          <a:p>
            <a:pPr fontAlgn="base"/>
            <a:r>
              <a:rPr lang="vi-VN" dirty="0"/>
              <a:t>Hầu hết các dependency injector sử dụng reflection để tạo ra và inject các module. Reflection nhanh và thích hợp cho các version Android cũ nhưng reflection gây ra khó khăn rất lớn trong việc debug hay tracking khi gặp lỗi.</a:t>
            </a:r>
            <a:endParaRPr lang="vi-VN" dirty="0"/>
          </a:p>
          <a:p>
            <a:pPr fontAlgn="base"/>
            <a:r>
              <a:rPr lang="vi-VN" dirty="0"/>
              <a:t>Thay bằng việc sử dụng reflection Dagger sử dụng một trình biên dịch trước (pre-compiler), trình biên dịch này tạo ra tất cả các lớp, các module cần thiết để làm việc.</a:t>
            </a:r>
            <a:endParaRPr lang="vi-VN" dirty="0"/>
          </a:p>
          <a:p>
            <a:pPr fontAlgn="base"/>
            <a:r>
              <a:rPr lang="vi-VN" dirty="0"/>
              <a:t>Dagger ít mạnh mẽ so với các dependency injector khác nhưng thay vào đó Dagger lại nhẹ nhàng và dễ dàng sử dụng cũng như gần như bỏ đi được điểm yếu của dependency injector là khả năng tracking bug</a:t>
            </a:r>
            <a:endParaRPr lang="vi-VN"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405"/>
          </a:xfrm>
        </p:spPr>
        <p:txBody>
          <a:bodyPr/>
          <a:lstStyle/>
          <a:p>
            <a:r>
              <a:rPr lang="en-US" dirty="0" smtClean="0">
                <a:solidFill>
                  <a:schemeClr val="accent2">
                    <a:lumMod val="50000"/>
                  </a:schemeClr>
                </a:solidFill>
              </a:rPr>
              <a:t>Dagger2 Annotation</a:t>
            </a:r>
            <a:endParaRPr lang="en-US" dirty="0">
              <a:solidFill>
                <a:schemeClr val="accent2">
                  <a:lumMod val="50000"/>
                </a:schemeClr>
              </a:solidFill>
            </a:endParaRPr>
          </a:p>
        </p:txBody>
      </p:sp>
      <p:sp>
        <p:nvSpPr>
          <p:cNvPr id="3" name="Content Placeholder 2"/>
          <p:cNvSpPr>
            <a:spLocks noGrp="1"/>
          </p:cNvSpPr>
          <p:nvPr>
            <p:ph idx="1"/>
          </p:nvPr>
        </p:nvSpPr>
        <p:spPr>
          <a:xfrm>
            <a:off x="677334" y="1351005"/>
            <a:ext cx="8596668" cy="4690357"/>
          </a:xfrm>
        </p:spPr>
        <p:txBody>
          <a:bodyPr/>
          <a:lstStyle/>
          <a:p>
            <a:pPr marL="0" indent="0">
              <a:buNone/>
            </a:pPr>
            <a:r>
              <a:rPr lang="en-US" sz="2400" dirty="0" smtClean="0"/>
              <a:t>1.	@Inject Annotation</a:t>
            </a:r>
            <a:endParaRPr lang="en-US" sz="2400" dirty="0"/>
          </a:p>
          <a:p>
            <a:pPr marL="457200" lvl="1" indent="0">
              <a:buNone/>
            </a:pP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một</a:t>
            </a:r>
            <a:r>
              <a:rPr lang="en-US" sz="2400" dirty="0" smtClean="0"/>
              <a:t> dependency (</a:t>
            </a:r>
            <a:r>
              <a:rPr lang="en-US" sz="2400" dirty="0"/>
              <a:t>constructor, </a:t>
            </a:r>
            <a:r>
              <a:rPr lang="en-US" sz="2400" dirty="0" smtClean="0"/>
              <a:t>field, </a:t>
            </a:r>
            <a:r>
              <a:rPr lang="en-US" sz="2400" dirty="0"/>
              <a:t>method</a:t>
            </a:r>
            <a:r>
              <a:rPr lang="en-US" sz="2400" dirty="0" smtClean="0"/>
              <a:t>)</a:t>
            </a:r>
            <a:endParaRPr lang="en-US" sz="2400" dirty="0" smtClean="0"/>
          </a:p>
          <a:p>
            <a:pPr marL="0" indent="0">
              <a:buNone/>
            </a:pPr>
            <a:r>
              <a:rPr lang="en-US" sz="2400" dirty="0" smtClean="0">
                <a:sym typeface="+mn-ea"/>
              </a:rPr>
              <a:t>2.	@Component Annotation</a:t>
            </a:r>
            <a:endParaRPr lang="en-US" sz="2400" dirty="0" smtClean="0"/>
          </a:p>
          <a:p>
            <a:pPr marL="0" indent="0">
              <a:buNone/>
            </a:pPr>
            <a:r>
              <a:rPr lang="en-US" sz="2400" dirty="0" smtClean="0">
                <a:sym typeface="+mn-ea"/>
              </a:rPr>
              <a:t>	- </a:t>
            </a:r>
            <a:r>
              <a:rPr lang="en-US" sz="2400" dirty="0" err="1" smtClean="0">
                <a:sym typeface="+mn-ea"/>
              </a:rPr>
              <a:t>Một</a:t>
            </a:r>
            <a:r>
              <a:rPr lang="en-US" sz="2400" dirty="0" smtClean="0">
                <a:sym typeface="+mn-ea"/>
              </a:rPr>
              <a:t> interface </a:t>
            </a:r>
            <a:r>
              <a:rPr lang="en-US" sz="2400" dirty="0" err="1" smtClean="0">
                <a:sym typeface="+mn-ea"/>
              </a:rPr>
              <a:t>là</a:t>
            </a:r>
            <a:r>
              <a:rPr lang="en-US" sz="2400" dirty="0" smtClean="0">
                <a:sym typeface="+mn-ea"/>
              </a:rPr>
              <a:t> </a:t>
            </a:r>
            <a:r>
              <a:rPr lang="en-US" sz="2400" dirty="0" err="1" smtClean="0">
                <a:sym typeface="+mn-ea"/>
              </a:rPr>
              <a:t>cầu</a:t>
            </a:r>
            <a:r>
              <a:rPr lang="en-US" sz="2400" dirty="0" smtClean="0">
                <a:sym typeface="+mn-ea"/>
              </a:rPr>
              <a:t> </a:t>
            </a:r>
            <a:r>
              <a:rPr lang="en-US" sz="2400" dirty="0" err="1" smtClean="0">
                <a:sym typeface="+mn-ea"/>
              </a:rPr>
              <a:t>nối</a:t>
            </a:r>
            <a:r>
              <a:rPr lang="en-US" sz="2400" dirty="0" smtClean="0">
                <a:sym typeface="+mn-ea"/>
              </a:rPr>
              <a:t> </a:t>
            </a:r>
            <a:r>
              <a:rPr lang="en-US" sz="2400" dirty="0" err="1" smtClean="0">
                <a:sym typeface="+mn-ea"/>
              </a:rPr>
              <a:t>giữa</a:t>
            </a:r>
            <a:r>
              <a:rPr lang="en-US" sz="2400" dirty="0" smtClean="0">
                <a:sym typeface="+mn-ea"/>
              </a:rPr>
              <a:t> Module </a:t>
            </a:r>
            <a:r>
              <a:rPr lang="en-US" sz="2400" dirty="0" err="1" smtClean="0">
                <a:sym typeface="+mn-ea"/>
              </a:rPr>
              <a:t>và</a:t>
            </a:r>
            <a:r>
              <a:rPr lang="en-US" sz="2400" dirty="0" smtClean="0">
                <a:sym typeface="+mn-ea"/>
              </a:rPr>
              <a:t> Injection</a:t>
            </a:r>
            <a:endParaRPr lang="en-US" sz="2400" dirty="0" smtClean="0">
              <a:sym typeface="+mn-ea"/>
            </a:endParaRPr>
          </a:p>
          <a:p>
            <a:pPr marL="0" indent="0">
              <a:buNone/>
            </a:pPr>
            <a:r>
              <a:rPr lang="en-US" sz="2400" dirty="0" smtClean="0">
                <a:sym typeface="+mn-ea"/>
              </a:rPr>
              <a:t>3.	@Module Annotation</a:t>
            </a:r>
            <a:endParaRPr lang="en-US" sz="2400" dirty="0" smtClean="0"/>
          </a:p>
          <a:p>
            <a:pPr marL="0" indent="0">
              <a:buNone/>
            </a:pPr>
            <a:r>
              <a:rPr lang="en-US" sz="2400" dirty="0" smtClean="0">
                <a:sym typeface="+mn-ea"/>
              </a:rPr>
              <a:t>	- </a:t>
            </a:r>
            <a:r>
              <a:rPr lang="en-US" sz="2400" dirty="0" err="1">
                <a:sym typeface="+mn-ea"/>
              </a:rPr>
              <a:t>S</a:t>
            </a:r>
            <a:r>
              <a:rPr lang="en-US" sz="2400" dirty="0" err="1" smtClean="0">
                <a:sym typeface="+mn-ea"/>
              </a:rPr>
              <a:t>ử</a:t>
            </a:r>
            <a:r>
              <a:rPr lang="en-US" sz="2400" dirty="0" smtClean="0">
                <a:sym typeface="+mn-ea"/>
              </a:rPr>
              <a:t> </a:t>
            </a:r>
            <a:r>
              <a:rPr lang="en-US" sz="2400" dirty="0" err="1">
                <a:sym typeface="+mn-ea"/>
              </a:rPr>
              <a:t>dụng</a:t>
            </a:r>
            <a:r>
              <a:rPr lang="en-US" sz="2400" dirty="0">
                <a:sym typeface="+mn-ea"/>
              </a:rPr>
              <a:t> </a:t>
            </a:r>
            <a:r>
              <a:rPr lang="en-US" sz="2400" dirty="0" err="1">
                <a:sym typeface="+mn-ea"/>
              </a:rPr>
              <a:t>cho</a:t>
            </a:r>
            <a:r>
              <a:rPr lang="en-US" sz="2400" dirty="0">
                <a:sym typeface="+mn-ea"/>
              </a:rPr>
              <a:t> </a:t>
            </a:r>
            <a:r>
              <a:rPr lang="en-US" sz="2400" dirty="0" err="1">
                <a:sym typeface="+mn-ea"/>
              </a:rPr>
              <a:t>những</a:t>
            </a:r>
            <a:r>
              <a:rPr lang="en-US" sz="2400" dirty="0">
                <a:sym typeface="+mn-ea"/>
              </a:rPr>
              <a:t> class </a:t>
            </a:r>
            <a:r>
              <a:rPr lang="en-US" sz="2400" dirty="0" err="1">
                <a:sym typeface="+mn-ea"/>
              </a:rPr>
              <a:t>cung</a:t>
            </a:r>
            <a:r>
              <a:rPr lang="en-US" sz="2400" dirty="0">
                <a:sym typeface="+mn-ea"/>
              </a:rPr>
              <a:t> </a:t>
            </a:r>
            <a:r>
              <a:rPr lang="en-US" sz="2400" dirty="0" err="1">
                <a:sym typeface="+mn-ea"/>
              </a:rPr>
              <a:t>cấp</a:t>
            </a:r>
            <a:r>
              <a:rPr lang="en-US" sz="2400" dirty="0">
                <a:sym typeface="+mn-ea"/>
              </a:rPr>
              <a:t> </a:t>
            </a:r>
            <a:r>
              <a:rPr lang="en-US" sz="2400" dirty="0" err="1">
                <a:sym typeface="+mn-ea"/>
              </a:rPr>
              <a:t>các</a:t>
            </a:r>
            <a:r>
              <a:rPr lang="en-US" sz="2400" dirty="0">
                <a:sym typeface="+mn-ea"/>
              </a:rPr>
              <a:t> method 	</a:t>
            </a:r>
            <a:r>
              <a:rPr lang="en-US" sz="2400" dirty="0" smtClean="0">
                <a:sym typeface="+mn-ea"/>
              </a:rPr>
              <a:t>dependencies</a:t>
            </a:r>
            <a:endParaRPr lang="en-US" sz="2400" dirty="0" smtClean="0"/>
          </a:p>
          <a:p>
            <a:pPr marL="0" indent="0">
              <a:buNone/>
            </a:pPr>
            <a:r>
              <a:rPr lang="en-US" sz="2400" dirty="0" smtClean="0">
                <a:sym typeface="+mn-ea"/>
              </a:rPr>
              <a:t>4.	@Provides Annotation</a:t>
            </a:r>
            <a:endParaRPr lang="en-US" sz="2400" dirty="0" smtClean="0"/>
          </a:p>
          <a:p>
            <a:pPr marL="0" indent="0">
              <a:buNone/>
            </a:pPr>
            <a:r>
              <a:rPr lang="en-US" sz="2400" dirty="0" smtClean="0">
                <a:sym typeface="+mn-ea"/>
              </a:rPr>
              <a:t>	- </a:t>
            </a:r>
            <a:r>
              <a:rPr lang="en-US" sz="2400" dirty="0" err="1">
                <a:sym typeface="+mn-ea"/>
              </a:rPr>
              <a:t>S</a:t>
            </a:r>
            <a:r>
              <a:rPr lang="en-US" sz="2400" dirty="0" err="1" smtClean="0">
                <a:sym typeface="+mn-ea"/>
              </a:rPr>
              <a:t>ử</a:t>
            </a:r>
            <a:r>
              <a:rPr lang="en-US" sz="2400" dirty="0" smtClean="0">
                <a:sym typeface="+mn-ea"/>
              </a:rPr>
              <a:t> </a:t>
            </a:r>
            <a:r>
              <a:rPr lang="en-US" sz="2400" dirty="0" err="1">
                <a:sym typeface="+mn-ea"/>
              </a:rPr>
              <a:t>dụng</a:t>
            </a:r>
            <a:r>
              <a:rPr lang="en-US" sz="2400" dirty="0">
                <a:sym typeface="+mn-ea"/>
              </a:rPr>
              <a:t> </a:t>
            </a:r>
            <a:r>
              <a:rPr lang="en-US" sz="2400" dirty="0" err="1">
                <a:sym typeface="+mn-ea"/>
              </a:rPr>
              <a:t>cho</a:t>
            </a:r>
            <a:r>
              <a:rPr lang="en-US" sz="2400" dirty="0">
                <a:sym typeface="+mn-ea"/>
              </a:rPr>
              <a:t> methods </a:t>
            </a:r>
            <a:r>
              <a:rPr lang="en-US" sz="2400" dirty="0" err="1">
                <a:sym typeface="+mn-ea"/>
              </a:rPr>
              <a:t>nằm</a:t>
            </a:r>
            <a:r>
              <a:rPr lang="en-US" sz="2400" dirty="0">
                <a:sym typeface="+mn-ea"/>
              </a:rPr>
              <a:t> </a:t>
            </a:r>
            <a:r>
              <a:rPr lang="en-US" sz="2400" dirty="0" err="1">
                <a:sym typeface="+mn-ea"/>
              </a:rPr>
              <a:t>trong</a:t>
            </a:r>
            <a:r>
              <a:rPr lang="en-US" sz="2400" dirty="0">
                <a:sym typeface="+mn-ea"/>
              </a:rPr>
              <a:t> @Module </a:t>
            </a:r>
            <a:r>
              <a:rPr lang="en-US" sz="2400" dirty="0" smtClean="0">
                <a:sym typeface="+mn-ea"/>
              </a:rPr>
              <a:t>class</a:t>
            </a:r>
            <a:endParaRPr lang="en-US" sz="2400" dirty="0" smtClean="0"/>
          </a:p>
          <a:p>
            <a:pPr marL="0" indent="0">
              <a:buNone/>
            </a:pPr>
            <a:r>
              <a:rPr lang="en-US" sz="1600" dirty="0">
                <a:sym typeface="+mn-ea"/>
              </a:rPr>
              <a:t>	</a:t>
            </a:r>
            <a:endParaRPr lang="en-US" sz="1600" dirty="0"/>
          </a:p>
          <a:p>
            <a:pPr marL="0" indent="0">
              <a:buNone/>
            </a:pPr>
            <a:endParaRPr lang="en-US" sz="1600" dirty="0" smtClean="0"/>
          </a:p>
          <a:p>
            <a:pPr marL="457200" lvl="1" indent="0">
              <a:buNone/>
            </a:pPr>
            <a:endParaRPr lang="en-US" dirty="0" smtClean="0"/>
          </a:p>
          <a:p>
            <a:pPr marL="457200" lvl="1" indent="0">
              <a:buNone/>
            </a:pPr>
            <a:endParaRPr lang="en-US" dirty="0" smtClean="0"/>
          </a:p>
          <a:p>
            <a:pPr marL="457200" lvl="1" indent="0">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7495"/>
            <a:ext cx="8596668" cy="691978"/>
          </a:xfrm>
        </p:spPr>
        <p:txBody>
          <a:bodyPr/>
          <a:lstStyle/>
          <a:p>
            <a:r>
              <a:rPr lang="en-US" dirty="0" smtClean="0">
                <a:solidFill>
                  <a:schemeClr val="accent2">
                    <a:lumMod val="50000"/>
                  </a:schemeClr>
                </a:solidFill>
              </a:rPr>
              <a:t>3. Project Demo</a:t>
            </a:r>
            <a:endParaRPr lang="en-US" dirty="0">
              <a:solidFill>
                <a:schemeClr val="accent2">
                  <a:lumMod val="50000"/>
                </a:schemeClr>
              </a:solidFill>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545" y="969010"/>
            <a:ext cx="6464935" cy="5357495"/>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Dependency Graph</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1839312"/>
            <a:ext cx="6225974" cy="442144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076"/>
          </a:xfrm>
        </p:spPr>
        <p:txBody>
          <a:bodyPr>
            <a:normAutofit fontScale="90000"/>
          </a:bodyPr>
          <a:lstStyle/>
          <a:p>
            <a:r>
              <a:rPr lang="en-US" dirty="0">
                <a:solidFill>
                  <a:schemeClr val="tx2">
                    <a:lumMod val="50000"/>
                  </a:schemeClr>
                </a:solidFill>
              </a:rPr>
              <a:t>Xử lý DI với Dagger 2</a:t>
            </a:r>
            <a:endParaRPr lang="en-US" dirty="0">
              <a:solidFill>
                <a:schemeClr val="tx2">
                  <a:lumMod val="50000"/>
                </a:schemeClr>
              </a:solidFill>
            </a:endParaRPr>
          </a:p>
        </p:txBody>
      </p:sp>
      <p:sp>
        <p:nvSpPr>
          <p:cNvPr id="3" name="Content Placeholder 2"/>
          <p:cNvSpPr>
            <a:spLocks noGrp="1"/>
          </p:cNvSpPr>
          <p:nvPr>
            <p:ph idx="1"/>
          </p:nvPr>
        </p:nvSpPr>
        <p:spPr>
          <a:xfrm>
            <a:off x="677334" y="1326293"/>
            <a:ext cx="8596668" cy="4715070"/>
          </a:xfrm>
        </p:spPr>
        <p:txBody>
          <a:bodyPr/>
          <a:lstStyle/>
          <a:p>
            <a:r>
              <a:rPr lang="en-US" dirty="0" err="1" smtClean="0"/>
              <a:t>Bước</a:t>
            </a:r>
            <a:r>
              <a:rPr lang="en-US" dirty="0" smtClean="0"/>
              <a:t> 1: </a:t>
            </a:r>
            <a:r>
              <a:rPr lang="en-US" dirty="0" err="1" smtClean="0"/>
              <a:t>Cài</a:t>
            </a:r>
            <a:r>
              <a:rPr lang="en-US" dirty="0" smtClean="0"/>
              <a:t> </a:t>
            </a:r>
            <a:r>
              <a:rPr lang="en-US" dirty="0" err="1" smtClean="0"/>
              <a:t>đặt</a:t>
            </a:r>
            <a:r>
              <a:rPr lang="en-US" dirty="0" smtClean="0"/>
              <a:t> Dagger</a:t>
            </a:r>
            <a:endParaRPr lang="en-US" dirty="0" smtClean="0"/>
          </a:p>
          <a:p>
            <a:endParaRPr lang="en-US" dirty="0"/>
          </a:p>
          <a:p>
            <a:pPr marL="0" indent="0">
              <a:buNone/>
            </a:pPr>
            <a:endParaRPr lang="en-US" dirty="0" smtClean="0"/>
          </a:p>
          <a:p>
            <a:pPr marL="0" indent="0">
              <a:buNone/>
            </a:pPr>
            <a:endParaRPr lang="en-US" dirty="0"/>
          </a:p>
          <a:p>
            <a:r>
              <a:rPr lang="en-US" dirty="0" err="1" smtClean="0"/>
              <a:t>Bước</a:t>
            </a:r>
            <a:r>
              <a:rPr lang="en-US" dirty="0" smtClean="0"/>
              <a:t> 2: </a:t>
            </a:r>
            <a:r>
              <a:rPr lang="en-US" dirty="0" err="1" smtClean="0"/>
              <a:t>Tạo</a:t>
            </a:r>
            <a:r>
              <a:rPr lang="en-US" dirty="0" smtClean="0"/>
              <a:t> Component</a:t>
            </a:r>
            <a:endParaRPr lang="en-US" dirty="0" smtClean="0"/>
          </a:p>
          <a:p>
            <a:endParaRPr lang="en-US" dirty="0" smtClean="0"/>
          </a:p>
          <a:p>
            <a:pPr marL="0" indent="0">
              <a:buNone/>
            </a:pPr>
            <a:r>
              <a:rPr lang="en-US" dirty="0"/>
              <a:t>	</a:t>
            </a: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1876104"/>
            <a:ext cx="6773220" cy="91452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83828"/>
            <a:ext cx="6763694" cy="113363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3: </a:t>
            </a:r>
            <a:r>
              <a:rPr lang="en-US" dirty="0" err="1" smtClean="0"/>
              <a:t>Tạo</a:t>
            </a:r>
            <a:r>
              <a:rPr lang="en-US" dirty="0" smtClean="0"/>
              <a:t> Modules</a:t>
            </a:r>
            <a:endParaRPr lang="en-US" dirty="0" smtClean="0"/>
          </a:p>
          <a:p>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1095632"/>
            <a:ext cx="7296893" cy="53793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6300115" cy="5717059"/>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449" y="4623604"/>
            <a:ext cx="1092415" cy="14720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537816"/>
            <a:ext cx="6716062" cy="3419952"/>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04840"/>
            <a:ext cx="6744641" cy="25530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lnSpcReduction="10000"/>
          </a:bodyPr>
          <a:lstStyle/>
          <a:p>
            <a:r>
              <a:rPr lang="en-US" dirty="0" err="1" smtClean="0"/>
              <a:t>Bước</a:t>
            </a:r>
            <a:r>
              <a:rPr lang="en-US" dirty="0" smtClean="0"/>
              <a:t> 4: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a:t>
            </a:r>
            <a:endParaRPr lang="en-US" dirty="0" smtClean="0"/>
          </a:p>
          <a:p>
            <a:pPr lvl="1"/>
            <a:r>
              <a:rPr lang="en-US" dirty="0" err="1" smtClean="0"/>
              <a:t>Như</a:t>
            </a:r>
            <a:r>
              <a:rPr lang="en-US" dirty="0" smtClean="0"/>
              <a:t> </a:t>
            </a:r>
            <a:r>
              <a:rPr lang="en-US" dirty="0" err="1" smtClean="0"/>
              <a:t>hình</a:t>
            </a:r>
            <a:r>
              <a:rPr lang="en-US" dirty="0" smtClean="0"/>
              <a:t> </a:t>
            </a:r>
            <a:r>
              <a:rPr lang="en-US" dirty="0" err="1" smtClean="0"/>
              <a:t>dưới</a:t>
            </a:r>
            <a:r>
              <a:rPr lang="en-US" dirty="0" smtClean="0"/>
              <a:t> </a:t>
            </a:r>
            <a:r>
              <a:rPr lang="en-US" dirty="0" err="1" smtClean="0"/>
              <a:t>đây</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 </a:t>
            </a:r>
            <a:r>
              <a:rPr lang="en-US" dirty="0" err="1" smtClean="0"/>
              <a:t>với</a:t>
            </a:r>
            <a:r>
              <a:rPr lang="en-US" dirty="0" smtClean="0"/>
              <a:t> </a:t>
            </a:r>
            <a:r>
              <a:rPr lang="en-US" dirty="0" err="1" smtClean="0"/>
              <a:t>nhau</a:t>
            </a:r>
            <a:r>
              <a:rPr lang="en-US" dirty="0" smtClean="0"/>
              <a:t> </a:t>
            </a:r>
            <a:r>
              <a:rPr lang="en-US" dirty="0" err="1" smtClean="0"/>
              <a:t>để</a:t>
            </a:r>
            <a:r>
              <a:rPr lang="en-US" dirty="0" smtClean="0"/>
              <a:t> </a:t>
            </a:r>
            <a:r>
              <a:rPr lang="en-US" dirty="0" err="1" smtClean="0"/>
              <a:t>cho</a:t>
            </a:r>
            <a:r>
              <a:rPr lang="en-US" dirty="0" smtClean="0"/>
              <a:t> Context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được</a:t>
            </a:r>
            <a:r>
              <a:rPr lang="en-US" dirty="0" smtClean="0"/>
              <a:t> </a:t>
            </a:r>
            <a:r>
              <a:rPr lang="en-US" dirty="0" err="1" smtClean="0"/>
              <a:t>với</a:t>
            </a:r>
            <a:r>
              <a:rPr lang="en-US" dirty="0" smtClean="0"/>
              <a:t> </a:t>
            </a:r>
            <a:r>
              <a:rPr lang="en-US" dirty="0" err="1" smtClean="0"/>
              <a:t>các</a:t>
            </a:r>
            <a:r>
              <a:rPr lang="en-US" dirty="0" smtClean="0"/>
              <a:t> Module </a:t>
            </a:r>
            <a:r>
              <a:rPr lang="en-US" dirty="0" err="1" smtClean="0"/>
              <a:t>khác</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Bây</a:t>
            </a:r>
            <a:r>
              <a:rPr lang="en-US" dirty="0" smtClean="0"/>
              <a:t> </a:t>
            </a:r>
            <a:r>
              <a:rPr lang="en-US" dirty="0" err="1" smtClean="0"/>
              <a:t>giờ</a:t>
            </a:r>
            <a:r>
              <a:rPr lang="en-US" dirty="0" smtClean="0"/>
              <a:t> </a:t>
            </a:r>
            <a:r>
              <a:rPr lang="en-US" dirty="0" err="1" smtClean="0"/>
              <a:t>chúng</a:t>
            </a:r>
            <a:r>
              <a:rPr lang="en-US" dirty="0" smtClean="0"/>
              <a:t> ta </a:t>
            </a:r>
            <a:r>
              <a:rPr lang="en-US" dirty="0" err="1" smtClean="0"/>
              <a:t>xem</a:t>
            </a:r>
            <a:r>
              <a:rPr lang="en-US" dirty="0" smtClean="0"/>
              <a:t> </a:t>
            </a:r>
            <a:r>
              <a:rPr lang="en-US" dirty="0" err="1" smtClean="0"/>
              <a:t>xét</a:t>
            </a:r>
            <a:r>
              <a:rPr lang="en-US" dirty="0" smtClean="0"/>
              <a:t> </a:t>
            </a:r>
            <a:r>
              <a:rPr lang="en-US" dirty="0" err="1" smtClean="0"/>
              <a:t>các</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a:t>
            </a:r>
            <a:endParaRPr lang="en-US" dirty="0" smtClean="0"/>
          </a:p>
          <a:p>
            <a:pPr lvl="2"/>
            <a:r>
              <a:rPr lang="en-US" dirty="0" err="1" smtClean="0"/>
              <a:t>RandomUsersModule</a:t>
            </a:r>
            <a:r>
              <a:rPr lang="en-US" dirty="0" smtClean="0"/>
              <a:t> </a:t>
            </a:r>
            <a:r>
              <a:rPr lang="en-US" dirty="0" err="1" smtClean="0"/>
              <a:t>cần</a:t>
            </a:r>
            <a:r>
              <a:rPr lang="en-US" dirty="0" smtClean="0"/>
              <a:t> </a:t>
            </a:r>
            <a:r>
              <a:rPr lang="en-US" dirty="0" err="1" smtClean="0"/>
              <a:t>OkHttpClientModule</a:t>
            </a:r>
            <a:endParaRPr lang="en-US" dirty="0" smtClean="0"/>
          </a:p>
          <a:p>
            <a:pPr lvl="2"/>
            <a:r>
              <a:rPr lang="en-US" dirty="0" err="1" smtClean="0"/>
              <a:t>OkHttpClientModule</a:t>
            </a:r>
            <a:r>
              <a:rPr lang="en-US" dirty="0" smtClean="0"/>
              <a:t> </a:t>
            </a:r>
            <a:r>
              <a:rPr lang="en-US" dirty="0" err="1" smtClean="0"/>
              <a:t>cần</a:t>
            </a:r>
            <a:r>
              <a:rPr lang="en-US" dirty="0" smtClean="0"/>
              <a:t> </a:t>
            </a:r>
            <a:r>
              <a:rPr lang="en-US" dirty="0" err="1" smtClean="0"/>
              <a:t>ContextModule</a:t>
            </a:r>
            <a:endParaRPr lang="en-US" dirty="0" smtClean="0"/>
          </a:p>
          <a:p>
            <a:pPr lvl="2"/>
            <a:r>
              <a:rPr lang="en-US" dirty="0" err="1" smtClean="0"/>
              <a:t>PicassoModule</a:t>
            </a:r>
            <a:r>
              <a:rPr lang="en-US" dirty="0" smtClean="0"/>
              <a:t> </a:t>
            </a:r>
            <a:r>
              <a:rPr lang="en-US" dirty="0" err="1" smtClean="0"/>
              <a:t>cần</a:t>
            </a:r>
            <a:r>
              <a:rPr lang="en-US" dirty="0" smtClean="0"/>
              <a:t> </a:t>
            </a:r>
            <a:r>
              <a:rPr lang="en-US" dirty="0" err="1" smtClean="0"/>
              <a:t>cả</a:t>
            </a:r>
            <a:r>
              <a:rPr lang="en-US" dirty="0" smtClean="0"/>
              <a:t> </a:t>
            </a:r>
            <a:r>
              <a:rPr lang="en-US" dirty="0" err="1" smtClean="0"/>
              <a:t>OkHttpClientModule</a:t>
            </a:r>
            <a:r>
              <a:rPr lang="en-US" dirty="0" smtClean="0"/>
              <a:t> </a:t>
            </a:r>
            <a:r>
              <a:rPr lang="en-US" dirty="0" err="1" smtClean="0"/>
              <a:t>và</a:t>
            </a:r>
            <a:r>
              <a:rPr lang="en-US" dirty="0" smtClean="0"/>
              <a:t> </a:t>
            </a:r>
            <a:r>
              <a:rPr lang="en-US" dirty="0" err="1" smtClean="0"/>
              <a:t>ContextModule</a:t>
            </a:r>
            <a:r>
              <a:rPr lang="en-US" dirty="0" smtClean="0"/>
              <a:t>. </a:t>
            </a:r>
            <a:r>
              <a:rPr lang="en-US" dirty="0" err="1" smtClean="0"/>
              <a:t>Nhưng</a:t>
            </a:r>
            <a:r>
              <a:rPr lang="en-US" dirty="0" smtClean="0"/>
              <a:t> </a:t>
            </a:r>
            <a:r>
              <a:rPr lang="en-US" dirty="0" err="1" smtClean="0"/>
              <a:t>OkHttpClientModule</a:t>
            </a:r>
            <a:r>
              <a:rPr lang="en-US" dirty="0" smtClean="0"/>
              <a:t>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ContextModule</a:t>
            </a:r>
            <a:r>
              <a:rPr lang="en-US" dirty="0" smtClean="0"/>
              <a:t> </a:t>
            </a:r>
            <a:r>
              <a:rPr lang="en-US" dirty="0" err="1" smtClean="0"/>
              <a:t>nên</a:t>
            </a:r>
            <a:r>
              <a:rPr lang="en-US" dirty="0" smtClean="0"/>
              <a:t> ta </a:t>
            </a:r>
            <a:r>
              <a:rPr lang="en-US" dirty="0" err="1" smtClean="0"/>
              <a:t>chỉ</a:t>
            </a:r>
            <a:r>
              <a:rPr lang="en-US" dirty="0" smtClean="0"/>
              <a:t>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OkHttpClientModule</a:t>
            </a:r>
            <a:endParaRPr lang="en-US" dirty="0" smtClean="0"/>
          </a:p>
          <a:p>
            <a:pPr lvl="1"/>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8209" y="1651093"/>
            <a:ext cx="7001852" cy="23607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lumMod val="50000"/>
                  </a:schemeClr>
                </a:solidFill>
              </a:rPr>
              <a:t>1. </a:t>
            </a:r>
            <a:r>
              <a:rPr lang="en-US" dirty="0" err="1" smtClean="0">
                <a:solidFill>
                  <a:schemeClr val="accent2">
                    <a:lumMod val="50000"/>
                  </a:schemeClr>
                </a:solidFill>
              </a:rPr>
              <a:t>Giới</a:t>
            </a:r>
            <a:r>
              <a:rPr lang="en-US" dirty="0" smtClean="0">
                <a:solidFill>
                  <a:schemeClr val="accent2">
                    <a:lumMod val="50000"/>
                  </a:schemeClr>
                </a:solidFill>
              </a:rPr>
              <a:t> </a:t>
            </a:r>
            <a:r>
              <a:rPr lang="en-US" dirty="0" err="1" smtClean="0">
                <a:solidFill>
                  <a:schemeClr val="accent2">
                    <a:lumMod val="50000"/>
                  </a:schemeClr>
                </a:solidFill>
              </a:rPr>
              <a:t>thiệu</a:t>
            </a:r>
            <a:r>
              <a:rPr lang="en-US" dirty="0" smtClean="0">
                <a:solidFill>
                  <a:schemeClr val="accent2">
                    <a:lumMod val="50000"/>
                  </a:schemeClr>
                </a:solidFill>
              </a:rPr>
              <a:t> </a:t>
            </a:r>
            <a:r>
              <a:rPr lang="en-US" dirty="0" err="1" smtClean="0">
                <a:solidFill>
                  <a:schemeClr val="accent2">
                    <a:lumMod val="50000"/>
                  </a:schemeClr>
                </a:solidFill>
              </a:rPr>
              <a:t>về</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r>
              <a:rPr lang="en-US" dirty="0" smtClean="0">
                <a:solidFill>
                  <a:schemeClr val="accent2">
                    <a:lumMod val="50000"/>
                  </a:schemeClr>
                </a:solidFill>
              </a:rPr>
              <a:t> (Dependency) </a:t>
            </a:r>
            <a:r>
              <a:rPr lang="en-US" dirty="0" err="1" smtClean="0">
                <a:solidFill>
                  <a:schemeClr val="accent2">
                    <a:lumMod val="50000"/>
                  </a:schemeClr>
                </a:solidFill>
              </a:rPr>
              <a:t>và</a:t>
            </a:r>
            <a:r>
              <a:rPr lang="en-US" dirty="0" smtClean="0">
                <a:solidFill>
                  <a:schemeClr val="accent2">
                    <a:lumMod val="50000"/>
                  </a:schemeClr>
                </a:solidFill>
              </a:rPr>
              <a:t> Dependency Injection</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vi-VN" dirty="0" smtClean="0"/>
              <a:t>Trong java, 1 lớp được coi là phụ thuộc vào lớp khác nếu nó sử dụng 1 thể hiện của lớp này.</a:t>
            </a:r>
            <a:endParaRPr lang="vi-VN" dirty="0" smtClean="0"/>
          </a:p>
          <a:p>
            <a:r>
              <a:rPr lang="en-US" dirty="0" err="1" smtClean="0"/>
              <a:t>Ví</a:t>
            </a:r>
            <a:r>
              <a:rPr lang="en-US" dirty="0" smtClean="0"/>
              <a:t> </a:t>
            </a:r>
            <a:r>
              <a:rPr lang="en-US" dirty="0" err="1" smtClean="0"/>
              <a:t>dụ</a:t>
            </a:r>
            <a:r>
              <a:rPr lang="en-US" dirty="0" smtClean="0"/>
              <a:t>:</a:t>
            </a:r>
            <a:endParaRPr lang="en-US" dirty="0" smtClean="0"/>
          </a:p>
          <a:p>
            <a:endParaRPr lang="en-US" dirty="0" smtClean="0"/>
          </a:p>
        </p:txBody>
      </p:sp>
      <p:sp>
        <p:nvSpPr>
          <p:cNvPr id="4" name="Rectangle 1"/>
          <p:cNvSpPr>
            <a:spLocks noChangeArrowheads="1"/>
          </p:cNvSpPr>
          <p:nvPr/>
        </p:nvSpPr>
        <p:spPr bwMode="auto">
          <a:xfrm>
            <a:off x="0" y="0"/>
            <a:ext cx="4445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500" b="0" i="0" u="none" strike="noStrike" cap="none" normalizeH="0" baseline="0" smtClean="0">
                <a:ln>
                  <a:noFill/>
                </a:ln>
                <a:solidFill>
                  <a:schemeClr val="tx1"/>
                </a:solidFill>
                <a:effectLst/>
                <a:latin typeface="medium-content-sans-serif-font"/>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7442" y="3451791"/>
            <a:ext cx="8031675" cy="2067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Sau</a:t>
            </a:r>
            <a:r>
              <a:rPr lang="en-US" dirty="0" smtClean="0"/>
              <a:t> </a:t>
            </a:r>
            <a:r>
              <a:rPr lang="en-US" dirty="0" err="1" smtClean="0"/>
              <a:t>khi</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ta </a:t>
            </a:r>
            <a:r>
              <a:rPr lang="en-US" dirty="0" err="1" smtClean="0"/>
              <a:t>được</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2359" y="1196724"/>
            <a:ext cx="6134956" cy="298174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78465"/>
            <a:ext cx="6849431" cy="238158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5: </a:t>
            </a:r>
            <a:r>
              <a:rPr lang="en-US" dirty="0" err="1" smtClean="0"/>
              <a:t>Huấn</a:t>
            </a:r>
            <a:r>
              <a:rPr lang="en-US" dirty="0" smtClean="0"/>
              <a:t> </a:t>
            </a:r>
            <a:r>
              <a:rPr lang="en-US" dirty="0" err="1" smtClean="0"/>
              <a:t>luyện</a:t>
            </a:r>
            <a:r>
              <a:rPr lang="en-US" dirty="0" smtClean="0"/>
              <a:t> Component</a:t>
            </a:r>
            <a:endParaRPr lang="en-US" dirty="0" smtClean="0"/>
          </a:p>
          <a:p>
            <a:pPr lvl="1"/>
            <a:r>
              <a:rPr lang="en-US" dirty="0" err="1"/>
              <a:t>C</a:t>
            </a:r>
            <a:r>
              <a:rPr lang="en-US" dirty="0" err="1" smtClean="0"/>
              <a:t>húng</a:t>
            </a:r>
            <a:r>
              <a:rPr lang="en-US" dirty="0" smtClean="0"/>
              <a:t> ta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a:t>
            </a:r>
            <a:r>
              <a:rPr lang="en-US" dirty="0" err="1" smtClean="0"/>
              <a:t>Bây</a:t>
            </a:r>
            <a:r>
              <a:rPr lang="en-US" dirty="0" smtClean="0"/>
              <a:t> </a:t>
            </a:r>
            <a:r>
              <a:rPr lang="en-US" dirty="0" err="1" smtClean="0"/>
              <a:t>giờ</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nói</a:t>
            </a:r>
            <a:r>
              <a:rPr lang="en-US" dirty="0" smtClean="0"/>
              <a:t> </a:t>
            </a:r>
            <a:r>
              <a:rPr lang="en-US" dirty="0" err="1" smtClean="0"/>
              <a:t>cho</a:t>
            </a:r>
            <a:r>
              <a:rPr lang="en-US" dirty="0" smtClean="0"/>
              <a:t> Component </a:t>
            </a:r>
            <a:r>
              <a:rPr lang="en-US" dirty="0" err="1" smtClean="0"/>
              <a:t>biết</a:t>
            </a:r>
            <a:r>
              <a:rPr lang="en-US" dirty="0" smtClean="0"/>
              <a:t> </a:t>
            </a:r>
            <a:r>
              <a:rPr lang="en-US" dirty="0" err="1" smtClean="0"/>
              <a:t>là</a:t>
            </a:r>
            <a:r>
              <a:rPr lang="en-US" dirty="0" smtClean="0"/>
              <a:t> </a:t>
            </a:r>
            <a:r>
              <a:rPr lang="en-US" dirty="0" err="1" smtClean="0"/>
              <a:t>nó</a:t>
            </a:r>
            <a:r>
              <a:rPr lang="en-US" dirty="0" smtClean="0"/>
              <a:t> </a:t>
            </a:r>
            <a:r>
              <a:rPr lang="en-US" dirty="0" err="1" smtClean="0"/>
              <a:t>cần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Module </a:t>
            </a:r>
            <a:r>
              <a:rPr lang="en-US" dirty="0" err="1" smtClean="0"/>
              <a:t>nào</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Và</a:t>
            </a:r>
            <a:r>
              <a:rPr lang="en-US" dirty="0" smtClean="0"/>
              <a:t> </a:t>
            </a:r>
            <a:r>
              <a:rPr lang="en-US" dirty="0" err="1" smtClean="0"/>
              <a:t>bây</a:t>
            </a:r>
            <a:r>
              <a:rPr lang="en-US" dirty="0" smtClean="0"/>
              <a:t> </a:t>
            </a:r>
            <a:r>
              <a:rPr lang="en-US" dirty="0" err="1" smtClean="0"/>
              <a:t>giờ</a:t>
            </a:r>
            <a:r>
              <a:rPr lang="en-US" dirty="0" smtClean="0"/>
              <a:t> </a:t>
            </a:r>
            <a:r>
              <a:rPr lang="en-US" dirty="0" err="1" smtClean="0"/>
              <a:t>các</a:t>
            </a:r>
            <a:r>
              <a:rPr lang="en-US" dirty="0" smtClean="0"/>
              <a:t> Modules </a:t>
            </a:r>
            <a:r>
              <a:rPr lang="en-US" dirty="0" err="1" smtClean="0"/>
              <a:t>đã</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Component</a:t>
            </a:r>
            <a:endParaRPr lang="en-US" dirty="0" smtClean="0"/>
          </a:p>
          <a:p>
            <a:pPr lvl="1"/>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8831" y="1802079"/>
            <a:ext cx="7042531" cy="109552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615" y="3680569"/>
            <a:ext cx="5963482" cy="285789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6: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7648" y="1301136"/>
            <a:ext cx="6815347" cy="461363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Nhưng</a:t>
            </a:r>
            <a:r>
              <a:rPr lang="en-US" dirty="0" smtClean="0"/>
              <a:t> </a:t>
            </a:r>
            <a:r>
              <a:rPr lang="en-US" dirty="0" err="1" smtClean="0"/>
              <a:t>vẫn</a:t>
            </a:r>
            <a:r>
              <a:rPr lang="en-US" dirty="0" smtClean="0"/>
              <a:t> </a:t>
            </a:r>
            <a:r>
              <a:rPr lang="en-US" dirty="0" err="1" smtClean="0"/>
              <a:t>còn</a:t>
            </a:r>
            <a:r>
              <a:rPr lang="en-US" dirty="0" smtClean="0"/>
              <a:t> </a:t>
            </a:r>
            <a:r>
              <a:rPr lang="en-US" dirty="0" err="1" smtClean="0"/>
              <a:t>vấn</a:t>
            </a:r>
            <a:r>
              <a:rPr lang="en-US" dirty="0" smtClean="0"/>
              <a:t> </a:t>
            </a:r>
            <a:r>
              <a:rPr lang="en-US" dirty="0" err="1" smtClean="0"/>
              <a:t>đề</a:t>
            </a:r>
            <a:endParaRPr lang="en-US" dirty="0" smtClean="0"/>
          </a:p>
          <a:p>
            <a:pPr lvl="1"/>
            <a:r>
              <a:rPr lang="en-US" dirty="0" err="1"/>
              <a:t>Mỗi</a:t>
            </a:r>
            <a:r>
              <a:rPr lang="en-US" dirty="0"/>
              <a:t> </a:t>
            </a:r>
            <a:r>
              <a:rPr lang="en-US" dirty="0" err="1"/>
              <a:t>lần</a:t>
            </a:r>
            <a:r>
              <a:rPr lang="en-US" dirty="0"/>
              <a:t> ta </a:t>
            </a:r>
            <a:r>
              <a:rPr lang="en-US" dirty="0" err="1"/>
              <a:t>gọi</a:t>
            </a:r>
            <a:r>
              <a:rPr lang="en-US" dirty="0"/>
              <a:t> &lt;</a:t>
            </a:r>
            <a:r>
              <a:rPr lang="en-US" dirty="0" err="1"/>
              <a:t>DaggerComponent</a:t>
            </a:r>
            <a:r>
              <a:rPr lang="en-US" dirty="0"/>
              <a:t>&gt;.build() </a:t>
            </a:r>
            <a:r>
              <a:rPr lang="en-US" dirty="0" err="1"/>
              <a:t>thì</a:t>
            </a:r>
            <a:r>
              <a:rPr lang="en-US" dirty="0"/>
              <a:t> </a:t>
            </a:r>
            <a:r>
              <a:rPr lang="en-US" dirty="0" err="1"/>
              <a:t>nó</a:t>
            </a:r>
            <a:r>
              <a:rPr lang="en-US" dirty="0"/>
              <a:t> </a:t>
            </a:r>
            <a:r>
              <a:rPr lang="en-US" dirty="0" err="1"/>
              <a:t>sẽ</a:t>
            </a:r>
            <a:r>
              <a:rPr lang="en-US" dirty="0"/>
              <a:t> </a:t>
            </a:r>
            <a:r>
              <a:rPr lang="en-US" dirty="0" err="1"/>
              <a:t>tạo</a:t>
            </a:r>
            <a:r>
              <a:rPr lang="en-US" dirty="0"/>
              <a:t> </a:t>
            </a:r>
            <a:r>
              <a:rPr lang="en-US" dirty="0" err="1"/>
              <a:t>ra</a:t>
            </a:r>
            <a:r>
              <a:rPr lang="en-US" dirty="0"/>
              <a:t> instance </a:t>
            </a:r>
            <a:r>
              <a:rPr lang="en-US" dirty="0" err="1"/>
              <a:t>mới</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class </a:t>
            </a:r>
            <a:r>
              <a:rPr lang="en-US" dirty="0" err="1"/>
              <a:t>và</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mà</a:t>
            </a:r>
            <a:r>
              <a:rPr lang="en-US" dirty="0"/>
              <a:t> ta </a:t>
            </a:r>
            <a:r>
              <a:rPr lang="en-US" dirty="0" err="1"/>
              <a:t>cung</a:t>
            </a:r>
            <a:r>
              <a:rPr lang="en-US" dirty="0"/>
              <a:t> </a:t>
            </a:r>
            <a:r>
              <a:rPr lang="en-US" dirty="0" err="1"/>
              <a:t>cấp</a:t>
            </a:r>
            <a:r>
              <a:rPr lang="en-US" dirty="0"/>
              <a:t> </a:t>
            </a:r>
            <a:r>
              <a:rPr lang="en-US" dirty="0" err="1"/>
              <a:t>cho</a:t>
            </a:r>
            <a:r>
              <a:rPr lang="en-US" dirty="0"/>
              <a:t> </a:t>
            </a:r>
            <a:r>
              <a:rPr lang="en-US" dirty="0" err="1"/>
              <a:t>nó</a:t>
            </a:r>
            <a:r>
              <a:rPr lang="en-US" dirty="0"/>
              <a:t>. </a:t>
            </a:r>
            <a:r>
              <a:rPr lang="en-US" dirty="0" err="1"/>
              <a:t>Vậy</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đó</a:t>
            </a:r>
            <a:r>
              <a:rPr lang="en-US" dirty="0"/>
              <a:t> </a:t>
            </a:r>
            <a:r>
              <a:rPr lang="en-US" dirty="0" err="1"/>
              <a:t>tại</a:t>
            </a:r>
            <a:r>
              <a:rPr lang="en-US" dirty="0"/>
              <a:t> </a:t>
            </a:r>
            <a:r>
              <a:rPr lang="en-US" dirty="0" err="1"/>
              <a:t>sao</a:t>
            </a:r>
            <a:r>
              <a:rPr lang="en-US" dirty="0"/>
              <a:t> Dagger2 </a:t>
            </a:r>
            <a:r>
              <a:rPr lang="en-US" dirty="0" err="1"/>
              <a:t>lại</a:t>
            </a:r>
            <a:r>
              <a:rPr lang="en-US" dirty="0"/>
              <a:t> </a:t>
            </a:r>
            <a:r>
              <a:rPr lang="en-US" dirty="0" err="1"/>
              <a:t>không</a:t>
            </a:r>
            <a:r>
              <a:rPr lang="en-US" dirty="0"/>
              <a:t> </a:t>
            </a:r>
            <a:r>
              <a:rPr lang="en-US" dirty="0" err="1"/>
              <a:t>hiểu</a:t>
            </a:r>
            <a:r>
              <a:rPr lang="en-US" dirty="0"/>
              <a:t> </a:t>
            </a:r>
            <a:r>
              <a:rPr lang="en-US" dirty="0" err="1"/>
              <a:t>là</a:t>
            </a:r>
            <a:r>
              <a:rPr lang="en-US" dirty="0"/>
              <a:t> ta </a:t>
            </a:r>
            <a:r>
              <a:rPr lang="en-US" dirty="0" err="1"/>
              <a:t>chỉ</a:t>
            </a:r>
            <a:r>
              <a:rPr lang="en-US" dirty="0"/>
              <a:t> </a:t>
            </a:r>
            <a:r>
              <a:rPr lang="en-US" dirty="0" err="1"/>
              <a:t>cần</a:t>
            </a:r>
            <a:r>
              <a:rPr lang="en-US" dirty="0"/>
              <a:t> </a:t>
            </a:r>
            <a:r>
              <a:rPr lang="en-US" dirty="0" err="1"/>
              <a:t>một</a:t>
            </a:r>
            <a:r>
              <a:rPr lang="en-US" dirty="0"/>
              <a:t> single instance </a:t>
            </a:r>
            <a:r>
              <a:rPr lang="en-US" dirty="0" err="1"/>
              <a:t>cho</a:t>
            </a:r>
            <a:r>
              <a:rPr lang="en-US" dirty="0"/>
              <a:t> Picasso.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làm</a:t>
            </a:r>
            <a:r>
              <a:rPr lang="en-US" dirty="0"/>
              <a:t> </a:t>
            </a:r>
            <a:r>
              <a:rPr lang="en-US" dirty="0" err="1"/>
              <a:t>sao</a:t>
            </a:r>
            <a:r>
              <a:rPr lang="en-US" dirty="0"/>
              <a:t> </a:t>
            </a:r>
            <a:r>
              <a:rPr lang="en-US" dirty="0" err="1"/>
              <a:t>để</a:t>
            </a:r>
            <a:r>
              <a:rPr lang="en-US" dirty="0"/>
              <a:t> ta </a:t>
            </a:r>
            <a:r>
              <a:rPr lang="en-US" dirty="0" err="1"/>
              <a:t>nói</a:t>
            </a:r>
            <a:r>
              <a:rPr lang="en-US" dirty="0"/>
              <a:t> </a:t>
            </a:r>
            <a:r>
              <a:rPr lang="en-US" dirty="0" err="1"/>
              <a:t>cho</a:t>
            </a:r>
            <a:r>
              <a:rPr lang="en-US" dirty="0"/>
              <a:t> Dagger2 </a:t>
            </a:r>
            <a:r>
              <a:rPr lang="en-US" dirty="0" err="1"/>
              <a:t>biết</a:t>
            </a:r>
            <a:r>
              <a:rPr lang="en-US" dirty="0"/>
              <a:t> </a:t>
            </a:r>
            <a:r>
              <a:rPr lang="en-US" dirty="0" err="1"/>
              <a:t>là</a:t>
            </a:r>
            <a:r>
              <a:rPr lang="en-US" dirty="0"/>
              <a:t> ta </a:t>
            </a:r>
            <a:r>
              <a:rPr lang="en-US" dirty="0" err="1"/>
              <a:t>cần</a:t>
            </a:r>
            <a:r>
              <a:rPr lang="en-US" dirty="0"/>
              <a:t> singleton dependency</a:t>
            </a:r>
            <a:endParaRPr lang="en-US" dirty="0"/>
          </a:p>
          <a:p>
            <a:pPr lvl="1"/>
            <a:r>
              <a:rPr lang="en-US" dirty="0" err="1"/>
              <a:t>Và</a:t>
            </a:r>
            <a:r>
              <a:rPr lang="en-US" dirty="0"/>
              <a:t> </a:t>
            </a:r>
            <a:r>
              <a:rPr lang="en-US" dirty="0" err="1"/>
              <a:t>cách</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đó</a:t>
            </a:r>
            <a:r>
              <a:rPr lang="en-US" dirty="0"/>
              <a:t> </a:t>
            </a:r>
            <a:r>
              <a:rPr lang="en-US" dirty="0" err="1"/>
              <a:t>là</a:t>
            </a:r>
            <a:r>
              <a:rPr lang="en-US" dirty="0"/>
              <a:t> @Scope </a:t>
            </a:r>
            <a:r>
              <a:rPr lang="en-US" dirty="0" smtClean="0"/>
              <a:t>Annotation</a:t>
            </a:r>
            <a:endParaRPr lang="en-US" dirty="0" smtClean="0"/>
          </a:p>
          <a:p>
            <a:pPr lvl="1"/>
            <a:endParaRPr lang="en-US" dirty="0" smtClean="0"/>
          </a:p>
          <a:p>
            <a:r>
              <a:rPr lang="en-US" dirty="0" smtClean="0"/>
              <a:t>@Scope Annotation </a:t>
            </a:r>
            <a:r>
              <a:rPr lang="en-US" dirty="0" err="1" smtClean="0"/>
              <a:t>nói</a:t>
            </a:r>
            <a:r>
              <a:rPr lang="en-US" dirty="0" smtClean="0"/>
              <a:t> </a:t>
            </a:r>
            <a:r>
              <a:rPr lang="en-US" dirty="0" err="1" smtClean="0"/>
              <a:t>cho</a:t>
            </a:r>
            <a:r>
              <a:rPr lang="en-US" dirty="0" smtClean="0"/>
              <a:t> Dagger2 </a:t>
            </a:r>
            <a:r>
              <a:rPr lang="en-US" dirty="0" err="1" smtClean="0"/>
              <a:t>là</a:t>
            </a:r>
            <a:r>
              <a:rPr lang="en-US" dirty="0" smtClean="0"/>
              <a:t> </a:t>
            </a:r>
            <a:r>
              <a:rPr lang="en-US" dirty="0" err="1" smtClean="0"/>
              <a:t>tạo</a:t>
            </a:r>
            <a:r>
              <a:rPr lang="en-US" dirty="0" smtClean="0"/>
              <a:t> </a:t>
            </a:r>
            <a:r>
              <a:rPr lang="en-US" dirty="0" err="1" smtClean="0"/>
              <a:t>ra</a:t>
            </a:r>
            <a:r>
              <a:rPr lang="en-US" dirty="0" smtClean="0"/>
              <a:t> single </a:t>
            </a:r>
            <a:r>
              <a:rPr lang="en-US" dirty="0" err="1" smtClean="0"/>
              <a:t>instace</a:t>
            </a:r>
            <a:r>
              <a:rPr lang="en-US" dirty="0" smtClean="0"/>
              <a:t> </a:t>
            </a:r>
            <a:r>
              <a:rPr lang="en-US" dirty="0" err="1" smtClean="0"/>
              <a:t>ngay</a:t>
            </a:r>
            <a:r>
              <a:rPr lang="en-US" dirty="0" smtClean="0"/>
              <a:t> </a:t>
            </a:r>
            <a:r>
              <a:rPr lang="en-US" dirty="0" err="1" smtClean="0"/>
              <a:t>cả</a:t>
            </a:r>
            <a:r>
              <a:rPr lang="en-US" dirty="0" smtClean="0"/>
              <a:t> </a:t>
            </a:r>
            <a:r>
              <a:rPr lang="en-US" dirty="0" err="1" smtClean="0"/>
              <a:t>khi</a:t>
            </a:r>
            <a:r>
              <a:rPr lang="en-US" dirty="0" smtClean="0"/>
              <a:t> &lt;</a:t>
            </a:r>
            <a:r>
              <a:rPr lang="en-US" dirty="0" err="1" smtClean="0"/>
              <a:t>DaggerComponent</a:t>
            </a:r>
            <a:r>
              <a:rPr lang="en-US" dirty="0" smtClean="0"/>
              <a:t>&gt;.build() </a:t>
            </a:r>
            <a:r>
              <a:rPr lang="en-US" dirty="0" err="1" smtClean="0"/>
              <a:t>được</a:t>
            </a:r>
            <a:r>
              <a:rPr lang="en-US" dirty="0" smtClean="0"/>
              <a:t> </a:t>
            </a:r>
            <a:r>
              <a:rPr lang="en-US" dirty="0" err="1" smtClean="0"/>
              <a:t>gọi</a:t>
            </a:r>
            <a:r>
              <a:rPr lang="en-US" dirty="0" smtClean="0"/>
              <a:t> </a:t>
            </a:r>
            <a:r>
              <a:rPr lang="en-US" dirty="0" err="1" smtClean="0"/>
              <a:t>nhiều</a:t>
            </a:r>
            <a:r>
              <a:rPr lang="en-US" dirty="0" smtClean="0"/>
              <a:t> </a:t>
            </a:r>
            <a:r>
              <a:rPr lang="en-US" dirty="0" err="1" smtClean="0"/>
              <a:t>lần</a:t>
            </a: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9304" y="3767056"/>
            <a:ext cx="6846111" cy="14310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3" y="609600"/>
            <a:ext cx="6687293" cy="5522831"/>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a:bodyPr>
          <a:lstStyle/>
          <a:p>
            <a:r>
              <a:rPr lang="en-US" dirty="0" err="1" smtClean="0"/>
              <a:t>Bây</a:t>
            </a:r>
            <a:r>
              <a:rPr lang="en-US" dirty="0" smtClean="0"/>
              <a:t> </a:t>
            </a:r>
            <a:r>
              <a:rPr lang="en-US" dirty="0" err="1" smtClean="0"/>
              <a:t>giờ</a:t>
            </a:r>
            <a:r>
              <a:rPr lang="en-US" dirty="0" smtClean="0"/>
              <a:t> </a:t>
            </a:r>
            <a:r>
              <a:rPr lang="en-US" dirty="0" err="1" smtClean="0"/>
              <a:t>còn</a:t>
            </a:r>
            <a:r>
              <a:rPr lang="en-US" dirty="0" smtClean="0"/>
              <a:t> </a:t>
            </a:r>
            <a:r>
              <a:rPr lang="en-US" dirty="0" err="1" smtClean="0"/>
              <a:t>một</a:t>
            </a:r>
            <a:r>
              <a:rPr lang="en-US" dirty="0" smtClean="0"/>
              <a:t> </a:t>
            </a:r>
            <a:r>
              <a:rPr lang="en-US" dirty="0" err="1" smtClean="0"/>
              <a:t>vần</a:t>
            </a:r>
            <a:r>
              <a:rPr lang="en-US" dirty="0" smtClean="0"/>
              <a:t> </a:t>
            </a:r>
            <a:r>
              <a:rPr lang="en-US" dirty="0" err="1" smtClean="0"/>
              <a:t>đề</a:t>
            </a:r>
            <a:endParaRPr lang="en-US" dirty="0" smtClean="0"/>
          </a:p>
          <a:p>
            <a:pPr lvl="1"/>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mỗi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đều</a:t>
            </a:r>
            <a:r>
              <a:rPr lang="en-US" dirty="0" smtClean="0"/>
              <a:t> </a:t>
            </a:r>
            <a:r>
              <a:rPr lang="en-US" dirty="0" err="1" smtClean="0"/>
              <a:t>dùng</a:t>
            </a:r>
            <a:r>
              <a:rPr lang="en-US" dirty="0" smtClean="0"/>
              <a:t> 2 </a:t>
            </a:r>
            <a:r>
              <a:rPr lang="en-US" dirty="0" err="1" smtClean="0"/>
              <a:t>kiểu</a:t>
            </a:r>
            <a:r>
              <a:rPr lang="en-US" dirty="0" smtClean="0"/>
              <a:t> Context: </a:t>
            </a:r>
            <a:r>
              <a:rPr lang="en-US" dirty="0" err="1" smtClean="0"/>
              <a:t>ApplicationContext</a:t>
            </a:r>
            <a:r>
              <a:rPr lang="en-US" dirty="0" smtClean="0"/>
              <a:t> </a:t>
            </a:r>
            <a:r>
              <a:rPr lang="en-US" dirty="0" err="1" smtClean="0"/>
              <a:t>và</a:t>
            </a:r>
            <a:r>
              <a:rPr lang="en-US" dirty="0" smtClean="0"/>
              <a:t> Activity. </a:t>
            </a:r>
            <a:r>
              <a:rPr lang="en-US" dirty="0" err="1" smtClean="0"/>
              <a:t>Vì</a:t>
            </a:r>
            <a:r>
              <a:rPr lang="en-US" dirty="0" smtClean="0"/>
              <a:t> </a:t>
            </a:r>
            <a:r>
              <a:rPr lang="en-US" dirty="0" err="1" smtClean="0"/>
              <a:t>vậy</a:t>
            </a:r>
            <a:r>
              <a:rPr lang="en-US" dirty="0" smtClean="0"/>
              <a:t> ta </a:t>
            </a:r>
            <a:r>
              <a:rPr lang="en-US" dirty="0" err="1" smtClean="0"/>
              <a:t>sẽ</a:t>
            </a:r>
            <a:r>
              <a:rPr lang="en-US" dirty="0" smtClean="0"/>
              <a:t> </a:t>
            </a:r>
            <a:r>
              <a:rPr lang="en-US" dirty="0" err="1" smtClean="0"/>
              <a:t>tạo</a:t>
            </a:r>
            <a:r>
              <a:rPr lang="en-US" dirty="0" smtClean="0"/>
              <a:t> them </a:t>
            </a:r>
            <a:r>
              <a:rPr lang="en-US" dirty="0" err="1" smtClean="0"/>
              <a:t>một</a:t>
            </a:r>
            <a:r>
              <a:rPr lang="en-US" dirty="0" smtClean="0"/>
              <a:t> Module </a:t>
            </a:r>
            <a:r>
              <a:rPr lang="en-US" dirty="0" err="1" smtClean="0"/>
              <a:t>ActivityModule</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Acitvity</a:t>
            </a:r>
            <a:r>
              <a:rPr lang="en-US" dirty="0" smtClean="0"/>
              <a:t> Context</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err="1" smtClean="0"/>
              <a:t>Tuy</a:t>
            </a:r>
            <a:r>
              <a:rPr lang="en-US" dirty="0" smtClean="0"/>
              <a:t> </a:t>
            </a:r>
            <a:r>
              <a:rPr lang="en-US" dirty="0" err="1" smtClean="0"/>
              <a:t>vậy</a:t>
            </a:r>
            <a:r>
              <a:rPr lang="en-US" dirty="0" smtClean="0"/>
              <a:t> </a:t>
            </a:r>
            <a:r>
              <a:rPr lang="en-US" dirty="0" err="1" smtClean="0"/>
              <a:t>thì</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được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bởi</a:t>
            </a:r>
            <a:r>
              <a:rPr lang="en-US" dirty="0" smtClean="0"/>
              <a:t> </a:t>
            </a:r>
            <a:r>
              <a:rPr lang="en-US" dirty="0" err="1" smtClean="0"/>
              <a:t>vì</a:t>
            </a:r>
            <a:r>
              <a:rPr lang="en-US" dirty="0" smtClean="0"/>
              <a:t> Dagger2 </a:t>
            </a:r>
            <a:r>
              <a:rPr lang="en-US" dirty="0" err="1" smtClean="0"/>
              <a:t>sẽ</a:t>
            </a:r>
            <a:r>
              <a:rPr lang="en-US" dirty="0" smtClean="0"/>
              <a:t> </a:t>
            </a:r>
            <a:r>
              <a:rPr lang="en-US" dirty="0" err="1" smtClean="0"/>
              <a:t>bị</a:t>
            </a:r>
            <a:r>
              <a:rPr lang="en-US" dirty="0" smtClean="0"/>
              <a:t> </a:t>
            </a:r>
            <a:r>
              <a:rPr lang="en-US" dirty="0" err="1" smtClean="0"/>
              <a:t>bối</a:t>
            </a:r>
            <a:r>
              <a:rPr lang="en-US" dirty="0" smtClean="0"/>
              <a:t> </a:t>
            </a:r>
            <a:r>
              <a:rPr lang="en-US" dirty="0" err="1" smtClean="0"/>
              <a:t>rối</a:t>
            </a:r>
            <a:r>
              <a:rPr lang="en-US" dirty="0" smtClean="0"/>
              <a:t> </a:t>
            </a:r>
            <a:r>
              <a:rPr lang="en-US" dirty="0" err="1" smtClean="0"/>
              <a:t>bởi</a:t>
            </a:r>
            <a:r>
              <a:rPr lang="en-US" dirty="0" smtClean="0"/>
              <a:t> </a:t>
            </a:r>
            <a:r>
              <a:rPr lang="en-US" dirty="0" err="1" smtClean="0"/>
              <a:t>vì</a:t>
            </a:r>
            <a:r>
              <a:rPr lang="en-US" dirty="0" smtClean="0"/>
              <a:t> </a:t>
            </a:r>
            <a:r>
              <a:rPr lang="en-US" dirty="0" err="1" smtClean="0"/>
              <a:t>có</a:t>
            </a:r>
            <a:r>
              <a:rPr lang="en-US" dirty="0" smtClean="0"/>
              <a:t> 2 Module </a:t>
            </a:r>
            <a:r>
              <a:rPr lang="en-US" dirty="0" err="1" smtClean="0"/>
              <a:t>cung</a:t>
            </a:r>
            <a:r>
              <a:rPr lang="en-US" dirty="0" smtClean="0"/>
              <a:t> </a:t>
            </a:r>
            <a:r>
              <a:rPr lang="en-US" dirty="0" err="1" smtClean="0"/>
              <a:t>cấp</a:t>
            </a:r>
            <a:r>
              <a:rPr lang="en-US" dirty="0" smtClean="0"/>
              <a:t> Context </a:t>
            </a:r>
            <a:r>
              <a:rPr lang="en-US" dirty="0" err="1" smtClean="0"/>
              <a:t>và</a:t>
            </a:r>
            <a:r>
              <a:rPr lang="en-US" dirty="0" smtClean="0"/>
              <a:t> </a:t>
            </a:r>
            <a:r>
              <a:rPr lang="en-US" dirty="0" err="1" smtClean="0"/>
              <a:t>nó</a:t>
            </a:r>
            <a:r>
              <a:rPr lang="en-US" dirty="0" smtClean="0"/>
              <a:t> </a:t>
            </a:r>
            <a:r>
              <a:rPr lang="en-US" dirty="0" err="1" smtClean="0"/>
              <a:t>sẽ</a:t>
            </a:r>
            <a:r>
              <a:rPr lang="en-US" dirty="0" smtClean="0"/>
              <a:t> throw </a:t>
            </a:r>
            <a:r>
              <a:rPr lang="en-US" dirty="0" err="1" smtClean="0"/>
              <a:t>ra</a:t>
            </a:r>
            <a:r>
              <a:rPr lang="en-US" dirty="0" smtClean="0"/>
              <a:t> </a:t>
            </a:r>
            <a:r>
              <a:rPr lang="en-US" dirty="0" err="1" smtClean="0"/>
              <a:t>lỗi</a:t>
            </a:r>
            <a:r>
              <a:rPr lang="en-US" dirty="0" smtClean="0"/>
              <a: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0400" y="2046394"/>
            <a:ext cx="7163913" cy="29374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@Name Annotation: Annotation </a:t>
            </a:r>
            <a:r>
              <a:rPr lang="en-US" dirty="0" err="1" smtClean="0"/>
              <a:t>này</a:t>
            </a:r>
            <a:r>
              <a:rPr lang="en-US" dirty="0" smtClean="0"/>
              <a:t> </a:t>
            </a:r>
            <a:r>
              <a:rPr lang="en-US" dirty="0" err="1" smtClean="0"/>
              <a:t>giúp</a:t>
            </a:r>
            <a:r>
              <a:rPr lang="en-US" dirty="0" smtClean="0"/>
              <a:t> ta </a:t>
            </a:r>
            <a:r>
              <a:rPr lang="en-US" dirty="0" err="1" smtClean="0"/>
              <a:t>phân</a:t>
            </a:r>
            <a:r>
              <a:rPr lang="en-US" dirty="0" smtClean="0"/>
              <a:t> </a:t>
            </a:r>
            <a:r>
              <a:rPr lang="en-US" dirty="0" err="1" smtClean="0"/>
              <a:t>biệt</a:t>
            </a:r>
            <a:r>
              <a:rPr lang="en-US" dirty="0" smtClean="0"/>
              <a:t> </a:t>
            </a:r>
            <a:r>
              <a:rPr lang="en-US" dirty="0" err="1" smtClean="0"/>
              <a:t>được</a:t>
            </a:r>
            <a:r>
              <a:rPr lang="en-US" dirty="0" smtClean="0"/>
              <a:t> </a:t>
            </a:r>
            <a:r>
              <a:rPr lang="en-US" dirty="0" err="1" smtClean="0"/>
              <a:t>các</a:t>
            </a:r>
            <a:r>
              <a:rPr lang="en-US" dirty="0" smtClean="0"/>
              <a:t> Context</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3458" y="1371862"/>
            <a:ext cx="7355569" cy="456761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5104853" cy="506627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187" y="4410157"/>
            <a:ext cx="717467" cy="118382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@Qualifier Annotation: </a:t>
            </a:r>
            <a:r>
              <a:rPr lang="en-US" dirty="0" err="1" smtClean="0"/>
              <a:t>Như</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để</a:t>
            </a:r>
            <a:r>
              <a:rPr lang="en-US" dirty="0" smtClean="0"/>
              <a:t> </a:t>
            </a:r>
            <a:r>
              <a:rPr lang="en-US" dirty="0" err="1" smtClean="0"/>
              <a:t>thay</a:t>
            </a:r>
            <a:r>
              <a:rPr lang="en-US" dirty="0" smtClean="0"/>
              <a:t> </a:t>
            </a:r>
            <a:r>
              <a:rPr lang="en-US" dirty="0" err="1" smtClean="0"/>
              <a:t>thế</a:t>
            </a:r>
            <a:r>
              <a:rPr lang="en-US" dirty="0" smtClean="0"/>
              <a:t> @Name.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Annotation </a:t>
            </a:r>
            <a:r>
              <a:rPr lang="en-US" dirty="0" err="1" smtClean="0"/>
              <a:t>này</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một</a:t>
            </a:r>
            <a:r>
              <a:rPr lang="en-US" dirty="0" smtClean="0"/>
              <a:t> @interface</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4714" y="1624776"/>
            <a:ext cx="6744641" cy="47631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98" y="2748100"/>
            <a:ext cx="6677957" cy="172426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609600"/>
            <a:ext cx="6036504" cy="5025081"/>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838" y="4200895"/>
            <a:ext cx="152421" cy="2191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sz="2000" dirty="0" err="1" smtClean="0"/>
              <a:t>Khi</a:t>
            </a:r>
            <a:r>
              <a:rPr lang="en-US" sz="2000" dirty="0" smtClean="0"/>
              <a:t> </a:t>
            </a:r>
            <a:r>
              <a:rPr lang="en-US" sz="2000" dirty="0" err="1" smtClean="0"/>
              <a:t>có</a:t>
            </a:r>
            <a:r>
              <a:rPr lang="en-US" sz="2000" dirty="0" smtClean="0"/>
              <a:t> </a:t>
            </a:r>
            <a:r>
              <a:rPr lang="en-US" sz="2000" dirty="0" err="1" smtClean="0"/>
              <a:t>quá</a:t>
            </a:r>
            <a:r>
              <a:rPr lang="en-US" sz="2000" dirty="0" smtClean="0"/>
              <a:t> </a:t>
            </a:r>
            <a:r>
              <a:rPr lang="en-US" sz="2000" dirty="0" err="1" smtClean="0"/>
              <a:t>nhiều</a:t>
            </a:r>
            <a:r>
              <a:rPr lang="en-US" sz="2000" dirty="0" smtClean="0"/>
              <a:t> </a:t>
            </a:r>
            <a:r>
              <a:rPr lang="en-US" sz="2000" dirty="0" err="1" smtClean="0"/>
              <a:t>sự</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một</a:t>
            </a:r>
            <a:r>
              <a:rPr lang="en-US" sz="2000" dirty="0" smtClean="0"/>
              <a:t> class </a:t>
            </a:r>
            <a:r>
              <a:rPr lang="en-US" sz="2000" dirty="0" err="1" smtClean="0"/>
              <a:t>sẽ</a:t>
            </a:r>
            <a:r>
              <a:rPr lang="en-US" sz="2000" dirty="0" smtClean="0"/>
              <a:t> </a:t>
            </a:r>
            <a:r>
              <a:rPr lang="en-US" sz="2000" dirty="0" err="1" smtClean="0"/>
              <a:t>dẫn</a:t>
            </a:r>
            <a:r>
              <a:rPr lang="en-US" sz="2000" dirty="0" smtClean="0"/>
              <a:t> </a:t>
            </a:r>
            <a:r>
              <a:rPr lang="en-US" sz="2000" dirty="0" err="1" smtClean="0"/>
              <a:t>đến</a:t>
            </a:r>
            <a:r>
              <a:rPr lang="en-US" sz="2000" dirty="0" smtClean="0"/>
              <a:t> Hard dependencies.</a:t>
            </a:r>
            <a:endParaRPr lang="en-US" sz="2000" dirty="0" smtClean="0"/>
          </a:p>
          <a:p>
            <a:r>
              <a:rPr lang="en-US" sz="2000" dirty="0" smtClean="0"/>
              <a:t>Hard dependencies </a:t>
            </a:r>
            <a:r>
              <a:rPr lang="en-US" sz="2000" dirty="0" err="1" smtClean="0"/>
              <a:t>gây</a:t>
            </a:r>
            <a:r>
              <a:rPr lang="en-US" sz="2000" dirty="0" smtClean="0"/>
              <a:t> </a:t>
            </a:r>
            <a:r>
              <a:rPr lang="en-US" sz="2000" dirty="0" err="1" smtClean="0"/>
              <a:t>ra</a:t>
            </a:r>
            <a:r>
              <a:rPr lang="en-US" sz="2000" dirty="0" smtClean="0"/>
              <a:t>:</a:t>
            </a:r>
            <a:endParaRPr lang="en-US" sz="2000" dirty="0" smtClean="0"/>
          </a:p>
          <a:p>
            <a:pPr lvl="1"/>
            <a:r>
              <a:rPr lang="en-US" sz="1800" dirty="0" err="1" smtClean="0"/>
              <a:t>Làm</a:t>
            </a:r>
            <a:r>
              <a:rPr lang="en-US" sz="1800" dirty="0" smtClean="0"/>
              <a:t> </a:t>
            </a:r>
            <a:r>
              <a:rPr lang="en-US" sz="1800" dirty="0" err="1" smtClean="0"/>
              <a:t>giảm</a:t>
            </a:r>
            <a:r>
              <a:rPr lang="en-US" sz="1800" dirty="0" smtClean="0"/>
              <a:t> </a:t>
            </a:r>
            <a:r>
              <a:rPr lang="en-US" sz="1800" dirty="0" err="1" smtClean="0"/>
              <a:t>khả</a:t>
            </a:r>
            <a:r>
              <a:rPr lang="en-US" sz="1800" dirty="0" smtClean="0"/>
              <a:t> </a:t>
            </a:r>
            <a:r>
              <a:rPr lang="en-US" sz="1800" dirty="0" err="1" smtClean="0"/>
              <a:t>năng</a:t>
            </a:r>
            <a:r>
              <a:rPr lang="en-US" sz="1800" dirty="0" smtClean="0"/>
              <a:t> reusability</a:t>
            </a:r>
            <a:endParaRPr lang="en-US" sz="1800" dirty="0" smtClean="0"/>
          </a:p>
          <a:p>
            <a:pPr lvl="1"/>
            <a:r>
              <a:rPr lang="en-US" sz="1800" dirty="0" err="1" smtClean="0"/>
              <a:t>Gây</a:t>
            </a:r>
            <a:r>
              <a:rPr lang="en-US" sz="1800" dirty="0" smtClean="0"/>
              <a:t> </a:t>
            </a:r>
            <a:r>
              <a:rPr lang="en-US" sz="1800" dirty="0" err="1" smtClean="0"/>
              <a:t>khó</a:t>
            </a:r>
            <a:r>
              <a:rPr lang="en-US" sz="1800" dirty="0" smtClean="0"/>
              <a:t> </a:t>
            </a:r>
            <a:r>
              <a:rPr lang="en-US" sz="1800" dirty="0" err="1" smtClean="0"/>
              <a:t>khăn</a:t>
            </a:r>
            <a:r>
              <a:rPr lang="en-US" sz="1800" dirty="0" smtClean="0"/>
              <a:t> </a:t>
            </a:r>
            <a:r>
              <a:rPr lang="en-US" sz="1800" dirty="0" err="1" smtClean="0"/>
              <a:t>cho</a:t>
            </a:r>
            <a:r>
              <a:rPr lang="en-US" sz="1800" dirty="0" smtClean="0"/>
              <a:t> </a:t>
            </a:r>
            <a:r>
              <a:rPr lang="en-US" sz="1800" dirty="0" err="1" smtClean="0"/>
              <a:t>việc</a:t>
            </a:r>
            <a:r>
              <a:rPr lang="en-US" sz="1800" dirty="0" smtClean="0"/>
              <a:t> testing</a:t>
            </a:r>
            <a:endParaRPr lang="en-US" sz="1800" dirty="0" smtClean="0"/>
          </a:p>
          <a:p>
            <a:pPr lvl="1"/>
            <a:r>
              <a:rPr lang="en-US" sz="1800" dirty="0" err="1" smtClean="0"/>
              <a:t>Cản</a:t>
            </a:r>
            <a:r>
              <a:rPr lang="en-US" sz="1800" dirty="0" smtClean="0"/>
              <a:t> </a:t>
            </a:r>
            <a:r>
              <a:rPr lang="en-US" sz="1800" dirty="0" err="1" smtClean="0"/>
              <a:t>trở</a:t>
            </a:r>
            <a:r>
              <a:rPr lang="en-US" sz="1800" dirty="0" smtClean="0"/>
              <a:t> </a:t>
            </a:r>
            <a:r>
              <a:rPr lang="en-US" sz="1800" dirty="0" err="1" smtClean="0"/>
              <a:t>khả</a:t>
            </a:r>
            <a:r>
              <a:rPr lang="en-US" sz="1800" dirty="0" smtClean="0"/>
              <a:t> </a:t>
            </a:r>
            <a:r>
              <a:rPr lang="en-US" sz="1800" dirty="0" err="1" smtClean="0"/>
              <a:t>năng</a:t>
            </a:r>
            <a:r>
              <a:rPr lang="en-US" sz="1800" dirty="0" smtClean="0"/>
              <a:t> maintainability </a:t>
            </a:r>
            <a:r>
              <a:rPr lang="en-US" sz="1800" dirty="0" err="1" smtClean="0"/>
              <a:t>khi</a:t>
            </a:r>
            <a:r>
              <a:rPr lang="en-US" sz="1800" dirty="0" smtClean="0"/>
              <a:t> </a:t>
            </a:r>
            <a:r>
              <a:rPr lang="en-US" sz="1800" dirty="0" err="1" smtClean="0"/>
              <a:t>dự</a:t>
            </a:r>
            <a:r>
              <a:rPr lang="en-US" sz="1800" dirty="0" smtClean="0"/>
              <a:t> </a:t>
            </a:r>
            <a:r>
              <a:rPr lang="en-US" sz="1800" dirty="0" err="1" smtClean="0"/>
              <a:t>án</a:t>
            </a:r>
            <a:r>
              <a:rPr lang="en-US" sz="1800" dirty="0" smtClean="0"/>
              <a:t> </a:t>
            </a:r>
            <a:r>
              <a:rPr lang="en-US" sz="1800" dirty="0" err="1" smtClean="0"/>
              <a:t>có</a:t>
            </a:r>
            <a:r>
              <a:rPr lang="en-US" sz="1800" dirty="0" smtClean="0"/>
              <a:t> </a:t>
            </a:r>
            <a:r>
              <a:rPr lang="en-US" sz="1800" dirty="0" err="1" smtClean="0"/>
              <a:t>quy</a:t>
            </a:r>
            <a:r>
              <a:rPr lang="en-US" sz="1800" dirty="0" smtClean="0"/>
              <a:t> </a:t>
            </a:r>
            <a:r>
              <a:rPr lang="en-US" sz="1800" dirty="0" err="1" smtClean="0"/>
              <a:t>mô</a:t>
            </a:r>
            <a:r>
              <a:rPr lang="en-US" sz="1800" dirty="0" smtClean="0"/>
              <a:t> </a:t>
            </a:r>
            <a:r>
              <a:rPr lang="en-US" sz="1800" dirty="0" err="1" smtClean="0"/>
              <a:t>lớn</a:t>
            </a:r>
            <a:endParaRPr lang="en-US" sz="1800"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2">
                    <a:lumMod val="50000"/>
                  </a:schemeClr>
                </a:solidFill>
              </a:rPr>
              <a:t>Tạo multiple components</a:t>
            </a:r>
            <a:endParaRPr lang="en-US">
              <a:solidFill>
                <a:schemeClr val="tx2">
                  <a:lumMod val="50000"/>
                </a:schemeClr>
              </a:solidFill>
            </a:endParaRPr>
          </a:p>
        </p:txBody>
      </p:sp>
      <p:sp>
        <p:nvSpPr>
          <p:cNvPr id="3" name="Content Placeholder 2"/>
          <p:cNvSpPr>
            <a:spLocks noGrp="1"/>
          </p:cNvSpPr>
          <p:nvPr>
            <p:ph sz="half" idx="1"/>
          </p:nvPr>
        </p:nvSpPr>
        <p:spPr>
          <a:xfrm>
            <a:off x="677545" y="1489075"/>
            <a:ext cx="8596630" cy="3880485"/>
          </a:xfrm>
        </p:spPr>
        <p:txBody>
          <a:bodyPr/>
          <a:p>
            <a:r>
              <a:rPr lang="en-US"/>
              <a:t>Bước 1: Tạo Activity level scope</a:t>
            </a:r>
            <a:endParaRPr lang="en-US"/>
          </a:p>
          <a:p>
            <a:endParaRPr lang="en-US"/>
          </a:p>
          <a:p>
            <a:endParaRPr lang="en-US"/>
          </a:p>
          <a:p>
            <a:r>
              <a:rPr lang="en-US"/>
              <a:t>Bước 2: Tạo Component cho MainActivity</a:t>
            </a:r>
            <a:endParaRPr lang="en-US"/>
          </a:p>
          <a:p>
            <a:endParaRPr lang="en-US"/>
          </a:p>
        </p:txBody>
      </p:sp>
      <p:pic>
        <p:nvPicPr>
          <p:cNvPr id="4" name="Content Placeholder 3" descr="Capture1"/>
          <p:cNvPicPr>
            <a:picLocks noChangeAspect="1"/>
          </p:cNvPicPr>
          <p:nvPr>
            <p:ph sz="half" idx="2"/>
          </p:nvPr>
        </p:nvPicPr>
        <p:blipFill>
          <a:blip r:embed="rId1"/>
          <a:stretch>
            <a:fillRect/>
          </a:stretch>
        </p:blipFill>
        <p:spPr>
          <a:xfrm>
            <a:off x="1090295" y="1930400"/>
            <a:ext cx="6706235" cy="601980"/>
          </a:xfrm>
          <a:prstGeom prst="rect">
            <a:avLst/>
          </a:prstGeom>
        </p:spPr>
      </p:pic>
      <p:pic>
        <p:nvPicPr>
          <p:cNvPr id="5" name="Picture 4" descr="Capture2"/>
          <p:cNvPicPr>
            <a:picLocks noChangeAspect="1"/>
          </p:cNvPicPr>
          <p:nvPr/>
        </p:nvPicPr>
        <p:blipFill>
          <a:blip r:embed="rId2"/>
          <a:stretch>
            <a:fillRect/>
          </a:stretch>
        </p:blipFill>
        <p:spPr>
          <a:xfrm>
            <a:off x="1090295" y="3435985"/>
            <a:ext cx="6706235" cy="22523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77545" y="609600"/>
            <a:ext cx="8595995" cy="5431790"/>
          </a:xfrm>
        </p:spPr>
        <p:txBody>
          <a:bodyPr/>
          <a:p>
            <a:r>
              <a:rPr lang="en-US"/>
              <a:t>Bước 3: Tạo Module cho MainActivity</a:t>
            </a:r>
            <a:endParaRPr lang="en-US"/>
          </a:p>
        </p:txBody>
      </p:sp>
      <p:pic>
        <p:nvPicPr>
          <p:cNvPr id="6" name="Picture 5" descr="Capture3"/>
          <p:cNvPicPr>
            <a:picLocks noChangeAspect="1"/>
          </p:cNvPicPr>
          <p:nvPr/>
        </p:nvPicPr>
        <p:blipFill>
          <a:blip r:embed="rId1"/>
          <a:stretch>
            <a:fillRect/>
          </a:stretch>
        </p:blipFill>
        <p:spPr>
          <a:xfrm>
            <a:off x="1034415" y="1148080"/>
            <a:ext cx="8239760" cy="4561840"/>
          </a:xfrm>
          <a:prstGeom prst="rect">
            <a:avLst/>
          </a:prstGeom>
        </p:spPr>
      </p:pic>
      <p:sp>
        <p:nvSpPr>
          <p:cNvPr id="7" name="Content Placeholder 6"/>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Capture4"/>
          <p:cNvPicPr>
            <a:picLocks noChangeAspect="1"/>
          </p:cNvPicPr>
          <p:nvPr>
            <p:ph sz="half" idx="1"/>
          </p:nvPr>
        </p:nvPicPr>
        <p:blipFill>
          <a:blip r:embed="rId1"/>
          <a:stretch>
            <a:fillRect/>
          </a:stretch>
        </p:blipFill>
        <p:spPr>
          <a:xfrm>
            <a:off x="570865" y="609600"/>
            <a:ext cx="8703310" cy="1704975"/>
          </a:xfrm>
          <a:prstGeom prst="rect">
            <a:avLst/>
          </a:prstGeom>
        </p:spPr>
      </p:pic>
      <p:pic>
        <p:nvPicPr>
          <p:cNvPr id="6" name="Content Placeholder 5" descr="Capture5"/>
          <p:cNvPicPr>
            <a:picLocks noChangeAspect="1"/>
          </p:cNvPicPr>
          <p:nvPr>
            <p:ph sz="half" idx="2"/>
          </p:nvPr>
        </p:nvPicPr>
        <p:blipFill>
          <a:blip r:embed="rId2"/>
          <a:stretch>
            <a:fillRect/>
          </a:stretch>
        </p:blipFill>
        <p:spPr>
          <a:xfrm>
            <a:off x="570865" y="3148330"/>
            <a:ext cx="8703310" cy="30079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77545" y="609600"/>
            <a:ext cx="8595995" cy="5431790"/>
          </a:xfrm>
        </p:spPr>
        <p:txBody>
          <a:bodyPr/>
          <a:p>
            <a:r>
              <a:rPr lang="en-US"/>
              <a:t>Bước 4: Tạo lớp Application</a:t>
            </a:r>
            <a:endParaRPr lang="en-US"/>
          </a:p>
        </p:txBody>
      </p:sp>
      <p:pic>
        <p:nvPicPr>
          <p:cNvPr id="5" name="Content Placeholder 4" descr="Capture6"/>
          <p:cNvPicPr>
            <a:picLocks noChangeAspect="1"/>
          </p:cNvPicPr>
          <p:nvPr>
            <p:ph sz="half" idx="2"/>
          </p:nvPr>
        </p:nvPicPr>
        <p:blipFill>
          <a:blip r:embed="rId1"/>
          <a:stretch>
            <a:fillRect/>
          </a:stretch>
        </p:blipFill>
        <p:spPr>
          <a:xfrm>
            <a:off x="1102995" y="1304925"/>
            <a:ext cx="8169910" cy="45383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77545" y="609600"/>
            <a:ext cx="8595995" cy="5431790"/>
          </a:xfrm>
        </p:spPr>
        <p:txBody>
          <a:bodyPr/>
          <a:p>
            <a:r>
              <a:rPr lang="en-US"/>
              <a:t>Bước 5: Điều chỉnh MainActivity class</a:t>
            </a:r>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Nếu chúng ta có quá nhiều phụ thuộc ở trong Component thì sao?</a:t>
            </a:r>
            <a:endParaRPr lang="en-US"/>
          </a:p>
        </p:txBody>
      </p:sp>
      <p:pic>
        <p:nvPicPr>
          <p:cNvPr id="5" name="Content Placeholder 4" descr="Capture7"/>
          <p:cNvPicPr>
            <a:picLocks noChangeAspect="1"/>
          </p:cNvPicPr>
          <p:nvPr>
            <p:ph sz="half" idx="2"/>
          </p:nvPr>
        </p:nvPicPr>
        <p:blipFill>
          <a:blip r:embed="rId1"/>
          <a:stretch>
            <a:fillRect/>
          </a:stretch>
        </p:blipFill>
        <p:spPr>
          <a:xfrm>
            <a:off x="1062990" y="1185545"/>
            <a:ext cx="8210550" cy="28797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842645"/>
          </a:xfrm>
        </p:spPr>
        <p:txBody>
          <a:bodyPr/>
          <a:p>
            <a:r>
              <a:rPr lang="en-US">
                <a:solidFill>
                  <a:schemeClr val="tx2">
                    <a:lumMod val="50000"/>
                  </a:schemeClr>
                </a:solidFill>
              </a:rPr>
              <a:t>Sử dụng @Inject Annotation</a:t>
            </a:r>
            <a:endParaRPr lang="en-US">
              <a:solidFill>
                <a:schemeClr val="tx2">
                  <a:lumMod val="50000"/>
                </a:schemeClr>
              </a:solidFill>
            </a:endParaRPr>
          </a:p>
        </p:txBody>
      </p:sp>
      <p:pic>
        <p:nvPicPr>
          <p:cNvPr id="5" name="Content Placeholder 4" descr="Capture8"/>
          <p:cNvPicPr>
            <a:picLocks noChangeAspect="1"/>
          </p:cNvPicPr>
          <p:nvPr>
            <p:ph sz="half" idx="1"/>
          </p:nvPr>
        </p:nvPicPr>
        <p:blipFill>
          <a:blip r:embed="rId1"/>
          <a:stretch>
            <a:fillRect/>
          </a:stretch>
        </p:blipFill>
        <p:spPr>
          <a:xfrm>
            <a:off x="677545" y="1452245"/>
            <a:ext cx="8595995" cy="1512570"/>
          </a:xfrm>
          <a:prstGeom prst="rect">
            <a:avLst/>
          </a:prstGeom>
        </p:spPr>
      </p:pic>
      <p:pic>
        <p:nvPicPr>
          <p:cNvPr id="6" name="Content Placeholder 5" descr="Capture9"/>
          <p:cNvPicPr>
            <a:picLocks noChangeAspect="1"/>
          </p:cNvPicPr>
          <p:nvPr>
            <p:ph sz="half" idx="2"/>
          </p:nvPr>
        </p:nvPicPr>
        <p:blipFill>
          <a:blip r:embed="rId2"/>
          <a:stretch>
            <a:fillRect/>
          </a:stretch>
        </p:blipFill>
        <p:spPr>
          <a:xfrm>
            <a:off x="677545" y="3150870"/>
            <a:ext cx="8595995" cy="32150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a:xfrm>
            <a:off x="677334" y="609601"/>
            <a:ext cx="8596668" cy="5431762"/>
          </a:xfrm>
        </p:spPr>
        <p:txBody>
          <a:bodyPr/>
          <a:lstStyle/>
          <a:p>
            <a:endParaRPr lang="en-US" dirty="0"/>
          </a:p>
        </p:txBody>
      </p:sp>
      <p:sp>
        <p:nvSpPr>
          <p:cNvPr id="7" name="Rectangle 6"/>
          <p:cNvSpPr/>
          <p:nvPr/>
        </p:nvSpPr>
        <p:spPr>
          <a:xfrm>
            <a:off x="1322264" y="2863817"/>
            <a:ext cx="7306808"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50000"/>
                  </a:schemeClr>
                </a:solidFill>
                <a:effectLst>
                  <a:reflection blurRad="6350" stA="53000" endA="300" endPos="35500" dir="5400000" sy="-90000" algn="bl" rotWithShape="0"/>
                </a:effectLst>
              </a:rPr>
              <a:t>Thank you for listening</a:t>
            </a:r>
            <a:endParaRPr lang="en-US" sz="5400" b="0" cap="none" spc="0" dirty="0">
              <a:ln w="0"/>
              <a:solidFill>
                <a:schemeClr val="accent1">
                  <a:lumMod val="50000"/>
                </a:schemeClr>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Cách</a:t>
            </a:r>
            <a:r>
              <a:rPr lang="en-US" dirty="0" smtClean="0">
                <a:solidFill>
                  <a:schemeClr val="accent2">
                    <a:lumMod val="50000"/>
                  </a:schemeClr>
                </a:solidFill>
              </a:rPr>
              <a:t> </a:t>
            </a:r>
            <a:r>
              <a:rPr lang="en-US" dirty="0" err="1" smtClean="0">
                <a:solidFill>
                  <a:schemeClr val="accent2">
                    <a:lumMod val="50000"/>
                  </a:schemeClr>
                </a:solidFill>
              </a:rPr>
              <a:t>khắc</a:t>
            </a:r>
            <a:r>
              <a:rPr lang="en-US" dirty="0" smtClean="0">
                <a:solidFill>
                  <a:schemeClr val="accent2">
                    <a:lumMod val="50000"/>
                  </a:schemeClr>
                </a:solidFill>
              </a:rPr>
              <a:t> </a:t>
            </a:r>
            <a:r>
              <a:rPr lang="en-US" dirty="0" err="1" smtClean="0">
                <a:solidFill>
                  <a:schemeClr val="accent2">
                    <a:lumMod val="50000"/>
                  </a:schemeClr>
                </a:solidFill>
              </a:rPr>
              <a:t>phục</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sz="2400" dirty="0" err="1" smtClean="0"/>
              <a:t>Một</a:t>
            </a:r>
            <a:r>
              <a:rPr lang="en-US" sz="2400" dirty="0" smtClean="0"/>
              <a:t> </a:t>
            </a:r>
            <a:r>
              <a:rPr lang="en-US" sz="2400" dirty="0" err="1" smtClean="0"/>
              <a:t>chiến</a:t>
            </a:r>
            <a:r>
              <a:rPr lang="en-US" sz="2400" dirty="0" smtClean="0"/>
              <a:t> </a:t>
            </a:r>
            <a:r>
              <a:rPr lang="en-US" sz="2400" dirty="0" err="1" smtClean="0"/>
              <a:t>lược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được</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trên</a:t>
            </a:r>
            <a:r>
              <a:rPr lang="en-US" sz="2400" dirty="0" smtClean="0"/>
              <a:t> </a:t>
            </a:r>
            <a:r>
              <a:rPr lang="en-US" sz="2400" dirty="0" err="1" smtClean="0"/>
              <a:t>đó</a:t>
            </a:r>
            <a:r>
              <a:rPr lang="en-US" sz="2400" dirty="0" smtClean="0"/>
              <a:t> </a:t>
            </a:r>
            <a:r>
              <a:rPr lang="en-US" sz="2400" dirty="0" err="1" smtClean="0"/>
              <a:t>chính</a:t>
            </a:r>
            <a:r>
              <a:rPr lang="en-US" sz="2400" dirty="0" smtClean="0"/>
              <a:t> </a:t>
            </a:r>
            <a:r>
              <a:rPr lang="en-US" sz="2400" dirty="0" err="1" smtClean="0"/>
              <a:t>là</a:t>
            </a:r>
            <a:r>
              <a:rPr lang="en-US" sz="2400" dirty="0" smtClean="0"/>
              <a:t> Dependency Injection (DI).</a:t>
            </a:r>
            <a:endParaRPr lang="en-US" sz="2400" dirty="0" smtClean="0"/>
          </a:p>
          <a:p>
            <a:r>
              <a:rPr lang="en-US" sz="2400" dirty="0" err="1" smtClean="0"/>
              <a:t>Thật</a:t>
            </a:r>
            <a:r>
              <a:rPr lang="en-US" sz="2400" dirty="0" smtClean="0"/>
              <a:t> </a:t>
            </a:r>
            <a:r>
              <a:rPr lang="en-US" sz="2400" dirty="0" err="1" smtClean="0"/>
              <a:t>ra</a:t>
            </a:r>
            <a:r>
              <a:rPr lang="en-US" sz="2400" dirty="0" smtClean="0"/>
              <a:t> </a:t>
            </a:r>
            <a:r>
              <a:rPr lang="en-US" sz="2400" dirty="0" err="1" smtClean="0"/>
              <a:t>cũng</a:t>
            </a:r>
            <a:r>
              <a:rPr lang="en-US" sz="2400" dirty="0" smtClean="0"/>
              <a:t> </a:t>
            </a:r>
            <a:r>
              <a:rPr lang="en-US" sz="2400" dirty="0" err="1" smtClean="0"/>
              <a:t>còn</a:t>
            </a:r>
            <a:r>
              <a:rPr lang="en-US" sz="2400" dirty="0" smtClean="0"/>
              <a:t> </a:t>
            </a:r>
            <a:r>
              <a:rPr lang="en-US" sz="2400" dirty="0" err="1" smtClean="0"/>
              <a:t>có</a:t>
            </a:r>
            <a:r>
              <a:rPr lang="en-US" sz="2400" dirty="0" smtClean="0"/>
              <a:t> </a:t>
            </a:r>
            <a:r>
              <a:rPr lang="en-US" sz="2400" dirty="0" err="1" smtClean="0"/>
              <a:t>những</a:t>
            </a:r>
            <a:r>
              <a:rPr lang="en-US" sz="2400" dirty="0" smtClean="0"/>
              <a:t> </a:t>
            </a:r>
            <a:r>
              <a:rPr lang="en-US" sz="2400" dirty="0" err="1" smtClean="0"/>
              <a:t>cách</a:t>
            </a:r>
            <a:r>
              <a:rPr lang="en-US" sz="2400" dirty="0" smtClean="0"/>
              <a:t> </a:t>
            </a:r>
            <a:r>
              <a:rPr lang="en-US" sz="2400" dirty="0" err="1" smtClean="0"/>
              <a:t>khác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tình</a:t>
            </a:r>
            <a:r>
              <a:rPr lang="en-US" sz="2400" dirty="0" smtClean="0"/>
              <a:t> </a:t>
            </a:r>
            <a:r>
              <a:rPr lang="en-US" sz="2400" dirty="0" err="1" smtClean="0"/>
              <a:t>trạng</a:t>
            </a:r>
            <a:r>
              <a:rPr lang="en-US" sz="2400" dirty="0" smtClean="0"/>
              <a:t> </a:t>
            </a:r>
            <a:r>
              <a:rPr lang="en-US" sz="2400" dirty="0" err="1" smtClean="0"/>
              <a:t>trên</a:t>
            </a:r>
            <a:r>
              <a:rPr lang="en-US" sz="2400" dirty="0" smtClean="0"/>
              <a:t> </a:t>
            </a:r>
            <a:r>
              <a:rPr lang="en-US" sz="2400" dirty="0" err="1" smtClean="0"/>
              <a:t>nhưng</a:t>
            </a:r>
            <a:r>
              <a:rPr lang="en-US" sz="2400" dirty="0" smtClean="0"/>
              <a:t> DI </a:t>
            </a:r>
            <a:r>
              <a:rPr lang="en-US" sz="2400" dirty="0" err="1" smtClean="0"/>
              <a:t>được</a:t>
            </a:r>
            <a:r>
              <a:rPr lang="en-US" sz="2400" dirty="0" smtClean="0"/>
              <a:t> </a:t>
            </a:r>
            <a:r>
              <a:rPr lang="en-US" sz="2400" dirty="0" err="1" smtClean="0"/>
              <a:t>cho</a:t>
            </a:r>
            <a:r>
              <a:rPr lang="en-US" sz="2400" dirty="0" smtClean="0"/>
              <a:t> </a:t>
            </a:r>
            <a:r>
              <a:rPr lang="en-US" sz="2400" dirty="0" err="1" smtClean="0"/>
              <a:t>là</a:t>
            </a:r>
            <a:r>
              <a:rPr lang="en-US" sz="2400" dirty="0" smtClean="0"/>
              <a:t> </a:t>
            </a:r>
            <a:r>
              <a:rPr lang="en-US" sz="2400" dirty="0" err="1" smtClean="0"/>
              <a:t>dễ</a:t>
            </a:r>
            <a:r>
              <a:rPr lang="en-US" sz="2400" dirty="0" smtClean="0"/>
              <a:t> </a:t>
            </a:r>
            <a:r>
              <a:rPr lang="en-US" sz="2400" dirty="0" err="1" smtClean="0"/>
              <a:t>hơn</a:t>
            </a:r>
            <a:r>
              <a:rPr lang="en-US" sz="2400" dirty="0" smtClean="0"/>
              <a:t> </a:t>
            </a:r>
            <a:r>
              <a:rPr lang="en-US" sz="2400" dirty="0" err="1" smtClean="0"/>
              <a:t>và</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có</a:t>
            </a:r>
            <a:r>
              <a:rPr lang="en-US" sz="2400" dirty="0" smtClean="0"/>
              <a:t> </a:t>
            </a:r>
            <a:r>
              <a:rPr lang="en-US" sz="2400" dirty="0" err="1" smtClean="0"/>
              <a:t>quy</a:t>
            </a:r>
            <a:r>
              <a:rPr lang="en-US" sz="2400" dirty="0" smtClean="0"/>
              <a:t> </a:t>
            </a:r>
            <a:r>
              <a:rPr lang="en-US" sz="2400" dirty="0" err="1" smtClean="0"/>
              <a:t>mô</a:t>
            </a:r>
            <a:r>
              <a:rPr lang="en-US" sz="2400" dirty="0" smtClean="0"/>
              <a:t> </a:t>
            </a:r>
            <a:r>
              <a:rPr lang="en-US" sz="2400" dirty="0" err="1" smtClean="0"/>
              <a:t>lớn</a:t>
            </a:r>
            <a:r>
              <a:rPr lang="en-US" sz="2400" dirty="0" smtClean="0"/>
              <a:t> </a:t>
            </a:r>
            <a:r>
              <a:rPr lang="en-US" sz="2400" dirty="0" err="1" smtClean="0"/>
              <a:t>và</a:t>
            </a:r>
            <a:r>
              <a:rPr lang="en-US" sz="2400" dirty="0" smtClean="0"/>
              <a:t> </a:t>
            </a:r>
            <a:r>
              <a:rPr lang="en-US" sz="2400" dirty="0" err="1" smtClean="0"/>
              <a:t>mở</a:t>
            </a:r>
            <a:r>
              <a:rPr lang="en-US" sz="2400" dirty="0" smtClean="0"/>
              <a:t> </a:t>
            </a:r>
            <a:r>
              <a:rPr lang="en-US" sz="2400" dirty="0" err="1" smtClean="0"/>
              <a:t>rộng</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Ví</a:t>
            </a:r>
            <a:r>
              <a:rPr lang="en-US" dirty="0" smtClean="0">
                <a:solidFill>
                  <a:schemeClr val="accent2">
                    <a:lumMod val="50000"/>
                  </a:schemeClr>
                </a:solidFill>
              </a:rPr>
              <a:t> </a:t>
            </a:r>
            <a:r>
              <a:rPr lang="en-US" dirty="0" err="1" smtClean="0">
                <a:solidFill>
                  <a:schemeClr val="accent2">
                    <a:lumMod val="50000"/>
                  </a:schemeClr>
                </a:solidFill>
              </a:rPr>
              <a:t>dụ</a:t>
            </a:r>
            <a:r>
              <a:rPr lang="en-US" dirty="0" smtClean="0">
                <a:solidFill>
                  <a:schemeClr val="accent2">
                    <a:lumMod val="50000"/>
                  </a:schemeClr>
                </a:solidFill>
              </a:rPr>
              <a:t>:</a:t>
            </a:r>
            <a:r>
              <a:rPr lang="en-US" dirty="0">
                <a:solidFill>
                  <a:schemeClr val="accent2">
                    <a:lumMod val="50000"/>
                  </a:schemeClr>
                </a:solidFill>
              </a:rPr>
              <a:t> </a:t>
            </a:r>
            <a:r>
              <a:rPr lang="en-US" dirty="0" smtClean="0">
                <a:solidFill>
                  <a:schemeClr val="accent2">
                    <a:lumMod val="50000"/>
                  </a:schemeClr>
                </a:solidFill>
              </a:rPr>
              <a:t>Ta </a:t>
            </a:r>
            <a:r>
              <a:rPr lang="en-US" dirty="0" err="1" smtClean="0">
                <a:solidFill>
                  <a:schemeClr val="accent2">
                    <a:lumMod val="50000"/>
                  </a:schemeClr>
                </a:solidFill>
              </a:rPr>
              <a:t>có</a:t>
            </a:r>
            <a:r>
              <a:rPr lang="en-US" dirty="0" smtClean="0">
                <a:solidFill>
                  <a:schemeClr val="accent2">
                    <a:lumMod val="50000"/>
                  </a:schemeClr>
                </a:solidFill>
              </a:rPr>
              <a:t> </a:t>
            </a:r>
            <a:r>
              <a:rPr lang="en-US" dirty="0" err="1" smtClean="0">
                <a:solidFill>
                  <a:schemeClr val="accent2">
                    <a:lumMod val="50000"/>
                  </a:schemeClr>
                </a:solidFill>
              </a:rPr>
              <a:t>một</a:t>
            </a:r>
            <a:r>
              <a:rPr lang="en-US" dirty="0" smtClean="0">
                <a:solidFill>
                  <a:schemeClr val="accent2">
                    <a:lumMod val="50000"/>
                  </a:schemeClr>
                </a:solidFill>
              </a:rPr>
              <a:t> interface House </a:t>
            </a:r>
            <a:r>
              <a:rPr lang="en-US" dirty="0" err="1" smtClean="0">
                <a:solidFill>
                  <a:schemeClr val="accent2">
                    <a:lumMod val="50000"/>
                  </a:schemeClr>
                </a:solidFill>
              </a:rPr>
              <a:t>gồm</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là</a:t>
            </a:r>
            <a:r>
              <a:rPr lang="en-US" dirty="0" smtClean="0">
                <a:solidFill>
                  <a:schemeClr val="accent2">
                    <a:lumMod val="50000"/>
                  </a:schemeClr>
                </a:solidFill>
              </a:rPr>
              <a:t> </a:t>
            </a:r>
            <a:r>
              <a:rPr lang="en-US" dirty="0" err="1" smtClean="0">
                <a:solidFill>
                  <a:schemeClr val="accent2">
                    <a:lumMod val="50000"/>
                  </a:schemeClr>
                </a:solidFill>
              </a:rPr>
              <a:t>prepareForWar</a:t>
            </a:r>
            <a:r>
              <a:rPr lang="en-US" dirty="0" smtClean="0">
                <a:solidFill>
                  <a:schemeClr val="accent2">
                    <a:lumMod val="50000"/>
                  </a:schemeClr>
                </a:solidFill>
              </a:rPr>
              <a:t>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reportForWar</a:t>
            </a:r>
            <a:endParaRPr lang="en-US" dirty="0">
              <a:solidFill>
                <a:schemeClr val="accent2">
                  <a:lumMod val="50000"/>
                </a:schemeClr>
              </a:solidFill>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51303" y="3305858"/>
            <a:ext cx="6849431" cy="159089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Tiếp</a:t>
            </a:r>
            <a:r>
              <a:rPr lang="en-US" dirty="0" smtClean="0">
                <a:solidFill>
                  <a:schemeClr val="accent2">
                    <a:lumMod val="50000"/>
                  </a:schemeClr>
                </a:solidFill>
              </a:rPr>
              <a:t> </a:t>
            </a:r>
            <a:r>
              <a:rPr lang="en-US" dirty="0" err="1" smtClean="0">
                <a:solidFill>
                  <a:schemeClr val="accent2">
                    <a:lumMod val="50000"/>
                  </a:schemeClr>
                </a:solidFill>
              </a:rPr>
              <a:t>theo</a:t>
            </a:r>
            <a:r>
              <a:rPr lang="en-US" dirty="0" smtClean="0">
                <a:solidFill>
                  <a:schemeClr val="accent2">
                    <a:lumMod val="50000"/>
                  </a:schemeClr>
                </a:solidFill>
              </a:rPr>
              <a:t> ta </a:t>
            </a:r>
            <a:r>
              <a:rPr lang="en-US" dirty="0" err="1" smtClean="0">
                <a:solidFill>
                  <a:schemeClr val="accent2">
                    <a:lumMod val="50000"/>
                  </a:schemeClr>
                </a:solidFill>
              </a:rPr>
              <a:t>cần</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2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implement class House</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2179490"/>
            <a:ext cx="4182989" cy="3586995"/>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323" y="2179489"/>
            <a:ext cx="4669919" cy="3586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Bây</a:t>
            </a:r>
            <a:r>
              <a:rPr lang="en-US" dirty="0" smtClean="0">
                <a:solidFill>
                  <a:schemeClr val="accent2">
                    <a:lumMod val="50000"/>
                  </a:schemeClr>
                </a:solidFill>
              </a:rPr>
              <a:t> </a:t>
            </a:r>
            <a:r>
              <a:rPr lang="en-US" dirty="0" err="1" smtClean="0">
                <a:solidFill>
                  <a:schemeClr val="accent2">
                    <a:lumMod val="50000"/>
                  </a:schemeClr>
                </a:solidFill>
              </a:rPr>
              <a:t>giờ</a:t>
            </a:r>
            <a:r>
              <a:rPr lang="en-US" dirty="0" smtClean="0">
                <a:solidFill>
                  <a:schemeClr val="accent2">
                    <a:lumMod val="50000"/>
                  </a:schemeClr>
                </a:solidFill>
              </a:rPr>
              <a:t> </a:t>
            </a:r>
            <a:r>
              <a:rPr lang="en-US" dirty="0" err="1" smtClean="0">
                <a:solidFill>
                  <a:schemeClr val="accent2">
                    <a:lumMod val="50000"/>
                  </a:schemeClr>
                </a:solidFill>
              </a:rPr>
              <a:t>chúng</a:t>
            </a:r>
            <a:r>
              <a:rPr lang="en-US" dirty="0" smtClean="0">
                <a:solidFill>
                  <a:schemeClr val="accent2">
                    <a:lumMod val="50000"/>
                  </a:schemeClr>
                </a:solidFill>
              </a:rPr>
              <a:t> ta </a:t>
            </a:r>
            <a:r>
              <a:rPr lang="en-US" dirty="0" err="1" smtClean="0">
                <a:solidFill>
                  <a:schemeClr val="accent2">
                    <a:lumMod val="50000"/>
                  </a:schemeClr>
                </a:solidFill>
              </a:rPr>
              <a:t>sẽ</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class War </a:t>
            </a:r>
            <a:r>
              <a:rPr lang="en-US" dirty="0" err="1" smtClean="0">
                <a:solidFill>
                  <a:schemeClr val="accent2">
                    <a:lumMod val="50000"/>
                  </a:schemeClr>
                </a:solidFill>
              </a:rPr>
              <a:t>mà</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a:t>
            </a:r>
            <a:r>
              <a:rPr lang="en-US" dirty="0" err="1" smtClean="0">
                <a:solidFill>
                  <a:schemeClr val="accent2">
                    <a:lumMod val="50000"/>
                  </a:schemeClr>
                </a:solidFill>
              </a:rPr>
              <a:t>đó</a:t>
            </a:r>
            <a:r>
              <a:rPr lang="en-US" dirty="0" smtClean="0">
                <a:solidFill>
                  <a:schemeClr val="accent2">
                    <a:lumMod val="50000"/>
                  </a:schemeClr>
                </a:solidFill>
              </a:rPr>
              <a:t> </a:t>
            </a:r>
            <a:r>
              <a:rPr lang="en-US" dirty="0" err="1" smtClean="0">
                <a:solidFill>
                  <a:schemeClr val="accent2">
                    <a:lumMod val="50000"/>
                  </a:schemeClr>
                </a:solidFill>
              </a:rPr>
              <a:t>bao</a:t>
            </a:r>
            <a:r>
              <a:rPr lang="en-US" dirty="0" smtClean="0">
                <a:solidFill>
                  <a:schemeClr val="accent2">
                    <a:lumMod val="50000"/>
                  </a:schemeClr>
                </a:solidFill>
              </a:rPr>
              <a:t> </a:t>
            </a:r>
            <a:r>
              <a:rPr lang="en-US" dirty="0" err="1" smtClean="0">
                <a:solidFill>
                  <a:schemeClr val="accent2">
                    <a:lumMod val="50000"/>
                  </a:schemeClr>
                </a:solidFill>
              </a:rPr>
              <a:t>gồm</a:t>
            </a:r>
            <a:r>
              <a:rPr lang="en-US" dirty="0" smtClean="0">
                <a:solidFill>
                  <a:schemeClr val="accent2">
                    <a:lumMod val="50000"/>
                  </a:schemeClr>
                </a:solidFill>
              </a:rPr>
              <a:t> việc khởi tạo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a:t>
            </a:r>
            <a:r>
              <a:rPr lang="en-US" dirty="0" err="1" smtClean="0">
                <a:solidFill>
                  <a:schemeClr val="accent2">
                    <a:lumMod val="50000"/>
                  </a:schemeClr>
                </a:solidFill>
              </a:rPr>
              <a:t>với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chúng</a:t>
            </a:r>
            <a:endParaRPr lang="en-US" dirty="0">
              <a:solidFill>
                <a:schemeClr val="accent2">
                  <a:lumMod val="50000"/>
                </a:schemeClr>
              </a:solidFill>
            </a:endParaRPr>
          </a:p>
        </p:txBody>
      </p:sp>
      <p:sp>
        <p:nvSpPr>
          <p:cNvPr id="5" name="Content Placeholder 4"/>
          <p:cNvSpPr>
            <a:spLocks noGrp="1"/>
          </p:cNvSpPr>
          <p:nvPr>
            <p:ph idx="1"/>
          </p:nvPr>
        </p:nvSpPr>
        <p:spPr/>
        <p:txBody>
          <a:bodyPr/>
          <a:lstStyle/>
          <a:p>
            <a:r>
              <a:rPr lang="en-US" sz="2400" dirty="0" err="1" smtClean="0"/>
              <a:t>Khi</a:t>
            </a:r>
            <a:r>
              <a:rPr lang="en-US" sz="2400" dirty="0" smtClean="0"/>
              <a:t> </a:t>
            </a:r>
            <a:r>
              <a:rPr lang="en-US" sz="2400" dirty="0" err="1" smtClean="0"/>
              <a:t>không</a:t>
            </a:r>
            <a:r>
              <a:rPr lang="en-US" sz="2400" dirty="0" smtClean="0"/>
              <a:t> </a:t>
            </a:r>
            <a:r>
              <a:rPr lang="en-US" sz="2400" dirty="0" err="1" smtClean="0"/>
              <a:t>dùng</a:t>
            </a:r>
            <a:r>
              <a:rPr lang="en-US" sz="2400" dirty="0" smtClean="0"/>
              <a:t> DI</a:t>
            </a:r>
            <a:endParaRPr lang="en-US" sz="2400" dirty="0" smtClean="0"/>
          </a:p>
          <a:p>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2784388"/>
            <a:ext cx="8596668" cy="362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normAutofit/>
          </a:bodyPr>
          <a:lstStyle/>
          <a:p>
            <a:r>
              <a:rPr lang="en-US" sz="2400" dirty="0" err="1" smtClean="0"/>
              <a:t>Khi</a:t>
            </a:r>
            <a:r>
              <a:rPr lang="en-US" sz="2400" dirty="0" smtClean="0"/>
              <a:t> </a:t>
            </a:r>
            <a:r>
              <a:rPr lang="en-US" sz="2400" dirty="0" err="1" smtClean="0"/>
              <a:t>dùng</a:t>
            </a:r>
            <a:r>
              <a:rPr lang="en-US" sz="2400" dirty="0" smtClean="0"/>
              <a:t> DI</a:t>
            </a:r>
            <a:endParaRPr lang="en-US" sz="2400" dirty="0" smtClean="0"/>
          </a:p>
          <a:p>
            <a:endParaRPr 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1449859"/>
            <a:ext cx="8596668" cy="48768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Cuối</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ta </a:t>
            </a:r>
            <a:r>
              <a:rPr lang="en-US" dirty="0" err="1" smtClean="0">
                <a:solidFill>
                  <a:schemeClr val="accent2">
                    <a:lumMod val="50000"/>
                  </a:schemeClr>
                </a:solidFill>
              </a:rPr>
              <a:t>gọi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khởi</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a:t>
            </a:r>
            <a:r>
              <a:rPr lang="en-US" dirty="0" err="1" smtClean="0">
                <a:solidFill>
                  <a:schemeClr val="accent2">
                    <a:lumMod val="50000"/>
                  </a:schemeClr>
                </a:solidFill>
              </a:rPr>
              <a:t>bên</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class </a:t>
            </a:r>
            <a:r>
              <a:rPr lang="en-US" dirty="0" err="1" smtClean="0">
                <a:solidFill>
                  <a:schemeClr val="accent2">
                    <a:lumMod val="50000"/>
                  </a:schemeClr>
                </a:solidFill>
              </a:rPr>
              <a:t>BattleOfBastards</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79882" y="2796199"/>
            <a:ext cx="6792273" cy="261021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4794</Words>
  <Application>WPS Presentation</Application>
  <PresentationFormat>Widescreen</PresentationFormat>
  <Paragraphs>179</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36</vt:i4>
      </vt:variant>
    </vt:vector>
  </HeadingPairs>
  <TitlesOfParts>
    <vt:vector size="49" baseType="lpstr">
      <vt:lpstr>Arial</vt:lpstr>
      <vt:lpstr>SimSun</vt:lpstr>
      <vt:lpstr>Wingdings</vt:lpstr>
      <vt:lpstr>Wingdings 3</vt:lpstr>
      <vt:lpstr>Arial</vt:lpstr>
      <vt:lpstr>medium-content-sans-serif-font</vt:lpstr>
      <vt:lpstr>Trebuchet MS</vt:lpstr>
      <vt:lpstr>Microsoft YaHei</vt:lpstr>
      <vt:lpstr>Arial Unicode MS</vt:lpstr>
      <vt:lpstr>Calibri</vt:lpstr>
      <vt:lpstr>Segoe Print</vt:lpstr>
      <vt:lpstr>Facet</vt:lpstr>
      <vt:lpstr>1_Facet</vt:lpstr>
      <vt:lpstr>Buổi thuyết trình</vt:lpstr>
      <vt:lpstr>1. Giới thiệu về sự phụ thuộc (Dependency) và Dependency Injection</vt:lpstr>
      <vt:lpstr>Vấn đề của sự phụ thuộc</vt:lpstr>
      <vt:lpstr>Cách khắc phục</vt:lpstr>
      <vt:lpstr>Ví dụ: Ta có một interface House gồm các phương thức là prepareForWar và reportForWar</vt:lpstr>
      <vt:lpstr>Tiếp theo ta cần tạo 2 class Stark và Boltons implement class House</vt:lpstr>
      <vt:lpstr>Bây giờ chúng ta sẽ tạo class War mà trong đó bao gồm việc khởi tạo class Stark và Boltons cùng với các phương thức của chúng</vt:lpstr>
      <vt:lpstr>PowerPoint 演示文稿</vt:lpstr>
      <vt:lpstr>Cuối cùng ta gọi các phương thức khởi tạo bên trong class BattleOfBastards</vt:lpstr>
      <vt:lpstr>Một số vấn đề </vt:lpstr>
      <vt:lpstr>2. Dagger2</vt:lpstr>
      <vt:lpstr>Dagger2 Annotation</vt:lpstr>
      <vt:lpstr>3. Project Demo</vt:lpstr>
      <vt:lpstr>Dependency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TamBPM</dc:creator>
  <cp:lastModifiedBy>Asus</cp:lastModifiedBy>
  <cp:revision>28</cp:revision>
  <dcterms:created xsi:type="dcterms:W3CDTF">2018-07-12T07:01:00Z</dcterms:created>
  <dcterms:modified xsi:type="dcterms:W3CDTF">2018-07-16T15:38:41Z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