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25D01E33-0C9A-4836-B7F9-A2F0AFEB4BD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25D01E33-0C9A-4836-B7F9-A2F0AFEB4BD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D01E33-0C9A-4836-B7F9-A2F0AFEB4BD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01E33-0C9A-4836-B7F9-A2F0AFEB4BD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5D01E33-0C9A-4836-B7F9-A2F0AFEB4BD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B91C3-F7AF-4B70-A6AF-414F720DAC36}" type="slidenum">
              <a:rPr lang="en-US" smtClean="0"/>
            </a:fld>
            <a:endParaRPr lang="en-US"/>
          </a:p>
        </p:txBody>
      </p:sp>
      <p:sp>
        <p:nvSpPr>
          <p:cNvPr id="5" name="Date Placeholder 4"/>
          <p:cNvSpPr>
            <a:spLocks noGrp="1"/>
          </p:cNvSpPr>
          <p:nvPr>
            <p:ph type="dt" sz="half" idx="10"/>
          </p:nvPr>
        </p:nvSpPr>
        <p:spPr/>
        <p:txBody>
          <a:bodyPr/>
          <a:lstStyle/>
          <a:p>
            <a:fld id="{25D01E33-0C9A-4836-B7F9-A2F0AFEB4BDE}" type="datetimeFigureOut">
              <a:rPr lang="en-US" smtClean="0"/>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25D01E33-0C9A-4836-B7F9-A2F0AFEB4BD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25D01E33-0C9A-4836-B7F9-A2F0AFEB4BD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D01E33-0C9A-4836-B7F9-A2F0AFEB4BD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01E33-0C9A-4836-B7F9-A2F0AFEB4BD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5D01E33-0C9A-4836-B7F9-A2F0AFEB4BD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B91C3-F7AF-4B70-A6AF-414F720DAC36}" type="slidenum">
              <a:rPr lang="en-US" smtClean="0"/>
            </a:fld>
            <a:endParaRPr lang="en-US"/>
          </a:p>
        </p:txBody>
      </p:sp>
      <p:sp>
        <p:nvSpPr>
          <p:cNvPr id="5" name="Date Placeholder 4"/>
          <p:cNvSpPr>
            <a:spLocks noGrp="1"/>
          </p:cNvSpPr>
          <p:nvPr>
            <p:ph type="dt" sz="half" idx="10"/>
          </p:nvPr>
        </p:nvSpPr>
        <p:spPr/>
        <p:txBody>
          <a:bodyPr/>
          <a:lstStyle/>
          <a:p>
            <a:fld id="{25D01E33-0C9A-4836-B7F9-A2F0AFEB4BDE}" type="datetimeFigureOut">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7" Type="http://schemas.openxmlformats.org/officeDocument/2006/relationships/theme" Target="../theme/theme2.xml"/><Relationship Id="rId16" Type="http://schemas.openxmlformats.org/officeDocument/2006/relationships/slideLayout" Target="../slideLayouts/slideLayout32.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D01E33-0C9A-4836-B7F9-A2F0AFEB4BDE}" type="datetimeFigureOut">
              <a:rPr lang="en-US" smtClean="0"/>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7B91C3-F7AF-4B70-A6AF-414F720DAC3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D01E33-0C9A-4836-B7F9-A2F0AFEB4BDE}" type="datetimeFigureOut">
              <a:rPr lang="en-US" smtClean="0"/>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7B91C3-F7AF-4B70-A6AF-414F720DAC3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725844"/>
          </a:xfrm>
        </p:spPr>
        <p:txBody>
          <a:bodyPr/>
          <a:lstStyle/>
          <a:p>
            <a:r>
              <a:rPr lang="en-US" sz="2800" dirty="0" err="1" smtClean="0">
                <a:solidFill>
                  <a:schemeClr val="accent2">
                    <a:lumMod val="50000"/>
                  </a:schemeClr>
                </a:solidFill>
              </a:rPr>
              <a:t>Buổi</a:t>
            </a:r>
            <a:r>
              <a:rPr lang="en-US" sz="2800" dirty="0" smtClean="0">
                <a:solidFill>
                  <a:schemeClr val="accent2">
                    <a:lumMod val="50000"/>
                  </a:schemeClr>
                </a:solidFill>
              </a:rPr>
              <a:t> </a:t>
            </a:r>
            <a:r>
              <a:rPr lang="en-US" sz="2800" dirty="0" err="1" smtClean="0">
                <a:solidFill>
                  <a:schemeClr val="accent2">
                    <a:lumMod val="50000"/>
                  </a:schemeClr>
                </a:solidFill>
              </a:rPr>
              <a:t>thuyết</a:t>
            </a:r>
            <a:r>
              <a:rPr lang="en-US" sz="2800" dirty="0" smtClean="0">
                <a:solidFill>
                  <a:schemeClr val="accent2">
                    <a:lumMod val="50000"/>
                  </a:schemeClr>
                </a:solidFill>
              </a:rPr>
              <a:t> </a:t>
            </a:r>
            <a:r>
              <a:rPr lang="en-US" sz="2800" dirty="0" err="1" smtClean="0">
                <a:solidFill>
                  <a:schemeClr val="accent2">
                    <a:lumMod val="50000"/>
                  </a:schemeClr>
                </a:solidFill>
              </a:rPr>
              <a:t>trình</a:t>
            </a:r>
            <a:endParaRPr lang="en-US" sz="2800" dirty="0">
              <a:solidFill>
                <a:schemeClr val="accent2">
                  <a:lumMod val="50000"/>
                </a:schemeClr>
              </a:solidFill>
            </a:endParaRPr>
          </a:p>
        </p:txBody>
      </p:sp>
      <p:sp>
        <p:nvSpPr>
          <p:cNvPr id="3" name="Subtitle 2"/>
          <p:cNvSpPr>
            <a:spLocks noGrp="1"/>
          </p:cNvSpPr>
          <p:nvPr>
            <p:ph type="subTitle" idx="1"/>
          </p:nvPr>
        </p:nvSpPr>
        <p:spPr>
          <a:xfrm>
            <a:off x="1507067" y="3286897"/>
            <a:ext cx="7766936" cy="1860835"/>
          </a:xfrm>
        </p:spPr>
        <p:txBody>
          <a:bodyPr>
            <a:normAutofit/>
          </a:bodyPr>
          <a:lstStyle/>
          <a:p>
            <a:r>
              <a:rPr lang="en-US" sz="5400" dirty="0" err="1" smtClean="0">
                <a:solidFill>
                  <a:schemeClr val="accent2">
                    <a:lumMod val="50000"/>
                  </a:schemeClr>
                </a:solidFill>
              </a:rPr>
              <a:t>Giới</a:t>
            </a:r>
            <a:r>
              <a:rPr lang="en-US" sz="5400" dirty="0" smtClean="0">
                <a:solidFill>
                  <a:schemeClr val="accent2">
                    <a:lumMod val="50000"/>
                  </a:schemeClr>
                </a:solidFill>
              </a:rPr>
              <a:t> </a:t>
            </a:r>
            <a:r>
              <a:rPr lang="en-US" sz="5400" dirty="0" err="1" smtClean="0">
                <a:solidFill>
                  <a:schemeClr val="accent2">
                    <a:lumMod val="50000"/>
                  </a:schemeClr>
                </a:solidFill>
              </a:rPr>
              <a:t>thiệu</a:t>
            </a:r>
            <a:r>
              <a:rPr lang="en-US" sz="5400" dirty="0" smtClean="0">
                <a:solidFill>
                  <a:schemeClr val="accent2">
                    <a:lumMod val="50000"/>
                  </a:schemeClr>
                </a:solidFill>
              </a:rPr>
              <a:t> Dagger2</a:t>
            </a:r>
            <a:endParaRPr lang="en-US" sz="5400" dirty="0">
              <a:solidFill>
                <a:schemeClr val="accent2">
                  <a:lumMod val="50000"/>
                </a:schemeClr>
              </a:solidFill>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507066" y="340839"/>
            <a:ext cx="2298815" cy="22988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4400"/>
          </a:xfrm>
        </p:spPr>
        <p:txBody>
          <a:bodyPr/>
          <a:lstStyle/>
          <a:p>
            <a:r>
              <a:rPr lang="en-US" dirty="0" err="1" smtClean="0">
                <a:solidFill>
                  <a:schemeClr val="accent2">
                    <a:lumMod val="50000"/>
                  </a:schemeClr>
                </a:solidFill>
              </a:rPr>
              <a:t>Một</a:t>
            </a:r>
            <a:r>
              <a:rPr lang="en-US" dirty="0" smtClean="0">
                <a:solidFill>
                  <a:schemeClr val="accent2">
                    <a:lumMod val="50000"/>
                  </a:schemeClr>
                </a:solidFill>
              </a:rPr>
              <a:t> </a:t>
            </a:r>
            <a:r>
              <a:rPr lang="en-US" dirty="0" err="1" smtClean="0">
                <a:solidFill>
                  <a:schemeClr val="accent2">
                    <a:lumMod val="50000"/>
                  </a:schemeClr>
                </a:solidFill>
              </a:rPr>
              <a:t>số</a:t>
            </a:r>
            <a:r>
              <a:rPr lang="en-US" dirty="0" smtClean="0">
                <a:solidFill>
                  <a:schemeClr val="accent2">
                    <a:lumMod val="50000"/>
                  </a:schemeClr>
                </a:solidFill>
              </a:rPr>
              <a:t> </a:t>
            </a:r>
            <a:r>
              <a:rPr lang="en-US" dirty="0" err="1" smtClean="0">
                <a:solidFill>
                  <a:schemeClr val="accent2">
                    <a:lumMod val="50000"/>
                  </a:schemeClr>
                </a:solidFill>
              </a:rPr>
              <a:t>vấn</a:t>
            </a:r>
            <a:r>
              <a:rPr lang="en-US" dirty="0" smtClean="0">
                <a:solidFill>
                  <a:schemeClr val="accent2">
                    <a:lumMod val="50000"/>
                  </a:schemeClr>
                </a:solidFill>
              </a:rPr>
              <a:t> </a:t>
            </a:r>
            <a:r>
              <a:rPr lang="en-US" dirty="0" err="1" smtClean="0">
                <a:solidFill>
                  <a:schemeClr val="accent2">
                    <a:lumMod val="50000"/>
                  </a:schemeClr>
                </a:solidFill>
              </a:rPr>
              <a:t>đề</a:t>
            </a:r>
            <a:r>
              <a:rPr lang="en-US" dirty="0" smtClean="0">
                <a:solidFill>
                  <a:schemeClr val="accent2">
                    <a:lumMod val="50000"/>
                  </a:schemeClr>
                </a:solidFill>
              </a:rPr>
              <a:t> </a:t>
            </a:r>
            <a:endParaRPr lang="en-US" dirty="0">
              <a:solidFill>
                <a:schemeClr val="accent2">
                  <a:lumMod val="50000"/>
                </a:schemeClr>
              </a:solidFill>
            </a:endParaRPr>
          </a:p>
        </p:txBody>
      </p:sp>
      <p:sp>
        <p:nvSpPr>
          <p:cNvPr id="3" name="Content Placeholder 2"/>
          <p:cNvSpPr>
            <a:spLocks noGrp="1"/>
          </p:cNvSpPr>
          <p:nvPr>
            <p:ph idx="1"/>
          </p:nvPr>
        </p:nvSpPr>
        <p:spPr>
          <a:xfrm>
            <a:off x="677334" y="1524001"/>
            <a:ext cx="8596668" cy="4517362"/>
          </a:xfrm>
        </p:spPr>
        <p:txBody>
          <a:bodyPr/>
          <a:lstStyle/>
          <a:p>
            <a:r>
              <a:rPr lang="en-US" dirty="0" err="1" smtClean="0"/>
              <a:t>Với</a:t>
            </a:r>
            <a:r>
              <a:rPr lang="en-US" dirty="0" smtClean="0"/>
              <a:t> </a:t>
            </a:r>
            <a:r>
              <a:rPr lang="en-US" dirty="0" err="1" smtClean="0"/>
              <a:t>ví</a:t>
            </a:r>
            <a:r>
              <a:rPr lang="en-US" dirty="0" smtClean="0"/>
              <a:t> </a:t>
            </a:r>
            <a:r>
              <a:rPr lang="en-US" dirty="0" err="1" smtClean="0"/>
              <a:t>dụ</a:t>
            </a:r>
            <a:r>
              <a:rPr lang="en-US" dirty="0" smtClean="0"/>
              <a:t> </a:t>
            </a:r>
            <a:r>
              <a:rPr lang="en-US" dirty="0" err="1" smtClean="0"/>
              <a:t>đã</a:t>
            </a:r>
            <a:r>
              <a:rPr lang="en-US" dirty="0" smtClean="0"/>
              <a:t> </a:t>
            </a:r>
            <a:r>
              <a:rPr lang="en-US" dirty="0" err="1" smtClean="0"/>
              <a:t>nêu</a:t>
            </a:r>
            <a:r>
              <a:rPr lang="en-US" dirty="0" smtClean="0"/>
              <a:t> </a:t>
            </a:r>
            <a:r>
              <a:rPr lang="en-US" dirty="0" err="1" smtClean="0"/>
              <a:t>trên</a:t>
            </a:r>
            <a:r>
              <a:rPr lang="en-US" dirty="0" smtClean="0"/>
              <a:t> </a:t>
            </a:r>
            <a:r>
              <a:rPr lang="en-US" dirty="0" err="1" smtClean="0"/>
              <a:t>thì</a:t>
            </a:r>
            <a:r>
              <a:rPr lang="en-US" dirty="0" smtClean="0"/>
              <a:t> </a:t>
            </a:r>
            <a:r>
              <a:rPr lang="en-US" dirty="0" err="1" smtClean="0"/>
              <a:t>việc</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và</a:t>
            </a:r>
            <a:r>
              <a:rPr lang="en-US" dirty="0" smtClean="0"/>
              <a:t> inject </a:t>
            </a:r>
            <a:r>
              <a:rPr lang="en-US" dirty="0" err="1" smtClean="0"/>
              <a:t>các</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theo</a:t>
            </a:r>
            <a:r>
              <a:rPr lang="en-US" dirty="0" smtClean="0"/>
              <a:t> </a:t>
            </a:r>
            <a:r>
              <a:rPr lang="en-US" dirty="0" err="1" smtClean="0"/>
              <a:t>cách</a:t>
            </a:r>
            <a:r>
              <a:rPr lang="en-US" dirty="0" smtClean="0"/>
              <a:t> </a:t>
            </a:r>
            <a:r>
              <a:rPr lang="en-US" dirty="0" err="1" smtClean="0"/>
              <a:t>thủ</a:t>
            </a:r>
            <a:r>
              <a:rPr lang="en-US" dirty="0" smtClean="0"/>
              <a:t> </a:t>
            </a:r>
            <a:r>
              <a:rPr lang="en-US" dirty="0" err="1" smtClean="0"/>
              <a:t>công</a:t>
            </a:r>
            <a:r>
              <a:rPr lang="en-US" dirty="0" smtClean="0"/>
              <a:t> </a:t>
            </a:r>
            <a:r>
              <a:rPr lang="en-US" dirty="0" err="1" smtClean="0"/>
              <a:t>trên</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chính</a:t>
            </a:r>
            <a:r>
              <a:rPr lang="en-US" dirty="0" smtClean="0"/>
              <a:t> </a:t>
            </a:r>
            <a:r>
              <a:rPr lang="en-US" dirty="0" err="1" smtClean="0"/>
              <a:t>là</a:t>
            </a:r>
            <a:r>
              <a:rPr lang="en-US" dirty="0" smtClean="0"/>
              <a:t> </a:t>
            </a:r>
            <a:r>
              <a:rPr lang="en-US" dirty="0" err="1" smtClean="0"/>
              <a:t>rất</a:t>
            </a:r>
            <a:r>
              <a:rPr lang="en-US" dirty="0" smtClean="0"/>
              <a:t> </a:t>
            </a:r>
            <a:r>
              <a:rPr lang="en-US" dirty="0" err="1" smtClean="0"/>
              <a:t>hợp</a:t>
            </a:r>
            <a:r>
              <a:rPr lang="en-US" dirty="0" smtClean="0"/>
              <a:t> </a:t>
            </a:r>
            <a:r>
              <a:rPr lang="en-US" dirty="0" err="1" smtClean="0"/>
              <a:t>lý</a:t>
            </a:r>
            <a:r>
              <a:rPr lang="en-US" dirty="0" smtClean="0"/>
              <a:t>. </a:t>
            </a:r>
            <a:r>
              <a:rPr lang="en-US" dirty="0" err="1" smtClean="0"/>
              <a:t>Nhưng</a:t>
            </a:r>
            <a:r>
              <a:rPr lang="en-US" dirty="0" smtClean="0"/>
              <a:t> </a:t>
            </a:r>
            <a:r>
              <a:rPr lang="en-US" dirty="0" err="1" smtClean="0"/>
              <a:t>thực</a:t>
            </a:r>
            <a:r>
              <a:rPr lang="en-US" dirty="0" smtClean="0"/>
              <a:t> </a:t>
            </a:r>
            <a:r>
              <a:rPr lang="en-US" dirty="0" err="1" smtClean="0"/>
              <a:t>tế</a:t>
            </a:r>
            <a:r>
              <a:rPr lang="en-US" dirty="0" smtClean="0"/>
              <a:t> </a:t>
            </a:r>
            <a:r>
              <a:rPr lang="en-US" dirty="0" err="1" smtClean="0"/>
              <a:t>thì</a:t>
            </a:r>
            <a:r>
              <a:rPr lang="en-US" dirty="0" smtClean="0"/>
              <a:t> </a:t>
            </a:r>
            <a:r>
              <a:rPr lang="en-US" dirty="0" err="1" smtClean="0"/>
              <a:t>hầu</a:t>
            </a:r>
            <a:r>
              <a:rPr lang="en-US" dirty="0" smtClean="0"/>
              <a:t> </a:t>
            </a:r>
            <a:r>
              <a:rPr lang="en-US" dirty="0" err="1" smtClean="0"/>
              <a:t>hết</a:t>
            </a:r>
            <a:r>
              <a:rPr lang="en-US" dirty="0" smtClean="0"/>
              <a:t> </a:t>
            </a:r>
            <a:r>
              <a:rPr lang="en-US" dirty="0" err="1" smtClean="0"/>
              <a:t>các</a:t>
            </a:r>
            <a:r>
              <a:rPr lang="en-US" dirty="0" smtClean="0"/>
              <a:t> project </a:t>
            </a:r>
            <a:r>
              <a:rPr lang="en-US" dirty="0" err="1" smtClean="0"/>
              <a:t>đều</a:t>
            </a:r>
            <a:r>
              <a:rPr lang="en-US" dirty="0" smtClean="0"/>
              <a:t> </a:t>
            </a:r>
            <a:r>
              <a:rPr lang="en-US" dirty="0" err="1" smtClean="0"/>
              <a:t>là</a:t>
            </a:r>
            <a:r>
              <a:rPr lang="en-US" dirty="0" smtClean="0"/>
              <a:t> </a:t>
            </a:r>
            <a:r>
              <a:rPr lang="en-US" dirty="0" err="1" smtClean="0"/>
              <a:t>các</a:t>
            </a:r>
            <a:r>
              <a:rPr lang="en-US" dirty="0" smtClean="0"/>
              <a:t> project </a:t>
            </a:r>
            <a:r>
              <a:rPr lang="en-US" dirty="0" err="1" smtClean="0"/>
              <a:t>lớn</a:t>
            </a:r>
            <a:r>
              <a:rPr lang="en-US" dirty="0" smtClean="0"/>
              <a:t> </a:t>
            </a:r>
            <a:r>
              <a:rPr lang="en-US" dirty="0" err="1" smtClean="0"/>
              <a:t>và</a:t>
            </a:r>
            <a:r>
              <a:rPr lang="en-US" dirty="0" smtClean="0"/>
              <a:t> </a:t>
            </a:r>
            <a:r>
              <a:rPr lang="en-US" dirty="0" err="1" smtClean="0"/>
              <a:t>quy</a:t>
            </a:r>
            <a:r>
              <a:rPr lang="en-US" dirty="0" smtClean="0"/>
              <a:t> </a:t>
            </a:r>
            <a:r>
              <a:rPr lang="en-US" dirty="0" err="1" smtClean="0"/>
              <a:t>mô</a:t>
            </a:r>
            <a:r>
              <a:rPr lang="en-US" dirty="0" smtClean="0"/>
              <a:t> </a:t>
            </a:r>
            <a:r>
              <a:rPr lang="en-US" dirty="0" err="1" smtClean="0"/>
              <a:t>vì</a:t>
            </a:r>
            <a:r>
              <a:rPr lang="en-US" dirty="0" smtClean="0"/>
              <a:t> </a:t>
            </a:r>
            <a:r>
              <a:rPr lang="en-US" dirty="0" err="1" smtClean="0"/>
              <a:t>vậy</a:t>
            </a:r>
            <a:r>
              <a:rPr lang="en-US" dirty="0" smtClean="0"/>
              <a:t> </a:t>
            </a:r>
            <a:r>
              <a:rPr lang="en-US" dirty="0" err="1" smtClean="0"/>
              <a:t>các</a:t>
            </a:r>
            <a:r>
              <a:rPr lang="en-US" dirty="0" smtClean="0"/>
              <a:t> project </a:t>
            </a:r>
            <a:r>
              <a:rPr lang="en-US" dirty="0" err="1" smtClean="0"/>
              <a:t>đó</a:t>
            </a:r>
            <a:r>
              <a:rPr lang="en-US" dirty="0" smtClean="0"/>
              <a:t> </a:t>
            </a:r>
            <a:r>
              <a:rPr lang="en-US" dirty="0" err="1" smtClean="0"/>
              <a:t>có</a:t>
            </a:r>
            <a:r>
              <a:rPr lang="en-US" dirty="0" smtClean="0"/>
              <a:t> </a:t>
            </a:r>
            <a:r>
              <a:rPr lang="en-US" dirty="0" err="1" smtClean="0"/>
              <a:t>hàng</a:t>
            </a:r>
            <a:r>
              <a:rPr lang="en-US" dirty="0" smtClean="0"/>
              <a:t> </a:t>
            </a:r>
            <a:r>
              <a:rPr lang="en-US" dirty="0" err="1" smtClean="0"/>
              <a:t>chục</a:t>
            </a:r>
            <a:r>
              <a:rPr lang="en-US" dirty="0" smtClean="0"/>
              <a:t> class </a:t>
            </a:r>
            <a:r>
              <a:rPr lang="en-US" dirty="0" err="1" smtClean="0"/>
              <a:t>khác</a:t>
            </a:r>
            <a:r>
              <a:rPr lang="en-US" dirty="0" smtClean="0"/>
              <a:t> </a:t>
            </a:r>
            <a:r>
              <a:rPr lang="en-US" dirty="0" err="1" smtClean="0"/>
              <a:t>nhau</a:t>
            </a:r>
            <a:r>
              <a:rPr lang="en-US" dirty="0" smtClean="0"/>
              <a:t> </a:t>
            </a:r>
            <a:r>
              <a:rPr lang="en-US" dirty="0" err="1" smtClean="0"/>
              <a:t>và</a:t>
            </a:r>
            <a:r>
              <a:rPr lang="en-US" dirty="0" smtClean="0"/>
              <a:t> </a:t>
            </a:r>
            <a:r>
              <a:rPr lang="en-US" dirty="0" err="1" smtClean="0"/>
              <a:t>mỗi</a:t>
            </a:r>
            <a:r>
              <a:rPr lang="en-US" dirty="0" smtClean="0"/>
              <a:t> </a:t>
            </a:r>
            <a:r>
              <a:rPr lang="en-US" dirty="0" err="1" smtClean="0"/>
              <a:t>lớp</a:t>
            </a:r>
            <a:r>
              <a:rPr lang="en-US" dirty="0" smtClean="0"/>
              <a:t> </a:t>
            </a:r>
            <a:r>
              <a:rPr lang="en-US" dirty="0" err="1" smtClean="0"/>
              <a:t>thì</a:t>
            </a:r>
            <a:r>
              <a:rPr lang="en-US" dirty="0" smtClean="0"/>
              <a:t> </a:t>
            </a:r>
            <a:r>
              <a:rPr lang="en-US" dirty="0" err="1" smtClean="0"/>
              <a:t>lại</a:t>
            </a:r>
            <a:r>
              <a:rPr lang="en-US" dirty="0" smtClean="0"/>
              <a:t> </a:t>
            </a:r>
            <a:r>
              <a:rPr lang="en-US" dirty="0" err="1" smtClean="0"/>
              <a:t>có</a:t>
            </a:r>
            <a:r>
              <a:rPr lang="en-US" dirty="0" smtClean="0"/>
              <a:t> </a:t>
            </a:r>
            <a:r>
              <a:rPr lang="en-US" dirty="0" err="1" smtClean="0"/>
              <a:t>các</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khác</a:t>
            </a:r>
            <a:r>
              <a:rPr lang="en-US" dirty="0" smtClean="0"/>
              <a:t> </a:t>
            </a:r>
            <a:r>
              <a:rPr lang="en-US" dirty="0" err="1" smtClean="0"/>
              <a:t>nhau</a:t>
            </a:r>
            <a:r>
              <a:rPr lang="en-US" dirty="0" smtClean="0"/>
              <a:t>. Do </a:t>
            </a:r>
            <a:r>
              <a:rPr lang="en-US" dirty="0" err="1" smtClean="0"/>
              <a:t>đó</a:t>
            </a:r>
            <a:r>
              <a:rPr lang="en-US" dirty="0" smtClean="0"/>
              <a:t> </a:t>
            </a:r>
            <a:r>
              <a:rPr lang="en-US" dirty="0" err="1" smtClean="0"/>
              <a:t>việc</a:t>
            </a:r>
            <a:r>
              <a:rPr lang="en-US" dirty="0" smtClean="0"/>
              <a:t> </a:t>
            </a:r>
            <a:r>
              <a:rPr lang="en-US" dirty="0" err="1" smtClean="0"/>
              <a:t>viết</a:t>
            </a:r>
            <a:r>
              <a:rPr lang="en-US" dirty="0" smtClean="0"/>
              <a:t> code </a:t>
            </a:r>
            <a:r>
              <a:rPr lang="en-US" dirty="0" err="1" smtClean="0"/>
              <a:t>sẽ</a:t>
            </a:r>
            <a:r>
              <a:rPr lang="en-US" dirty="0" smtClean="0"/>
              <a:t> </a:t>
            </a:r>
            <a:r>
              <a:rPr lang="en-US" dirty="0" err="1" smtClean="0"/>
              <a:t>rất</a:t>
            </a:r>
            <a:r>
              <a:rPr lang="en-US" dirty="0" smtClean="0"/>
              <a:t> </a:t>
            </a:r>
            <a:r>
              <a:rPr lang="en-US" dirty="0" err="1" smtClean="0"/>
              <a:t>nhiều</a:t>
            </a:r>
            <a:r>
              <a:rPr lang="en-US" dirty="0" smtClean="0"/>
              <a:t> </a:t>
            </a:r>
            <a:r>
              <a:rPr lang="en-US" dirty="0" err="1" smtClean="0"/>
              <a:t>thậm</a:t>
            </a:r>
            <a:r>
              <a:rPr lang="en-US" dirty="0" smtClean="0"/>
              <a:t> </a:t>
            </a:r>
            <a:r>
              <a:rPr lang="en-US" dirty="0" err="1" smtClean="0"/>
              <a:t>chí</a:t>
            </a:r>
            <a:r>
              <a:rPr lang="en-US" dirty="0" smtClean="0"/>
              <a:t> </a:t>
            </a:r>
            <a:r>
              <a:rPr lang="en-US" dirty="0" err="1" smtClean="0"/>
              <a:t>là</a:t>
            </a:r>
            <a:r>
              <a:rPr lang="en-US" dirty="0" smtClean="0"/>
              <a:t> code </a:t>
            </a:r>
            <a:r>
              <a:rPr lang="en-US" dirty="0" err="1" smtClean="0"/>
              <a:t>sẽ</a:t>
            </a:r>
            <a:r>
              <a:rPr lang="en-US" dirty="0" smtClean="0"/>
              <a:t> </a:t>
            </a:r>
            <a:r>
              <a:rPr lang="en-US" dirty="0" err="1" smtClean="0"/>
              <a:t>liên</a:t>
            </a:r>
            <a:r>
              <a:rPr lang="en-US" dirty="0" smtClean="0"/>
              <a:t> </a:t>
            </a:r>
            <a:r>
              <a:rPr lang="en-US" dirty="0" err="1" smtClean="0"/>
              <a:t>tục</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mỗi</a:t>
            </a:r>
            <a:r>
              <a:rPr lang="en-US" dirty="0" smtClean="0"/>
              <a:t> </a:t>
            </a:r>
            <a:r>
              <a:rPr lang="en-US" dirty="0" err="1" smtClean="0"/>
              <a:t>khi</a:t>
            </a:r>
            <a:r>
              <a:rPr lang="en-US" dirty="0" smtClean="0"/>
              <a:t> </a:t>
            </a:r>
            <a:r>
              <a:rPr lang="en-US" dirty="0" err="1" smtClean="0"/>
              <a:t>có</a:t>
            </a:r>
            <a:r>
              <a:rPr lang="en-US" dirty="0" smtClean="0"/>
              <a:t> </a:t>
            </a:r>
            <a:r>
              <a:rPr lang="en-US" dirty="0" err="1" smtClean="0"/>
              <a:t>một</a:t>
            </a:r>
            <a:r>
              <a:rPr lang="en-US" dirty="0" smtClean="0"/>
              <a:t> class </a:t>
            </a:r>
            <a:r>
              <a:rPr lang="en-US" dirty="0" err="1" smtClean="0"/>
              <a:t>mới</a:t>
            </a:r>
            <a:r>
              <a:rPr lang="en-US" dirty="0" smtClean="0"/>
              <a:t> </a:t>
            </a:r>
            <a:r>
              <a:rPr lang="en-US" dirty="0" err="1" smtClean="0"/>
              <a:t>được</a:t>
            </a:r>
            <a:r>
              <a:rPr lang="en-US" dirty="0" smtClean="0"/>
              <a:t> </a:t>
            </a:r>
            <a:r>
              <a:rPr lang="en-US" dirty="0" err="1" smtClean="0"/>
              <a:t>thêm</a:t>
            </a:r>
            <a:r>
              <a:rPr lang="en-US" dirty="0" smtClean="0"/>
              <a:t> </a:t>
            </a:r>
            <a:r>
              <a:rPr lang="en-US" dirty="0" err="1" smtClean="0"/>
              <a:t>vào</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hoặc</a:t>
            </a:r>
            <a:r>
              <a:rPr lang="en-US" dirty="0" smtClean="0"/>
              <a:t> </a:t>
            </a:r>
            <a:r>
              <a:rPr lang="en-US" dirty="0" err="1" smtClean="0"/>
              <a:t>một</a:t>
            </a:r>
            <a:r>
              <a:rPr lang="en-US" dirty="0" smtClean="0"/>
              <a:t> class </a:t>
            </a:r>
            <a:r>
              <a:rPr lang="en-US" dirty="0" err="1" smtClean="0"/>
              <a:t>được</a:t>
            </a:r>
            <a:r>
              <a:rPr lang="en-US" dirty="0" smtClean="0"/>
              <a:t> </a:t>
            </a:r>
            <a:r>
              <a:rPr lang="en-US" dirty="0" err="1" smtClean="0"/>
              <a:t>sửa</a:t>
            </a:r>
            <a:r>
              <a:rPr lang="en-US" dirty="0"/>
              <a:t> </a:t>
            </a:r>
            <a:r>
              <a:rPr lang="en-US" dirty="0" err="1" smtClean="0"/>
              <a:t>đổi</a:t>
            </a:r>
            <a:r>
              <a:rPr lang="en-US" dirty="0" smtClean="0"/>
              <a:t> </a:t>
            </a:r>
            <a:r>
              <a:rPr lang="en-US" dirty="0" err="1" smtClean="0"/>
              <a:t>với</a:t>
            </a:r>
            <a:r>
              <a:rPr lang="en-US" dirty="0" smtClean="0"/>
              <a:t> </a:t>
            </a:r>
            <a:r>
              <a:rPr lang="en-US" dirty="0" err="1" smtClean="0"/>
              <a:t>các</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mới</a:t>
            </a:r>
            <a:r>
              <a:rPr lang="en-US" dirty="0" smtClean="0"/>
              <a:t>.</a:t>
            </a:r>
            <a:endParaRPr lang="en-US" dirty="0" smtClean="0"/>
          </a:p>
          <a:p>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5085" y="3549040"/>
            <a:ext cx="8258917" cy="28007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2. Dagger2</a:t>
            </a:r>
            <a:endParaRPr lang="en-US" dirty="0">
              <a:solidFill>
                <a:schemeClr val="accent2">
                  <a:lumMod val="50000"/>
                </a:schemeClr>
              </a:solidFill>
            </a:endParaRPr>
          </a:p>
        </p:txBody>
      </p:sp>
      <p:sp>
        <p:nvSpPr>
          <p:cNvPr id="3" name="Content Placeholder 2"/>
          <p:cNvSpPr>
            <a:spLocks noGrp="1"/>
          </p:cNvSpPr>
          <p:nvPr>
            <p:ph idx="1"/>
          </p:nvPr>
        </p:nvSpPr>
        <p:spPr/>
        <p:txBody>
          <a:bodyPr>
            <a:normAutofit/>
          </a:bodyPr>
          <a:lstStyle/>
          <a:p>
            <a:pPr fontAlgn="base"/>
            <a:r>
              <a:rPr lang="vi-VN" dirty="0"/>
              <a:t>Là một dependency injector, khác với các dependency injector dành cho việc triển khai ứng dụng Enterprise như Spring IoC hay JavaEE CDI. Dagger Được thiết kế cho các thiết bị low-end, nhỏ gọn nhưng vẫn đầy đủ tính năng.</a:t>
            </a:r>
            <a:endParaRPr lang="vi-VN" dirty="0"/>
          </a:p>
          <a:p>
            <a:pPr fontAlgn="base"/>
            <a:r>
              <a:rPr lang="vi-VN" dirty="0"/>
              <a:t>Hầu hết các dependency injector sử dụng reflection để tạo ra và inject các module. Reflection nhanh và thích hợp cho các version Android cũ nhưng reflection gây ra khó khăn rất lớn trong việc debug hay tracking khi gặp lỗi.</a:t>
            </a:r>
            <a:endParaRPr lang="vi-VN" dirty="0"/>
          </a:p>
          <a:p>
            <a:pPr fontAlgn="base"/>
            <a:r>
              <a:rPr lang="vi-VN" dirty="0"/>
              <a:t>Thay bằng việc sử dụng reflection Dagger sử dụng một trình biên dịch trước (pre-compiler), trình biên dịch này tạo ra tất cả các lớp, các module cần thiết để làm việc.</a:t>
            </a:r>
            <a:endParaRPr lang="vi-VN" dirty="0"/>
          </a:p>
          <a:p>
            <a:pPr fontAlgn="base"/>
            <a:r>
              <a:rPr lang="vi-VN" dirty="0"/>
              <a:t>Dagger ít mạnh mẽ so với các dependency injector khác nhưng thay vào đó Dagger lại nhẹ nhàng và dễ dàng sử dụng cũng như gần như bỏ đi được điểm yếu của dependency injector là khả năng tracking bug</a:t>
            </a:r>
            <a:endParaRPr lang="vi-VN"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1405"/>
          </a:xfrm>
        </p:spPr>
        <p:txBody>
          <a:bodyPr/>
          <a:lstStyle/>
          <a:p>
            <a:r>
              <a:rPr lang="en-US" dirty="0" smtClean="0">
                <a:solidFill>
                  <a:schemeClr val="accent2">
                    <a:lumMod val="50000"/>
                  </a:schemeClr>
                </a:solidFill>
              </a:rPr>
              <a:t>Dagger2 Annotation</a:t>
            </a:r>
            <a:endParaRPr lang="en-US" dirty="0">
              <a:solidFill>
                <a:schemeClr val="accent2">
                  <a:lumMod val="50000"/>
                </a:schemeClr>
              </a:solidFill>
            </a:endParaRPr>
          </a:p>
        </p:txBody>
      </p:sp>
      <p:sp>
        <p:nvSpPr>
          <p:cNvPr id="3" name="Content Placeholder 2"/>
          <p:cNvSpPr>
            <a:spLocks noGrp="1"/>
          </p:cNvSpPr>
          <p:nvPr>
            <p:ph idx="1"/>
          </p:nvPr>
        </p:nvSpPr>
        <p:spPr>
          <a:xfrm>
            <a:off x="677334" y="1351005"/>
            <a:ext cx="8596668" cy="4690357"/>
          </a:xfrm>
        </p:spPr>
        <p:txBody>
          <a:bodyPr/>
          <a:lstStyle/>
          <a:p>
            <a:pPr marL="0" indent="0">
              <a:buNone/>
            </a:pPr>
            <a:r>
              <a:rPr lang="en-US" dirty="0" smtClean="0"/>
              <a:t>1.	@Inject Annotation</a:t>
            </a:r>
            <a:endParaRPr lang="en-US" dirty="0"/>
          </a:p>
          <a:p>
            <a:pPr marL="457200" lvl="1" indent="0">
              <a:buNone/>
            </a:pPr>
            <a:r>
              <a:rPr lang="en-US" dirty="0" smtClean="0"/>
              <a:t>- </a:t>
            </a:r>
            <a:r>
              <a:rPr lang="en-US" dirty="0" err="1" smtClean="0"/>
              <a:t>Yêu</a:t>
            </a:r>
            <a:r>
              <a:rPr lang="en-US" dirty="0" smtClean="0"/>
              <a:t> </a:t>
            </a:r>
            <a:r>
              <a:rPr lang="en-US" dirty="0" err="1" smtClean="0"/>
              <a:t>cầu</a:t>
            </a:r>
            <a:r>
              <a:rPr lang="en-US" dirty="0" smtClean="0"/>
              <a:t> </a:t>
            </a:r>
            <a:r>
              <a:rPr lang="en-US" dirty="0" err="1" smtClean="0"/>
              <a:t>một</a:t>
            </a:r>
            <a:r>
              <a:rPr lang="en-US" dirty="0" smtClean="0"/>
              <a:t> dependency (</a:t>
            </a:r>
            <a:r>
              <a:rPr lang="en-US" dirty="0"/>
              <a:t>constructor, </a:t>
            </a:r>
            <a:r>
              <a:rPr lang="en-US" dirty="0" smtClean="0"/>
              <a:t>field, </a:t>
            </a:r>
            <a:r>
              <a:rPr lang="en-US" dirty="0"/>
              <a:t>method</a:t>
            </a:r>
            <a:r>
              <a:rPr lang="en-US" dirty="0" smtClean="0"/>
              <a:t>)</a:t>
            </a:r>
            <a:endParaRPr lang="en-US" dirty="0" smtClean="0"/>
          </a:p>
          <a:p>
            <a:pPr marL="457200" lvl="1" indent="0">
              <a:buNone/>
            </a:pPr>
            <a:endParaRPr lang="en-US" dirty="0" smtClean="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95116" y="2319765"/>
            <a:ext cx="2333951" cy="1082462"/>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116" y="4143632"/>
            <a:ext cx="3381847" cy="151387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5533" y="2272133"/>
            <a:ext cx="2172003" cy="11300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7265"/>
          </a:xfrm>
        </p:spPr>
        <p:txBody>
          <a:bodyPr/>
          <a:lstStyle/>
          <a:p>
            <a:endParaRPr lang="en-US" dirty="0"/>
          </a:p>
        </p:txBody>
      </p:sp>
      <p:sp>
        <p:nvSpPr>
          <p:cNvPr id="3" name="Content Placeholder 2"/>
          <p:cNvSpPr>
            <a:spLocks noGrp="1"/>
          </p:cNvSpPr>
          <p:nvPr>
            <p:ph idx="1"/>
          </p:nvPr>
        </p:nvSpPr>
        <p:spPr>
          <a:xfrm>
            <a:off x="677334" y="1367481"/>
            <a:ext cx="8596668" cy="4673881"/>
          </a:xfrm>
        </p:spPr>
        <p:txBody>
          <a:bodyPr/>
          <a:lstStyle/>
          <a:p>
            <a:pPr marL="0" indent="0">
              <a:buNone/>
            </a:pPr>
            <a:r>
              <a:rPr lang="en-US" dirty="0" smtClean="0"/>
              <a:t>2.	@Component Annotation</a:t>
            </a:r>
            <a:endParaRPr lang="en-US" dirty="0" smtClean="0"/>
          </a:p>
          <a:p>
            <a:pPr marL="0" indent="0">
              <a:buNone/>
            </a:pPr>
            <a:r>
              <a:rPr lang="en-US" dirty="0" smtClean="0"/>
              <a:t>	- </a:t>
            </a:r>
            <a:r>
              <a:rPr lang="en-US" dirty="0" err="1" smtClean="0"/>
              <a:t>Một</a:t>
            </a:r>
            <a:r>
              <a:rPr lang="en-US" dirty="0" smtClean="0"/>
              <a:t> interface </a:t>
            </a:r>
            <a:r>
              <a:rPr lang="en-US" dirty="0" err="1" smtClean="0"/>
              <a:t>là</a:t>
            </a:r>
            <a:r>
              <a:rPr lang="en-US" dirty="0" smtClean="0"/>
              <a:t> </a:t>
            </a:r>
            <a:r>
              <a:rPr lang="en-US" dirty="0" err="1" smtClean="0"/>
              <a:t>cầu</a:t>
            </a:r>
            <a:r>
              <a:rPr lang="en-US" dirty="0" smtClean="0"/>
              <a:t> </a:t>
            </a:r>
            <a:r>
              <a:rPr lang="en-US" dirty="0" err="1" smtClean="0"/>
              <a:t>nối</a:t>
            </a:r>
            <a:r>
              <a:rPr lang="en-US" dirty="0" smtClean="0"/>
              <a:t> </a:t>
            </a:r>
            <a:r>
              <a:rPr lang="en-US" dirty="0" err="1" smtClean="0"/>
              <a:t>giữa</a:t>
            </a:r>
            <a:r>
              <a:rPr lang="en-US" dirty="0" smtClean="0"/>
              <a:t> Module </a:t>
            </a:r>
            <a:r>
              <a:rPr lang="en-US" dirty="0" err="1" smtClean="0"/>
              <a:t>và</a:t>
            </a:r>
            <a:r>
              <a:rPr lang="en-US" dirty="0" smtClean="0"/>
              <a:t> Injection</a:t>
            </a:r>
            <a:endParaRPr lang="en-US" dirty="0" smtClean="0"/>
          </a:p>
          <a:p>
            <a:pPr marL="0" indent="0">
              <a:buNone/>
            </a:pPr>
            <a:r>
              <a:rPr lang="en-US" dirty="0" smtClean="0"/>
              <a:t>	</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 Interface </a:t>
            </a:r>
            <a:r>
              <a:rPr lang="en-US" dirty="0" err="1" smtClean="0"/>
              <a:t>này</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hiện</a:t>
            </a:r>
            <a:r>
              <a:rPr lang="en-US" dirty="0" smtClean="0"/>
              <a:t> </a:t>
            </a:r>
            <a:r>
              <a:rPr lang="en-US" dirty="0" err="1" smtClean="0"/>
              <a:t>thực</a:t>
            </a:r>
            <a:r>
              <a:rPr lang="en-US" dirty="0" smtClean="0"/>
              <a:t> </a:t>
            </a:r>
            <a:r>
              <a:rPr lang="en-US" dirty="0" err="1" smtClean="0"/>
              <a:t>bởi</a:t>
            </a:r>
            <a:r>
              <a:rPr lang="en-US" dirty="0" smtClean="0"/>
              <a:t> class do Dagger2 </a:t>
            </a:r>
            <a:r>
              <a:rPr lang="en-US" dirty="0" err="1" smtClean="0"/>
              <a:t>sinh</a:t>
            </a:r>
            <a:r>
              <a:rPr lang="en-US" dirty="0" smtClean="0"/>
              <a:t> </a:t>
            </a:r>
            <a:r>
              <a:rPr lang="en-US" dirty="0" err="1" smtClean="0"/>
              <a:t>ra</a:t>
            </a:r>
            <a:r>
              <a:rPr lang="en-US" dirty="0" smtClean="0"/>
              <a:t> </a:t>
            </a:r>
            <a:r>
              <a:rPr lang="en-US" dirty="0" err="1" smtClean="0"/>
              <a:t>và</a:t>
            </a:r>
            <a:r>
              <a:rPr lang="en-US" dirty="0" smtClean="0"/>
              <a:t> </a:t>
            </a:r>
            <a:r>
              <a:rPr lang="en-US" dirty="0" err="1" smtClean="0"/>
              <a:t>phương</a:t>
            </a:r>
            <a:r>
              <a:rPr lang="en-US" dirty="0" smtClean="0"/>
              <a:t> </a:t>
            </a:r>
            <a:endParaRPr lang="en-US" dirty="0" smtClean="0"/>
          </a:p>
          <a:p>
            <a:pPr marL="0" indent="0">
              <a:buNone/>
            </a:pPr>
            <a:r>
              <a:rPr lang="en-US" dirty="0"/>
              <a:t>	</a:t>
            </a:r>
            <a:r>
              <a:rPr lang="en-US" dirty="0" err="1" smtClean="0"/>
              <a:t>thức</a:t>
            </a:r>
            <a:r>
              <a:rPr lang="en-US" dirty="0" smtClean="0"/>
              <a:t> </a:t>
            </a:r>
            <a:r>
              <a:rPr lang="en-US" dirty="0" err="1" smtClean="0"/>
              <a:t>getWar</a:t>
            </a:r>
            <a:r>
              <a:rPr lang="en-US" dirty="0" smtClean="0"/>
              <a:t>() </a:t>
            </a:r>
            <a:r>
              <a:rPr lang="en-US" dirty="0" err="1" smtClean="0"/>
              <a:t>sẽ</a:t>
            </a:r>
            <a:r>
              <a:rPr lang="en-US" dirty="0" smtClean="0"/>
              <a:t> </a:t>
            </a:r>
            <a:r>
              <a:rPr lang="en-US" dirty="0" err="1" smtClean="0"/>
              <a:t>trả</a:t>
            </a:r>
            <a:r>
              <a:rPr lang="en-US" dirty="0" smtClean="0"/>
              <a:t> </a:t>
            </a:r>
            <a:r>
              <a:rPr lang="en-US" dirty="0" err="1" smtClean="0"/>
              <a:t>về</a:t>
            </a:r>
            <a:r>
              <a:rPr lang="en-US" dirty="0" smtClean="0"/>
              <a:t> </a:t>
            </a:r>
            <a:r>
              <a:rPr lang="en-US" dirty="0" err="1" smtClean="0"/>
              <a:t>kiểu</a:t>
            </a:r>
            <a:r>
              <a:rPr lang="en-US" dirty="0" smtClean="0"/>
              <a:t> War.</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71398" y="2455719"/>
            <a:ext cx="3515932" cy="104536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5719"/>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77334" y="609600"/>
            <a:ext cx="7338082" cy="5237138"/>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5503"/>
          </a:xfrm>
        </p:spPr>
        <p:txBody>
          <a:bodyPr/>
          <a:lstStyle/>
          <a:p>
            <a:endParaRPr lang="en-US" dirty="0"/>
          </a:p>
        </p:txBody>
      </p:sp>
      <p:sp>
        <p:nvSpPr>
          <p:cNvPr id="3" name="Content Placeholder 2"/>
          <p:cNvSpPr>
            <a:spLocks noGrp="1"/>
          </p:cNvSpPr>
          <p:nvPr>
            <p:ph idx="1"/>
          </p:nvPr>
        </p:nvSpPr>
        <p:spPr>
          <a:xfrm>
            <a:off x="677334" y="1367481"/>
            <a:ext cx="8596668" cy="4673881"/>
          </a:xfrm>
        </p:spPr>
        <p:txBody>
          <a:bodyPr/>
          <a:lstStyle/>
          <a:p>
            <a:pPr marL="0" indent="0">
              <a:buNone/>
            </a:pPr>
            <a:r>
              <a:rPr lang="en-US" dirty="0" smtClean="0"/>
              <a:t>3.	@Module Annotation</a:t>
            </a:r>
            <a:endParaRPr lang="en-US" dirty="0" smtClean="0"/>
          </a:p>
          <a:p>
            <a:pPr marL="0" indent="0">
              <a:buNone/>
            </a:pPr>
            <a:r>
              <a:rPr lang="en-US" dirty="0" smtClean="0"/>
              <a:t>	- </a:t>
            </a:r>
            <a:r>
              <a:rPr lang="en-US" dirty="0" err="1"/>
              <a:t>S</a:t>
            </a:r>
            <a:r>
              <a:rPr lang="en-US" dirty="0" err="1" smtClean="0"/>
              <a:t>ử</a:t>
            </a:r>
            <a:r>
              <a:rPr lang="en-US" dirty="0" smtClean="0"/>
              <a:t> </a:t>
            </a:r>
            <a:r>
              <a:rPr lang="en-US" dirty="0" err="1"/>
              <a:t>dụng</a:t>
            </a:r>
            <a:r>
              <a:rPr lang="en-US" dirty="0"/>
              <a:t> </a:t>
            </a:r>
            <a:r>
              <a:rPr lang="en-US" dirty="0" err="1"/>
              <a:t>cho</a:t>
            </a:r>
            <a:r>
              <a:rPr lang="en-US" dirty="0"/>
              <a:t> </a:t>
            </a:r>
            <a:r>
              <a:rPr lang="en-US" dirty="0" err="1"/>
              <a:t>những</a:t>
            </a:r>
            <a:r>
              <a:rPr lang="en-US" dirty="0"/>
              <a:t> class </a:t>
            </a:r>
            <a:r>
              <a:rPr lang="en-US" dirty="0" err="1"/>
              <a:t>cung</a:t>
            </a:r>
            <a:r>
              <a:rPr lang="en-US" dirty="0"/>
              <a:t> </a:t>
            </a:r>
            <a:r>
              <a:rPr lang="en-US" dirty="0" err="1"/>
              <a:t>cấp</a:t>
            </a:r>
            <a:r>
              <a:rPr lang="en-US" dirty="0"/>
              <a:t> </a:t>
            </a:r>
            <a:r>
              <a:rPr lang="en-US" dirty="0" err="1"/>
              <a:t>các</a:t>
            </a:r>
            <a:r>
              <a:rPr lang="en-US" dirty="0"/>
              <a:t> method </a:t>
            </a:r>
            <a:r>
              <a:rPr lang="en-US" dirty="0" smtClean="0"/>
              <a:t>dependencies</a:t>
            </a:r>
            <a:endParaRPr lang="en-US" dirty="0" smtClean="0"/>
          </a:p>
          <a:p>
            <a:pPr marL="0" indent="0">
              <a:buNone/>
            </a:pPr>
            <a:r>
              <a:rPr lang="en-US" dirty="0" smtClean="0"/>
              <a:t>4.	@Provides Annotation</a:t>
            </a:r>
            <a:endParaRPr lang="en-US" dirty="0" smtClean="0"/>
          </a:p>
          <a:p>
            <a:pPr marL="0" indent="0">
              <a:buNone/>
            </a:pPr>
            <a:r>
              <a:rPr lang="en-US" dirty="0" smtClean="0"/>
              <a:t>	- </a:t>
            </a:r>
            <a:r>
              <a:rPr lang="en-US" dirty="0" err="1"/>
              <a:t>S</a:t>
            </a:r>
            <a:r>
              <a:rPr lang="en-US" dirty="0" err="1" smtClean="0"/>
              <a:t>ử</a:t>
            </a:r>
            <a:r>
              <a:rPr lang="en-US" dirty="0" smtClean="0"/>
              <a:t> </a:t>
            </a:r>
            <a:r>
              <a:rPr lang="en-US" dirty="0" err="1"/>
              <a:t>dụng</a:t>
            </a:r>
            <a:r>
              <a:rPr lang="en-US" dirty="0"/>
              <a:t> </a:t>
            </a:r>
            <a:r>
              <a:rPr lang="en-US" dirty="0" err="1"/>
              <a:t>cho</a:t>
            </a:r>
            <a:r>
              <a:rPr lang="en-US" dirty="0"/>
              <a:t> methods </a:t>
            </a:r>
            <a:r>
              <a:rPr lang="en-US" dirty="0" err="1"/>
              <a:t>nằm</a:t>
            </a:r>
            <a:r>
              <a:rPr lang="en-US" dirty="0"/>
              <a:t> </a:t>
            </a:r>
            <a:r>
              <a:rPr lang="en-US" dirty="0" err="1"/>
              <a:t>trong</a:t>
            </a:r>
            <a:r>
              <a:rPr lang="en-US" dirty="0"/>
              <a:t> @Module </a:t>
            </a:r>
            <a:r>
              <a:rPr lang="en-US" dirty="0" smtClean="0"/>
              <a:t>class</a:t>
            </a:r>
            <a:endParaRPr lang="en-US" dirty="0" smtClean="0"/>
          </a:p>
          <a:p>
            <a:pPr marL="0" indent="0">
              <a:buNone/>
            </a:pPr>
            <a:r>
              <a:rPr lang="en-US" dirty="0"/>
              <a:t>	</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332" y="3252934"/>
            <a:ext cx="6792273" cy="1133633"/>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4917253"/>
            <a:ext cx="6792273" cy="112410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0789"/>
          </a:xfrm>
        </p:spPr>
        <p:txBody>
          <a:bodyPr/>
          <a:lstStyle/>
          <a:p>
            <a:endParaRPr lang="en-US"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77334" y="609600"/>
            <a:ext cx="6843812" cy="5074508"/>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700216"/>
          </a:xfrm>
        </p:spPr>
        <p:txBody>
          <a:bodyPr/>
          <a:lstStyle/>
          <a:p>
            <a:endParaRPr lang="en-US"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77334" y="1309817"/>
            <a:ext cx="8384288" cy="4893275"/>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7495"/>
            <a:ext cx="8596668" cy="691978"/>
          </a:xfrm>
        </p:spPr>
        <p:txBody>
          <a:bodyPr/>
          <a:lstStyle/>
          <a:p>
            <a:r>
              <a:rPr lang="en-US" dirty="0" smtClean="0">
                <a:solidFill>
                  <a:schemeClr val="accent2">
                    <a:lumMod val="50000"/>
                  </a:schemeClr>
                </a:solidFill>
              </a:rPr>
              <a:t>3. Project Demo</a:t>
            </a:r>
            <a:endParaRPr lang="en-US" dirty="0">
              <a:solidFill>
                <a:schemeClr val="accent2">
                  <a:lumMod val="50000"/>
                </a:schemeClr>
              </a:solidFill>
            </a:endParaRPr>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77545" y="969010"/>
            <a:ext cx="6464935" cy="5357495"/>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Dependency Graph</a:t>
            </a:r>
            <a:endParaRPr lang="en-US" dirty="0">
              <a:solidFill>
                <a:schemeClr val="accent2">
                  <a:lumMod val="50000"/>
                </a:schemeClr>
              </a:solidFill>
            </a:endParaRPr>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77334" y="1839312"/>
            <a:ext cx="6225974" cy="4421445"/>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2">
                    <a:lumMod val="50000"/>
                  </a:schemeClr>
                </a:solidFill>
              </a:rPr>
              <a:t>1. </a:t>
            </a:r>
            <a:r>
              <a:rPr lang="en-US" dirty="0" err="1" smtClean="0">
                <a:solidFill>
                  <a:schemeClr val="accent2">
                    <a:lumMod val="50000"/>
                  </a:schemeClr>
                </a:solidFill>
              </a:rPr>
              <a:t>Giới</a:t>
            </a:r>
            <a:r>
              <a:rPr lang="en-US" dirty="0" smtClean="0">
                <a:solidFill>
                  <a:schemeClr val="accent2">
                    <a:lumMod val="50000"/>
                  </a:schemeClr>
                </a:solidFill>
              </a:rPr>
              <a:t> </a:t>
            </a:r>
            <a:r>
              <a:rPr lang="en-US" dirty="0" err="1" smtClean="0">
                <a:solidFill>
                  <a:schemeClr val="accent2">
                    <a:lumMod val="50000"/>
                  </a:schemeClr>
                </a:solidFill>
              </a:rPr>
              <a:t>thiệu</a:t>
            </a:r>
            <a:r>
              <a:rPr lang="en-US" dirty="0" smtClean="0">
                <a:solidFill>
                  <a:schemeClr val="accent2">
                    <a:lumMod val="50000"/>
                  </a:schemeClr>
                </a:solidFill>
              </a:rPr>
              <a:t> </a:t>
            </a:r>
            <a:r>
              <a:rPr lang="en-US" dirty="0" err="1" smtClean="0">
                <a:solidFill>
                  <a:schemeClr val="accent2">
                    <a:lumMod val="50000"/>
                  </a:schemeClr>
                </a:solidFill>
              </a:rPr>
              <a:t>về</a:t>
            </a:r>
            <a:r>
              <a:rPr lang="en-US" dirty="0" smtClean="0">
                <a:solidFill>
                  <a:schemeClr val="accent2">
                    <a:lumMod val="50000"/>
                  </a:schemeClr>
                </a:solidFill>
              </a:rPr>
              <a:t> </a:t>
            </a:r>
            <a:r>
              <a:rPr lang="en-US" dirty="0" err="1" smtClean="0">
                <a:solidFill>
                  <a:schemeClr val="accent2">
                    <a:lumMod val="50000"/>
                  </a:schemeClr>
                </a:solidFill>
              </a:rPr>
              <a:t>sự</a:t>
            </a:r>
            <a:r>
              <a:rPr lang="en-US" dirty="0" smtClean="0">
                <a:solidFill>
                  <a:schemeClr val="accent2">
                    <a:lumMod val="50000"/>
                  </a:schemeClr>
                </a:solidFill>
              </a:rPr>
              <a:t> </a:t>
            </a:r>
            <a:r>
              <a:rPr lang="en-US" dirty="0" err="1" smtClean="0">
                <a:solidFill>
                  <a:schemeClr val="accent2">
                    <a:lumMod val="50000"/>
                  </a:schemeClr>
                </a:solidFill>
              </a:rPr>
              <a:t>phụ</a:t>
            </a:r>
            <a:r>
              <a:rPr lang="en-US" dirty="0" smtClean="0">
                <a:solidFill>
                  <a:schemeClr val="accent2">
                    <a:lumMod val="50000"/>
                  </a:schemeClr>
                </a:solidFill>
              </a:rPr>
              <a:t> </a:t>
            </a:r>
            <a:r>
              <a:rPr lang="en-US" dirty="0" err="1" smtClean="0">
                <a:solidFill>
                  <a:schemeClr val="accent2">
                    <a:lumMod val="50000"/>
                  </a:schemeClr>
                </a:solidFill>
              </a:rPr>
              <a:t>thuộc</a:t>
            </a:r>
            <a:r>
              <a:rPr lang="en-US" dirty="0" smtClean="0">
                <a:solidFill>
                  <a:schemeClr val="accent2">
                    <a:lumMod val="50000"/>
                  </a:schemeClr>
                </a:solidFill>
              </a:rPr>
              <a:t> (Dependency) </a:t>
            </a:r>
            <a:r>
              <a:rPr lang="en-US" dirty="0" err="1" smtClean="0">
                <a:solidFill>
                  <a:schemeClr val="accent2">
                    <a:lumMod val="50000"/>
                  </a:schemeClr>
                </a:solidFill>
              </a:rPr>
              <a:t>và</a:t>
            </a:r>
            <a:r>
              <a:rPr lang="en-US" dirty="0" smtClean="0">
                <a:solidFill>
                  <a:schemeClr val="accent2">
                    <a:lumMod val="50000"/>
                  </a:schemeClr>
                </a:solidFill>
              </a:rPr>
              <a:t> Dependency Injection</a:t>
            </a:r>
            <a:endParaRPr lang="en-US" dirty="0">
              <a:solidFill>
                <a:schemeClr val="accent2">
                  <a:lumMod val="50000"/>
                </a:schemeClr>
              </a:solidFill>
            </a:endParaRPr>
          </a:p>
        </p:txBody>
      </p:sp>
      <p:sp>
        <p:nvSpPr>
          <p:cNvPr id="3" name="Content Placeholder 2"/>
          <p:cNvSpPr>
            <a:spLocks noGrp="1"/>
          </p:cNvSpPr>
          <p:nvPr>
            <p:ph idx="1"/>
          </p:nvPr>
        </p:nvSpPr>
        <p:spPr/>
        <p:txBody>
          <a:bodyPr/>
          <a:lstStyle/>
          <a:p>
            <a:r>
              <a:rPr lang="vi-VN" dirty="0" smtClean="0"/>
              <a:t>Trong java, 1 lớp được coi là phụ thuộc vào lớp khác nếu nó sử dụng 1 thể hiện của lớp này.</a:t>
            </a:r>
            <a:endParaRPr lang="vi-VN" dirty="0" smtClean="0"/>
          </a:p>
          <a:p>
            <a:r>
              <a:rPr lang="en-US" dirty="0" err="1" smtClean="0"/>
              <a:t>Ví</a:t>
            </a:r>
            <a:r>
              <a:rPr lang="en-US" dirty="0" smtClean="0"/>
              <a:t> </a:t>
            </a:r>
            <a:r>
              <a:rPr lang="en-US" dirty="0" err="1" smtClean="0"/>
              <a:t>dụ</a:t>
            </a:r>
            <a:r>
              <a:rPr lang="en-US" dirty="0" smtClean="0"/>
              <a:t>:</a:t>
            </a:r>
            <a:endParaRPr lang="en-US" dirty="0" smtClean="0"/>
          </a:p>
          <a:p>
            <a:endParaRPr lang="en-US" dirty="0" smtClean="0"/>
          </a:p>
        </p:txBody>
      </p:sp>
      <p:sp>
        <p:nvSpPr>
          <p:cNvPr id="4" name="Rectangle 1"/>
          <p:cNvSpPr>
            <a:spLocks noChangeArrowheads="1"/>
          </p:cNvSpPr>
          <p:nvPr/>
        </p:nvSpPr>
        <p:spPr bwMode="auto">
          <a:xfrm>
            <a:off x="0" y="0"/>
            <a:ext cx="4445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500" b="0" i="0" u="none" strike="noStrike" cap="none" normalizeH="0" baseline="0" smtClean="0">
                <a:ln>
                  <a:noFill/>
                </a:ln>
                <a:solidFill>
                  <a:schemeClr val="tx1"/>
                </a:solidFill>
                <a:effectLst/>
                <a:latin typeface="medium-content-sans-serif-font"/>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77442" y="3451791"/>
            <a:ext cx="8031675" cy="20675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6076"/>
          </a:xfrm>
        </p:spPr>
        <p:txBody>
          <a:bodyPr>
            <a:normAutofit fontScale="90000"/>
          </a:bodyPr>
          <a:lstStyle/>
          <a:p>
            <a:endParaRPr lang="en-US" dirty="0"/>
          </a:p>
        </p:txBody>
      </p:sp>
      <p:sp>
        <p:nvSpPr>
          <p:cNvPr id="3" name="Content Placeholder 2"/>
          <p:cNvSpPr>
            <a:spLocks noGrp="1"/>
          </p:cNvSpPr>
          <p:nvPr>
            <p:ph idx="1"/>
          </p:nvPr>
        </p:nvSpPr>
        <p:spPr>
          <a:xfrm>
            <a:off x="677334" y="1326293"/>
            <a:ext cx="8596668" cy="4715070"/>
          </a:xfrm>
        </p:spPr>
        <p:txBody>
          <a:bodyPr/>
          <a:lstStyle/>
          <a:p>
            <a:r>
              <a:rPr lang="en-US" dirty="0" err="1" smtClean="0"/>
              <a:t>Bước</a:t>
            </a:r>
            <a:r>
              <a:rPr lang="en-US" dirty="0" smtClean="0"/>
              <a:t> 1: </a:t>
            </a:r>
            <a:r>
              <a:rPr lang="en-US" dirty="0" err="1" smtClean="0"/>
              <a:t>Cài</a:t>
            </a:r>
            <a:r>
              <a:rPr lang="en-US" dirty="0" smtClean="0"/>
              <a:t> </a:t>
            </a:r>
            <a:r>
              <a:rPr lang="en-US" dirty="0" err="1" smtClean="0"/>
              <a:t>đặt</a:t>
            </a:r>
            <a:r>
              <a:rPr lang="en-US" dirty="0" smtClean="0"/>
              <a:t> Dagger</a:t>
            </a:r>
            <a:endParaRPr lang="en-US" dirty="0" smtClean="0"/>
          </a:p>
          <a:p>
            <a:endParaRPr lang="en-US" dirty="0"/>
          </a:p>
          <a:p>
            <a:pPr marL="0" indent="0">
              <a:buNone/>
            </a:pPr>
            <a:endParaRPr lang="en-US" dirty="0" smtClean="0"/>
          </a:p>
          <a:p>
            <a:pPr marL="0" indent="0">
              <a:buNone/>
            </a:pPr>
            <a:endParaRPr lang="en-US" dirty="0"/>
          </a:p>
          <a:p>
            <a:r>
              <a:rPr lang="en-US" dirty="0" err="1" smtClean="0"/>
              <a:t>Bước</a:t>
            </a:r>
            <a:r>
              <a:rPr lang="en-US" dirty="0" smtClean="0"/>
              <a:t> 2: </a:t>
            </a:r>
            <a:r>
              <a:rPr lang="en-US" dirty="0" err="1" smtClean="0"/>
              <a:t>Tạo</a:t>
            </a:r>
            <a:r>
              <a:rPr lang="en-US" dirty="0" smtClean="0"/>
              <a:t> Component</a:t>
            </a:r>
            <a:endParaRPr lang="en-US" dirty="0" smtClean="0"/>
          </a:p>
          <a:p>
            <a:endParaRPr lang="en-US" dirty="0" smtClean="0"/>
          </a:p>
          <a:p>
            <a:pPr marL="0" indent="0">
              <a:buNone/>
            </a:pPr>
            <a:r>
              <a:rPr lang="en-US" dirty="0"/>
              <a:t>	</a:t>
            </a:r>
            <a:endParaRPr lang="en-US" dirty="0" smtClean="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334" y="1876104"/>
            <a:ext cx="6773220" cy="914528"/>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683828"/>
            <a:ext cx="6763694" cy="1133633"/>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741"/>
          </a:xfrm>
        </p:spPr>
        <p:txBody>
          <a:bodyPr/>
          <a:lstStyle/>
          <a:p>
            <a:endParaRPr lang="en-US" dirty="0"/>
          </a:p>
        </p:txBody>
      </p:sp>
      <p:sp>
        <p:nvSpPr>
          <p:cNvPr id="3" name="Content Placeholder 2"/>
          <p:cNvSpPr>
            <a:spLocks noGrp="1"/>
          </p:cNvSpPr>
          <p:nvPr>
            <p:ph idx="1"/>
          </p:nvPr>
        </p:nvSpPr>
        <p:spPr>
          <a:xfrm>
            <a:off x="677334" y="609601"/>
            <a:ext cx="8596668" cy="5431762"/>
          </a:xfrm>
        </p:spPr>
        <p:txBody>
          <a:bodyPr/>
          <a:lstStyle/>
          <a:p>
            <a:r>
              <a:rPr lang="en-US" dirty="0" err="1" smtClean="0"/>
              <a:t>Bước</a:t>
            </a:r>
            <a:r>
              <a:rPr lang="en-US" dirty="0" smtClean="0"/>
              <a:t> 3: </a:t>
            </a:r>
            <a:r>
              <a:rPr lang="en-US" dirty="0" err="1" smtClean="0"/>
              <a:t>Tạo</a:t>
            </a:r>
            <a:r>
              <a:rPr lang="en-US" dirty="0" smtClean="0"/>
              <a:t> Modules</a:t>
            </a:r>
            <a:endParaRPr lang="en-US" dirty="0" smtClean="0"/>
          </a:p>
          <a:p>
            <a:endParaRPr lang="en-US" dirty="0" smtClean="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334" y="1095632"/>
            <a:ext cx="7296893" cy="5379309"/>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77334" y="609600"/>
            <a:ext cx="6300115" cy="5717059"/>
          </a:xfr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7449" y="4623604"/>
            <a:ext cx="1092415" cy="14720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77334" y="537816"/>
            <a:ext cx="6716062" cy="3419952"/>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4104840"/>
            <a:ext cx="6744641" cy="2553056"/>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77334" y="609601"/>
            <a:ext cx="8596668" cy="5431762"/>
          </a:xfrm>
        </p:spPr>
        <p:txBody>
          <a:bodyPr>
            <a:normAutofit lnSpcReduction="10000"/>
          </a:bodyPr>
          <a:lstStyle/>
          <a:p>
            <a:r>
              <a:rPr lang="en-US" dirty="0" err="1" smtClean="0"/>
              <a:t>Bước</a:t>
            </a:r>
            <a:r>
              <a:rPr lang="en-US" dirty="0" smtClean="0"/>
              <a:t> 4: </a:t>
            </a:r>
            <a:r>
              <a:rPr lang="en-US" dirty="0" err="1" smtClean="0"/>
              <a:t>Kết</a:t>
            </a:r>
            <a:r>
              <a:rPr lang="en-US" dirty="0" smtClean="0"/>
              <a:t> </a:t>
            </a:r>
            <a:r>
              <a:rPr lang="en-US" dirty="0" err="1" smtClean="0"/>
              <a:t>nối</a:t>
            </a:r>
            <a:r>
              <a:rPr lang="en-US" dirty="0" smtClean="0"/>
              <a:t> </a:t>
            </a:r>
            <a:r>
              <a:rPr lang="en-US" dirty="0" err="1" smtClean="0"/>
              <a:t>các</a:t>
            </a:r>
            <a:r>
              <a:rPr lang="en-US" dirty="0" smtClean="0"/>
              <a:t> Modules</a:t>
            </a:r>
            <a:endParaRPr lang="en-US" dirty="0" smtClean="0"/>
          </a:p>
          <a:p>
            <a:pPr lvl="1"/>
            <a:r>
              <a:rPr lang="en-US" dirty="0" err="1" smtClean="0"/>
              <a:t>Như</a:t>
            </a:r>
            <a:r>
              <a:rPr lang="en-US" dirty="0" smtClean="0"/>
              <a:t> </a:t>
            </a:r>
            <a:r>
              <a:rPr lang="en-US" dirty="0" err="1" smtClean="0"/>
              <a:t>hình</a:t>
            </a:r>
            <a:r>
              <a:rPr lang="en-US" dirty="0" smtClean="0"/>
              <a:t> </a:t>
            </a:r>
            <a:r>
              <a:rPr lang="en-US" dirty="0" err="1" smtClean="0"/>
              <a:t>dưới</a:t>
            </a:r>
            <a:r>
              <a:rPr lang="en-US" dirty="0" smtClean="0"/>
              <a:t> </a:t>
            </a:r>
            <a:r>
              <a:rPr lang="en-US" dirty="0" err="1" smtClean="0"/>
              <a:t>đây</a:t>
            </a:r>
            <a:r>
              <a:rPr lang="en-US" dirty="0" smtClean="0"/>
              <a:t> </a:t>
            </a:r>
            <a:r>
              <a:rPr lang="en-US" dirty="0" err="1" smtClean="0"/>
              <a:t>thì</a:t>
            </a:r>
            <a:r>
              <a:rPr lang="en-US" dirty="0" smtClean="0"/>
              <a:t> </a:t>
            </a:r>
            <a:r>
              <a:rPr lang="en-US" dirty="0" err="1" smtClean="0"/>
              <a:t>chúng</a:t>
            </a:r>
            <a:r>
              <a:rPr lang="en-US" dirty="0" smtClean="0"/>
              <a:t> ta </a:t>
            </a:r>
            <a:r>
              <a:rPr lang="en-US" dirty="0" err="1" smtClean="0"/>
              <a:t>cần</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các</a:t>
            </a:r>
            <a:r>
              <a:rPr lang="en-US" dirty="0" smtClean="0"/>
              <a:t> Modules </a:t>
            </a:r>
            <a:r>
              <a:rPr lang="en-US" dirty="0" err="1" smtClean="0"/>
              <a:t>với</a:t>
            </a:r>
            <a:r>
              <a:rPr lang="en-US" dirty="0" smtClean="0"/>
              <a:t> </a:t>
            </a:r>
            <a:r>
              <a:rPr lang="en-US" dirty="0" err="1" smtClean="0"/>
              <a:t>nhau</a:t>
            </a:r>
            <a:r>
              <a:rPr lang="en-US" dirty="0" smtClean="0"/>
              <a:t> </a:t>
            </a:r>
            <a:r>
              <a:rPr lang="en-US" dirty="0" err="1" smtClean="0"/>
              <a:t>để</a:t>
            </a:r>
            <a:r>
              <a:rPr lang="en-US" dirty="0" smtClean="0"/>
              <a:t> </a:t>
            </a:r>
            <a:r>
              <a:rPr lang="en-US" dirty="0" err="1" smtClean="0"/>
              <a:t>cho</a:t>
            </a:r>
            <a:r>
              <a:rPr lang="en-US" dirty="0" smtClean="0"/>
              <a:t> Context </a:t>
            </a:r>
            <a:r>
              <a:rPr lang="en-US" dirty="0" err="1" smtClean="0"/>
              <a:t>có</a:t>
            </a:r>
            <a:r>
              <a:rPr lang="en-US" dirty="0" smtClean="0"/>
              <a:t> </a:t>
            </a:r>
            <a:r>
              <a:rPr lang="en-US" dirty="0" err="1" smtClean="0"/>
              <a:t>thể</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được</a:t>
            </a:r>
            <a:r>
              <a:rPr lang="en-US" dirty="0" smtClean="0"/>
              <a:t> </a:t>
            </a:r>
            <a:r>
              <a:rPr lang="en-US" dirty="0" err="1" smtClean="0"/>
              <a:t>với</a:t>
            </a:r>
            <a:r>
              <a:rPr lang="en-US" dirty="0" smtClean="0"/>
              <a:t> </a:t>
            </a:r>
            <a:r>
              <a:rPr lang="en-US" dirty="0" err="1" smtClean="0"/>
              <a:t>các</a:t>
            </a:r>
            <a:r>
              <a:rPr lang="en-US" dirty="0" smtClean="0"/>
              <a:t> Module </a:t>
            </a:r>
            <a:r>
              <a:rPr lang="en-US" dirty="0" err="1" smtClean="0"/>
              <a:t>khác</a:t>
            </a:r>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err="1" smtClean="0"/>
              <a:t>Bây</a:t>
            </a:r>
            <a:r>
              <a:rPr lang="en-US" dirty="0" smtClean="0"/>
              <a:t> </a:t>
            </a:r>
            <a:r>
              <a:rPr lang="en-US" dirty="0" err="1" smtClean="0"/>
              <a:t>giờ</a:t>
            </a:r>
            <a:r>
              <a:rPr lang="en-US" dirty="0" smtClean="0"/>
              <a:t> </a:t>
            </a:r>
            <a:r>
              <a:rPr lang="en-US" dirty="0" err="1" smtClean="0"/>
              <a:t>chúng</a:t>
            </a:r>
            <a:r>
              <a:rPr lang="en-US" dirty="0" smtClean="0"/>
              <a:t> ta </a:t>
            </a:r>
            <a:r>
              <a:rPr lang="en-US" dirty="0" err="1" smtClean="0"/>
              <a:t>xem</a:t>
            </a:r>
            <a:r>
              <a:rPr lang="en-US" dirty="0" smtClean="0"/>
              <a:t> </a:t>
            </a:r>
            <a:r>
              <a:rPr lang="en-US" dirty="0" err="1" smtClean="0"/>
              <a:t>xét</a:t>
            </a:r>
            <a:r>
              <a:rPr lang="en-US" dirty="0" smtClean="0"/>
              <a:t> </a:t>
            </a:r>
            <a:r>
              <a:rPr lang="en-US" dirty="0" err="1" smtClean="0"/>
              <a:t>các</a:t>
            </a:r>
            <a:r>
              <a:rPr lang="en-US" dirty="0" smtClean="0"/>
              <a:t> </a:t>
            </a:r>
            <a:r>
              <a:rPr lang="en-US" dirty="0" err="1" smtClean="0"/>
              <a:t>sự</a:t>
            </a:r>
            <a:r>
              <a:rPr lang="en-US" dirty="0" smtClean="0"/>
              <a:t> </a:t>
            </a:r>
            <a:r>
              <a:rPr lang="en-US" dirty="0" err="1" smtClean="0"/>
              <a:t>phụ</a:t>
            </a:r>
            <a:r>
              <a:rPr lang="en-US" dirty="0" smtClean="0"/>
              <a:t> </a:t>
            </a:r>
            <a:r>
              <a:rPr lang="en-US" dirty="0" err="1" smtClean="0"/>
              <a:t>thuộc</a:t>
            </a:r>
            <a:r>
              <a:rPr lang="en-US" dirty="0" smtClean="0"/>
              <a:t>:</a:t>
            </a:r>
            <a:endParaRPr lang="en-US" dirty="0" smtClean="0"/>
          </a:p>
          <a:p>
            <a:pPr lvl="2"/>
            <a:r>
              <a:rPr lang="en-US" dirty="0" err="1" smtClean="0"/>
              <a:t>RandomUsersModule</a:t>
            </a:r>
            <a:r>
              <a:rPr lang="en-US" dirty="0" smtClean="0"/>
              <a:t> </a:t>
            </a:r>
            <a:r>
              <a:rPr lang="en-US" dirty="0" err="1" smtClean="0"/>
              <a:t>cần</a:t>
            </a:r>
            <a:r>
              <a:rPr lang="en-US" dirty="0" smtClean="0"/>
              <a:t> </a:t>
            </a:r>
            <a:r>
              <a:rPr lang="en-US" dirty="0" err="1" smtClean="0"/>
              <a:t>OkHttpClientModule</a:t>
            </a:r>
            <a:endParaRPr lang="en-US" dirty="0" smtClean="0"/>
          </a:p>
          <a:p>
            <a:pPr lvl="2"/>
            <a:r>
              <a:rPr lang="en-US" dirty="0" err="1" smtClean="0"/>
              <a:t>OkHttpClientModule</a:t>
            </a:r>
            <a:r>
              <a:rPr lang="en-US" dirty="0" smtClean="0"/>
              <a:t> </a:t>
            </a:r>
            <a:r>
              <a:rPr lang="en-US" dirty="0" err="1" smtClean="0"/>
              <a:t>cần</a:t>
            </a:r>
            <a:r>
              <a:rPr lang="en-US" dirty="0" smtClean="0"/>
              <a:t> </a:t>
            </a:r>
            <a:r>
              <a:rPr lang="en-US" dirty="0" err="1" smtClean="0"/>
              <a:t>ContextModule</a:t>
            </a:r>
            <a:endParaRPr lang="en-US" dirty="0" smtClean="0"/>
          </a:p>
          <a:p>
            <a:pPr lvl="2"/>
            <a:r>
              <a:rPr lang="en-US" dirty="0" err="1" smtClean="0"/>
              <a:t>PicassoModule</a:t>
            </a:r>
            <a:r>
              <a:rPr lang="en-US" dirty="0" smtClean="0"/>
              <a:t> </a:t>
            </a:r>
            <a:r>
              <a:rPr lang="en-US" dirty="0" err="1" smtClean="0"/>
              <a:t>cần</a:t>
            </a:r>
            <a:r>
              <a:rPr lang="en-US" dirty="0" smtClean="0"/>
              <a:t> </a:t>
            </a:r>
            <a:r>
              <a:rPr lang="en-US" dirty="0" err="1" smtClean="0"/>
              <a:t>cả</a:t>
            </a:r>
            <a:r>
              <a:rPr lang="en-US" dirty="0" smtClean="0"/>
              <a:t> </a:t>
            </a:r>
            <a:r>
              <a:rPr lang="en-US" dirty="0" err="1" smtClean="0"/>
              <a:t>OkHttpClientModule</a:t>
            </a:r>
            <a:r>
              <a:rPr lang="en-US" dirty="0" smtClean="0"/>
              <a:t> </a:t>
            </a:r>
            <a:r>
              <a:rPr lang="en-US" dirty="0" err="1" smtClean="0"/>
              <a:t>và</a:t>
            </a:r>
            <a:r>
              <a:rPr lang="en-US" dirty="0" smtClean="0"/>
              <a:t> </a:t>
            </a:r>
            <a:r>
              <a:rPr lang="en-US" dirty="0" err="1" smtClean="0"/>
              <a:t>ContextModule</a:t>
            </a:r>
            <a:r>
              <a:rPr lang="en-US" dirty="0" smtClean="0"/>
              <a:t>. </a:t>
            </a:r>
            <a:r>
              <a:rPr lang="en-US" dirty="0" err="1" smtClean="0"/>
              <a:t>Nhưng</a:t>
            </a:r>
            <a:r>
              <a:rPr lang="en-US" dirty="0" smtClean="0"/>
              <a:t> </a:t>
            </a:r>
            <a:r>
              <a:rPr lang="en-US" dirty="0" err="1" smtClean="0"/>
              <a:t>OkHttpClientModule</a:t>
            </a:r>
            <a:r>
              <a:rPr lang="en-US" dirty="0" smtClean="0"/>
              <a:t> </a:t>
            </a:r>
            <a:r>
              <a:rPr lang="en-US" dirty="0" err="1" smtClean="0"/>
              <a:t>đã</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với</a:t>
            </a:r>
            <a:r>
              <a:rPr lang="en-US" dirty="0" smtClean="0"/>
              <a:t> </a:t>
            </a:r>
            <a:r>
              <a:rPr lang="en-US" dirty="0" err="1" smtClean="0"/>
              <a:t>ContextModule</a:t>
            </a:r>
            <a:r>
              <a:rPr lang="en-US" dirty="0" smtClean="0"/>
              <a:t> </a:t>
            </a:r>
            <a:r>
              <a:rPr lang="en-US" dirty="0" err="1" smtClean="0"/>
              <a:t>nên</a:t>
            </a:r>
            <a:r>
              <a:rPr lang="en-US" dirty="0" smtClean="0"/>
              <a:t> ta </a:t>
            </a:r>
            <a:r>
              <a:rPr lang="en-US" dirty="0" err="1" smtClean="0"/>
              <a:t>chỉ</a:t>
            </a:r>
            <a:r>
              <a:rPr lang="en-US" dirty="0" smtClean="0"/>
              <a:t> </a:t>
            </a:r>
            <a:r>
              <a:rPr lang="en-US" dirty="0" err="1" smtClean="0"/>
              <a:t>cần</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với</a:t>
            </a:r>
            <a:r>
              <a:rPr lang="en-US" dirty="0" smtClean="0"/>
              <a:t> </a:t>
            </a:r>
            <a:r>
              <a:rPr lang="en-US" dirty="0" err="1" smtClean="0"/>
              <a:t>OkHttpClientModule</a:t>
            </a:r>
            <a:endParaRPr lang="en-US" dirty="0" smtClean="0"/>
          </a:p>
          <a:p>
            <a:pPr lvl="1"/>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08209" y="1651093"/>
            <a:ext cx="7001852" cy="23607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 calcmode="lin" valueType="num">
                                      <p:cBhvr additive="base">
                                        <p:cTn id="2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 calcmode="lin" valueType="num">
                                      <p:cBhvr additive="base">
                                        <p:cTn id="2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 calcmode="lin" valueType="num">
                                      <p:cBhvr additive="base">
                                        <p:cTn id="3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 calcmode="lin" valueType="num">
                                      <p:cBhvr additive="base">
                                        <p:cTn id="3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77334" y="609601"/>
            <a:ext cx="8596668" cy="5431762"/>
          </a:xfrm>
        </p:spPr>
        <p:txBody>
          <a:bodyPr/>
          <a:lstStyle/>
          <a:p>
            <a:r>
              <a:rPr lang="en-US" dirty="0" err="1" smtClean="0"/>
              <a:t>Sau</a:t>
            </a:r>
            <a:r>
              <a:rPr lang="en-US" dirty="0" smtClean="0"/>
              <a:t> </a:t>
            </a:r>
            <a:r>
              <a:rPr lang="en-US" dirty="0" err="1" smtClean="0"/>
              <a:t>khi</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các</a:t>
            </a:r>
            <a:r>
              <a:rPr lang="en-US" dirty="0" smtClean="0"/>
              <a:t> Module </a:t>
            </a:r>
            <a:r>
              <a:rPr lang="en-US" dirty="0" err="1" smtClean="0"/>
              <a:t>với</a:t>
            </a:r>
            <a:r>
              <a:rPr lang="en-US" dirty="0" smtClean="0"/>
              <a:t> </a:t>
            </a:r>
            <a:r>
              <a:rPr lang="en-US" dirty="0" err="1" smtClean="0"/>
              <a:t>nhau</a:t>
            </a:r>
            <a:r>
              <a:rPr lang="en-US" dirty="0" smtClean="0"/>
              <a:t> ta </a:t>
            </a:r>
            <a:r>
              <a:rPr lang="en-US" dirty="0" err="1" smtClean="0"/>
              <a:t>được</a:t>
            </a:r>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22359" y="1196724"/>
            <a:ext cx="6134956" cy="2981741"/>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4178465"/>
            <a:ext cx="6849431" cy="2381582"/>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609601"/>
            <a:ext cx="8596668" cy="5431762"/>
          </a:xfrm>
        </p:spPr>
        <p:txBody>
          <a:bodyPr/>
          <a:lstStyle/>
          <a:p>
            <a:r>
              <a:rPr lang="en-US" dirty="0" err="1" smtClean="0"/>
              <a:t>Bước</a:t>
            </a:r>
            <a:r>
              <a:rPr lang="en-US" dirty="0" smtClean="0"/>
              <a:t> 4: </a:t>
            </a:r>
            <a:r>
              <a:rPr lang="en-US" dirty="0" err="1" smtClean="0"/>
              <a:t>Huấn</a:t>
            </a:r>
            <a:r>
              <a:rPr lang="en-US" dirty="0" smtClean="0"/>
              <a:t> </a:t>
            </a:r>
            <a:r>
              <a:rPr lang="en-US" dirty="0" err="1" smtClean="0"/>
              <a:t>luyện</a:t>
            </a:r>
            <a:r>
              <a:rPr lang="en-US" dirty="0" smtClean="0"/>
              <a:t> Component</a:t>
            </a:r>
            <a:endParaRPr lang="en-US" dirty="0" smtClean="0"/>
          </a:p>
          <a:p>
            <a:pPr lvl="1"/>
            <a:r>
              <a:rPr lang="en-US" dirty="0" err="1"/>
              <a:t>C</a:t>
            </a:r>
            <a:r>
              <a:rPr lang="en-US" dirty="0" err="1" smtClean="0"/>
              <a:t>húng</a:t>
            </a:r>
            <a:r>
              <a:rPr lang="en-US" dirty="0" smtClean="0"/>
              <a:t> ta </a:t>
            </a:r>
            <a:r>
              <a:rPr lang="en-US" dirty="0" err="1" smtClean="0"/>
              <a:t>đã</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các</a:t>
            </a:r>
            <a:r>
              <a:rPr lang="en-US" dirty="0" smtClean="0"/>
              <a:t> Module </a:t>
            </a:r>
            <a:r>
              <a:rPr lang="en-US" dirty="0" err="1" smtClean="0"/>
              <a:t>với</a:t>
            </a:r>
            <a:r>
              <a:rPr lang="en-US" dirty="0" smtClean="0"/>
              <a:t> </a:t>
            </a:r>
            <a:r>
              <a:rPr lang="en-US" dirty="0" err="1" smtClean="0"/>
              <a:t>nhau</a:t>
            </a:r>
            <a:r>
              <a:rPr lang="en-US" dirty="0" smtClean="0"/>
              <a:t>. </a:t>
            </a:r>
            <a:r>
              <a:rPr lang="en-US" dirty="0" err="1" smtClean="0"/>
              <a:t>Bây</a:t>
            </a:r>
            <a:r>
              <a:rPr lang="en-US" dirty="0" smtClean="0"/>
              <a:t> </a:t>
            </a:r>
            <a:r>
              <a:rPr lang="en-US" dirty="0" err="1" smtClean="0"/>
              <a:t>giờ</a:t>
            </a:r>
            <a:r>
              <a:rPr lang="en-US" dirty="0" smtClean="0"/>
              <a:t> ta </a:t>
            </a:r>
            <a:r>
              <a:rPr lang="en-US" dirty="0" err="1" smtClean="0"/>
              <a:t>cần</a:t>
            </a:r>
            <a:r>
              <a:rPr lang="en-US" dirty="0" smtClean="0"/>
              <a:t> </a:t>
            </a:r>
            <a:r>
              <a:rPr lang="en-US" dirty="0" err="1" smtClean="0"/>
              <a:t>phải</a:t>
            </a:r>
            <a:r>
              <a:rPr lang="en-US" dirty="0" smtClean="0"/>
              <a:t> </a:t>
            </a:r>
            <a:r>
              <a:rPr lang="en-US" dirty="0" err="1" smtClean="0"/>
              <a:t>nói</a:t>
            </a:r>
            <a:r>
              <a:rPr lang="en-US" dirty="0" smtClean="0"/>
              <a:t> </a:t>
            </a:r>
            <a:r>
              <a:rPr lang="en-US" dirty="0" err="1" smtClean="0"/>
              <a:t>cho</a:t>
            </a:r>
            <a:r>
              <a:rPr lang="en-US" dirty="0" smtClean="0"/>
              <a:t> Component </a:t>
            </a:r>
            <a:r>
              <a:rPr lang="en-US" dirty="0" err="1" smtClean="0"/>
              <a:t>biết</a:t>
            </a:r>
            <a:r>
              <a:rPr lang="en-US" dirty="0" smtClean="0"/>
              <a:t> </a:t>
            </a:r>
            <a:r>
              <a:rPr lang="en-US" dirty="0" err="1" smtClean="0"/>
              <a:t>là</a:t>
            </a:r>
            <a:r>
              <a:rPr lang="en-US" dirty="0" smtClean="0"/>
              <a:t> </a:t>
            </a:r>
            <a:r>
              <a:rPr lang="en-US" dirty="0" err="1" smtClean="0"/>
              <a:t>nó</a:t>
            </a:r>
            <a:r>
              <a:rPr lang="en-US" dirty="0" smtClean="0"/>
              <a:t> </a:t>
            </a:r>
            <a:r>
              <a:rPr lang="en-US" dirty="0" err="1" smtClean="0"/>
              <a:t>cần</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Module </a:t>
            </a:r>
            <a:r>
              <a:rPr lang="en-US" dirty="0" err="1" smtClean="0"/>
              <a:t>nào</a:t>
            </a:r>
            <a:r>
              <a:rPr lang="en-US" dirty="0" smtClean="0"/>
              <a:t> </a:t>
            </a:r>
            <a:r>
              <a:rPr lang="en-US" dirty="0" err="1" smtClean="0"/>
              <a:t>để</a:t>
            </a:r>
            <a:r>
              <a:rPr lang="en-US" dirty="0" smtClean="0"/>
              <a:t> </a:t>
            </a:r>
            <a:r>
              <a:rPr lang="en-US" dirty="0" err="1" smtClean="0"/>
              <a:t>cung</a:t>
            </a:r>
            <a:r>
              <a:rPr lang="en-US" dirty="0" smtClean="0"/>
              <a:t> </a:t>
            </a:r>
            <a:r>
              <a:rPr lang="en-US" dirty="0" err="1" smtClean="0"/>
              <a:t>cấp</a:t>
            </a:r>
            <a:r>
              <a:rPr lang="en-US" dirty="0" smtClean="0"/>
              <a:t> </a:t>
            </a:r>
            <a:r>
              <a:rPr lang="en-US" dirty="0" err="1" smtClean="0"/>
              <a:t>các</a:t>
            </a:r>
            <a:r>
              <a:rPr lang="en-US" dirty="0" smtClean="0"/>
              <a:t> </a:t>
            </a:r>
            <a:r>
              <a:rPr lang="en-US" dirty="0" err="1" smtClean="0"/>
              <a:t>phụ</a:t>
            </a:r>
            <a:r>
              <a:rPr lang="en-US" dirty="0" smtClean="0"/>
              <a:t> </a:t>
            </a:r>
            <a:r>
              <a:rPr lang="en-US" dirty="0" err="1" smtClean="0"/>
              <a:t>thuộc</a:t>
            </a:r>
            <a:endParaRPr lang="en-US" dirty="0" smtClean="0"/>
          </a:p>
          <a:p>
            <a:pPr lvl="1"/>
            <a:endParaRPr lang="en-US" dirty="0"/>
          </a:p>
          <a:p>
            <a:pPr lvl="1"/>
            <a:endParaRPr lang="en-US" dirty="0" smtClean="0"/>
          </a:p>
          <a:p>
            <a:pPr lvl="1"/>
            <a:endParaRPr lang="en-US" dirty="0"/>
          </a:p>
          <a:p>
            <a:pPr lvl="1"/>
            <a:endParaRPr lang="en-US" dirty="0" smtClean="0"/>
          </a:p>
          <a:p>
            <a:pPr lvl="1"/>
            <a:r>
              <a:rPr lang="en-US" dirty="0" err="1" smtClean="0"/>
              <a:t>Và</a:t>
            </a:r>
            <a:r>
              <a:rPr lang="en-US" dirty="0" smtClean="0"/>
              <a:t> </a:t>
            </a:r>
            <a:r>
              <a:rPr lang="en-US" dirty="0" err="1" smtClean="0"/>
              <a:t>bây</a:t>
            </a:r>
            <a:r>
              <a:rPr lang="en-US" dirty="0" smtClean="0"/>
              <a:t> </a:t>
            </a:r>
            <a:r>
              <a:rPr lang="en-US" dirty="0" err="1" smtClean="0"/>
              <a:t>giờ</a:t>
            </a:r>
            <a:r>
              <a:rPr lang="en-US" dirty="0" smtClean="0"/>
              <a:t> </a:t>
            </a:r>
            <a:r>
              <a:rPr lang="en-US" dirty="0" err="1" smtClean="0"/>
              <a:t>các</a:t>
            </a:r>
            <a:r>
              <a:rPr lang="en-US" dirty="0" smtClean="0"/>
              <a:t> Modules </a:t>
            </a:r>
            <a:r>
              <a:rPr lang="en-US" dirty="0" err="1" smtClean="0"/>
              <a:t>đã</a:t>
            </a:r>
            <a:r>
              <a:rPr lang="en-US" dirty="0" smtClean="0"/>
              <a:t> </a:t>
            </a:r>
            <a:r>
              <a:rPr lang="en-US" dirty="0" err="1" smtClean="0"/>
              <a:t>được</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với</a:t>
            </a:r>
            <a:r>
              <a:rPr lang="en-US" dirty="0" smtClean="0"/>
              <a:t> Component</a:t>
            </a:r>
            <a:endParaRPr lang="en-US" dirty="0" smtClean="0"/>
          </a:p>
          <a:p>
            <a:pPr lvl="1"/>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78831" y="1802079"/>
            <a:ext cx="7042531" cy="1095528"/>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4615" y="3680569"/>
            <a:ext cx="5963482" cy="2857899"/>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609601"/>
            <a:ext cx="8596668" cy="5431762"/>
          </a:xfrm>
        </p:spPr>
        <p:txBody>
          <a:bodyPr/>
          <a:lstStyle/>
          <a:p>
            <a:r>
              <a:rPr lang="en-US" dirty="0" err="1" smtClean="0"/>
              <a:t>Bước</a:t>
            </a:r>
            <a:r>
              <a:rPr lang="en-US" dirty="0" smtClean="0"/>
              <a:t> 5: </a:t>
            </a:r>
            <a:r>
              <a:rPr lang="en-US" dirty="0" err="1" smtClean="0"/>
              <a:t>Xây</a:t>
            </a:r>
            <a:r>
              <a:rPr lang="en-US" dirty="0" smtClean="0"/>
              <a:t> </a:t>
            </a:r>
            <a:r>
              <a:rPr lang="en-US" dirty="0" err="1" smtClean="0"/>
              <a:t>dựng</a:t>
            </a:r>
            <a:r>
              <a:rPr lang="en-US" dirty="0" smtClean="0"/>
              <a:t> </a:t>
            </a:r>
            <a:r>
              <a:rPr lang="en-US" dirty="0" err="1" smtClean="0"/>
              <a:t>chương</a:t>
            </a:r>
            <a:r>
              <a:rPr lang="en-US" dirty="0" smtClean="0"/>
              <a:t> </a:t>
            </a:r>
            <a:r>
              <a:rPr lang="en-US" dirty="0" err="1" smtClean="0"/>
              <a:t>trình</a:t>
            </a:r>
            <a:endParaRPr lang="en-US" dirty="0" smtClean="0"/>
          </a:p>
          <a:p>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7648" y="1301136"/>
            <a:ext cx="6815347" cy="4613631"/>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609601"/>
            <a:ext cx="8596668" cy="5431762"/>
          </a:xfrm>
        </p:spPr>
        <p:txBody>
          <a:bodyPr/>
          <a:lstStyle/>
          <a:p>
            <a:r>
              <a:rPr lang="en-US" dirty="0" err="1" smtClean="0"/>
              <a:t>Nhưng</a:t>
            </a:r>
            <a:r>
              <a:rPr lang="en-US" dirty="0" smtClean="0"/>
              <a:t> </a:t>
            </a:r>
            <a:r>
              <a:rPr lang="en-US" dirty="0" err="1" smtClean="0"/>
              <a:t>vẫn</a:t>
            </a:r>
            <a:r>
              <a:rPr lang="en-US" dirty="0" smtClean="0"/>
              <a:t> </a:t>
            </a:r>
            <a:r>
              <a:rPr lang="en-US" dirty="0" err="1" smtClean="0"/>
              <a:t>còn</a:t>
            </a:r>
            <a:r>
              <a:rPr lang="en-US" dirty="0" smtClean="0"/>
              <a:t> </a:t>
            </a:r>
            <a:r>
              <a:rPr lang="en-US" dirty="0" err="1" smtClean="0"/>
              <a:t>vấn</a:t>
            </a:r>
            <a:r>
              <a:rPr lang="en-US" dirty="0" smtClean="0"/>
              <a:t> </a:t>
            </a:r>
            <a:r>
              <a:rPr lang="en-US" dirty="0" err="1" smtClean="0"/>
              <a:t>đề</a:t>
            </a:r>
            <a:endParaRPr lang="en-US" dirty="0" smtClean="0"/>
          </a:p>
          <a:p>
            <a:pPr lvl="1"/>
            <a:r>
              <a:rPr lang="en-US" dirty="0" err="1"/>
              <a:t>Mỗi</a:t>
            </a:r>
            <a:r>
              <a:rPr lang="en-US" dirty="0"/>
              <a:t> </a:t>
            </a:r>
            <a:r>
              <a:rPr lang="en-US" dirty="0" err="1"/>
              <a:t>lần</a:t>
            </a:r>
            <a:r>
              <a:rPr lang="en-US" dirty="0"/>
              <a:t> ta </a:t>
            </a:r>
            <a:r>
              <a:rPr lang="en-US" dirty="0" err="1"/>
              <a:t>gọi</a:t>
            </a:r>
            <a:r>
              <a:rPr lang="en-US" dirty="0"/>
              <a:t> &lt;</a:t>
            </a:r>
            <a:r>
              <a:rPr lang="en-US" dirty="0" err="1"/>
              <a:t>DaggerComponent</a:t>
            </a:r>
            <a:r>
              <a:rPr lang="en-US" dirty="0"/>
              <a:t>&gt;.build() </a:t>
            </a:r>
            <a:r>
              <a:rPr lang="en-US" dirty="0" err="1"/>
              <a:t>thì</a:t>
            </a:r>
            <a:r>
              <a:rPr lang="en-US" dirty="0"/>
              <a:t> </a:t>
            </a:r>
            <a:r>
              <a:rPr lang="en-US" dirty="0" err="1"/>
              <a:t>nó</a:t>
            </a:r>
            <a:r>
              <a:rPr lang="en-US" dirty="0"/>
              <a:t> </a:t>
            </a:r>
            <a:r>
              <a:rPr lang="en-US" dirty="0" err="1"/>
              <a:t>sẽ</a:t>
            </a:r>
            <a:r>
              <a:rPr lang="en-US" dirty="0"/>
              <a:t> </a:t>
            </a:r>
            <a:r>
              <a:rPr lang="en-US" dirty="0" err="1"/>
              <a:t>tạo</a:t>
            </a:r>
            <a:r>
              <a:rPr lang="en-US" dirty="0"/>
              <a:t> </a:t>
            </a:r>
            <a:r>
              <a:rPr lang="en-US" dirty="0" err="1"/>
              <a:t>ra</a:t>
            </a:r>
            <a:r>
              <a:rPr lang="en-US" dirty="0"/>
              <a:t> instance </a:t>
            </a:r>
            <a:r>
              <a:rPr lang="en-US" dirty="0" err="1"/>
              <a:t>mới</a:t>
            </a:r>
            <a:r>
              <a:rPr lang="en-US" dirty="0"/>
              <a:t> </a:t>
            </a:r>
            <a:r>
              <a:rPr lang="en-US" dirty="0" err="1"/>
              <a:t>cho</a:t>
            </a:r>
            <a:r>
              <a:rPr lang="en-US" dirty="0"/>
              <a:t> </a:t>
            </a:r>
            <a:r>
              <a:rPr lang="en-US" dirty="0" err="1"/>
              <a:t>tất</a:t>
            </a:r>
            <a:r>
              <a:rPr lang="en-US" dirty="0"/>
              <a:t> </a:t>
            </a:r>
            <a:r>
              <a:rPr lang="en-US" dirty="0" err="1"/>
              <a:t>cả</a:t>
            </a:r>
            <a:r>
              <a:rPr lang="en-US" dirty="0"/>
              <a:t> </a:t>
            </a:r>
            <a:r>
              <a:rPr lang="en-US" dirty="0" err="1"/>
              <a:t>các</a:t>
            </a:r>
            <a:r>
              <a:rPr lang="en-US" dirty="0"/>
              <a:t> class </a:t>
            </a:r>
            <a:r>
              <a:rPr lang="en-US" dirty="0" err="1"/>
              <a:t>và</a:t>
            </a:r>
            <a:r>
              <a:rPr lang="en-US" dirty="0"/>
              <a:t> </a:t>
            </a:r>
            <a:r>
              <a:rPr lang="en-US" dirty="0" err="1"/>
              <a:t>các</a:t>
            </a:r>
            <a:r>
              <a:rPr lang="en-US" dirty="0"/>
              <a:t> </a:t>
            </a:r>
            <a:r>
              <a:rPr lang="en-US" dirty="0" err="1"/>
              <a:t>phụ</a:t>
            </a:r>
            <a:r>
              <a:rPr lang="en-US" dirty="0"/>
              <a:t> </a:t>
            </a:r>
            <a:r>
              <a:rPr lang="en-US" dirty="0" err="1"/>
              <a:t>thuộc</a:t>
            </a:r>
            <a:r>
              <a:rPr lang="en-US" dirty="0"/>
              <a:t> </a:t>
            </a:r>
            <a:r>
              <a:rPr lang="en-US" dirty="0" err="1"/>
              <a:t>mà</a:t>
            </a:r>
            <a:r>
              <a:rPr lang="en-US" dirty="0"/>
              <a:t> ta </a:t>
            </a:r>
            <a:r>
              <a:rPr lang="en-US" dirty="0" err="1"/>
              <a:t>cung</a:t>
            </a:r>
            <a:r>
              <a:rPr lang="en-US" dirty="0"/>
              <a:t> </a:t>
            </a:r>
            <a:r>
              <a:rPr lang="en-US" dirty="0" err="1"/>
              <a:t>cấp</a:t>
            </a:r>
            <a:r>
              <a:rPr lang="en-US" dirty="0"/>
              <a:t> </a:t>
            </a:r>
            <a:r>
              <a:rPr lang="en-US" dirty="0" err="1"/>
              <a:t>cho</a:t>
            </a:r>
            <a:r>
              <a:rPr lang="en-US" dirty="0"/>
              <a:t> </a:t>
            </a:r>
            <a:r>
              <a:rPr lang="en-US" dirty="0" err="1"/>
              <a:t>nó</a:t>
            </a:r>
            <a:r>
              <a:rPr lang="en-US" dirty="0"/>
              <a:t>. </a:t>
            </a:r>
            <a:r>
              <a:rPr lang="en-US" dirty="0" err="1"/>
              <a:t>Vậy</a:t>
            </a:r>
            <a:r>
              <a:rPr lang="en-US" dirty="0"/>
              <a:t> </a:t>
            </a:r>
            <a:r>
              <a:rPr lang="en-US" dirty="0" err="1"/>
              <a:t>trong</a:t>
            </a:r>
            <a:r>
              <a:rPr lang="en-US" dirty="0"/>
              <a:t> </a:t>
            </a:r>
            <a:r>
              <a:rPr lang="en-US" dirty="0" err="1"/>
              <a:t>trường</a:t>
            </a:r>
            <a:r>
              <a:rPr lang="en-US" dirty="0"/>
              <a:t> </a:t>
            </a:r>
            <a:r>
              <a:rPr lang="en-US" dirty="0" err="1"/>
              <a:t>hợp</a:t>
            </a:r>
            <a:r>
              <a:rPr lang="en-US" dirty="0"/>
              <a:t> </a:t>
            </a:r>
            <a:r>
              <a:rPr lang="en-US" dirty="0" err="1"/>
              <a:t>đó</a:t>
            </a:r>
            <a:r>
              <a:rPr lang="en-US" dirty="0"/>
              <a:t> </a:t>
            </a:r>
            <a:r>
              <a:rPr lang="en-US" dirty="0" err="1"/>
              <a:t>tại</a:t>
            </a:r>
            <a:r>
              <a:rPr lang="en-US" dirty="0"/>
              <a:t> </a:t>
            </a:r>
            <a:r>
              <a:rPr lang="en-US" dirty="0" err="1"/>
              <a:t>sao</a:t>
            </a:r>
            <a:r>
              <a:rPr lang="en-US" dirty="0"/>
              <a:t> Dagger2 </a:t>
            </a:r>
            <a:r>
              <a:rPr lang="en-US" dirty="0" err="1"/>
              <a:t>lại</a:t>
            </a:r>
            <a:r>
              <a:rPr lang="en-US" dirty="0"/>
              <a:t> </a:t>
            </a:r>
            <a:r>
              <a:rPr lang="en-US" dirty="0" err="1"/>
              <a:t>không</a:t>
            </a:r>
            <a:r>
              <a:rPr lang="en-US" dirty="0"/>
              <a:t> </a:t>
            </a:r>
            <a:r>
              <a:rPr lang="en-US" dirty="0" err="1"/>
              <a:t>hiểu</a:t>
            </a:r>
            <a:r>
              <a:rPr lang="en-US" dirty="0"/>
              <a:t> </a:t>
            </a:r>
            <a:r>
              <a:rPr lang="en-US" dirty="0" err="1"/>
              <a:t>là</a:t>
            </a:r>
            <a:r>
              <a:rPr lang="en-US" dirty="0"/>
              <a:t> ta </a:t>
            </a:r>
            <a:r>
              <a:rPr lang="en-US" dirty="0" err="1"/>
              <a:t>chỉ</a:t>
            </a:r>
            <a:r>
              <a:rPr lang="en-US" dirty="0"/>
              <a:t> </a:t>
            </a:r>
            <a:r>
              <a:rPr lang="en-US" dirty="0" err="1"/>
              <a:t>cần</a:t>
            </a:r>
            <a:r>
              <a:rPr lang="en-US" dirty="0"/>
              <a:t> </a:t>
            </a:r>
            <a:r>
              <a:rPr lang="en-US" dirty="0" err="1"/>
              <a:t>một</a:t>
            </a:r>
            <a:r>
              <a:rPr lang="en-US" dirty="0"/>
              <a:t> single instance </a:t>
            </a:r>
            <a:r>
              <a:rPr lang="en-US" dirty="0" err="1"/>
              <a:t>cho</a:t>
            </a:r>
            <a:r>
              <a:rPr lang="en-US" dirty="0"/>
              <a:t> Picasso. Hay </a:t>
            </a:r>
            <a:r>
              <a:rPr lang="en-US" dirty="0" err="1"/>
              <a:t>nói</a:t>
            </a:r>
            <a:r>
              <a:rPr lang="en-US" dirty="0"/>
              <a:t> </a:t>
            </a:r>
            <a:r>
              <a:rPr lang="en-US" dirty="0" err="1"/>
              <a:t>cách</a:t>
            </a:r>
            <a:r>
              <a:rPr lang="en-US" dirty="0"/>
              <a:t> </a:t>
            </a:r>
            <a:r>
              <a:rPr lang="en-US" dirty="0" err="1"/>
              <a:t>khác</a:t>
            </a:r>
            <a:r>
              <a:rPr lang="en-US" dirty="0"/>
              <a:t> </a:t>
            </a:r>
            <a:r>
              <a:rPr lang="en-US" dirty="0" err="1"/>
              <a:t>là</a:t>
            </a:r>
            <a:r>
              <a:rPr lang="en-US" dirty="0"/>
              <a:t> </a:t>
            </a:r>
            <a:r>
              <a:rPr lang="en-US" dirty="0" err="1"/>
              <a:t>làm</a:t>
            </a:r>
            <a:r>
              <a:rPr lang="en-US" dirty="0"/>
              <a:t> </a:t>
            </a:r>
            <a:r>
              <a:rPr lang="en-US" dirty="0" err="1"/>
              <a:t>sao</a:t>
            </a:r>
            <a:r>
              <a:rPr lang="en-US" dirty="0"/>
              <a:t> </a:t>
            </a:r>
            <a:r>
              <a:rPr lang="en-US" dirty="0" err="1"/>
              <a:t>để</a:t>
            </a:r>
            <a:r>
              <a:rPr lang="en-US" dirty="0"/>
              <a:t> ta </a:t>
            </a:r>
            <a:r>
              <a:rPr lang="en-US" dirty="0" err="1"/>
              <a:t>nói</a:t>
            </a:r>
            <a:r>
              <a:rPr lang="en-US" dirty="0"/>
              <a:t> </a:t>
            </a:r>
            <a:r>
              <a:rPr lang="en-US" dirty="0" err="1"/>
              <a:t>cho</a:t>
            </a:r>
            <a:r>
              <a:rPr lang="en-US" dirty="0"/>
              <a:t> Dagger2 </a:t>
            </a:r>
            <a:r>
              <a:rPr lang="en-US" dirty="0" err="1"/>
              <a:t>biết</a:t>
            </a:r>
            <a:r>
              <a:rPr lang="en-US" dirty="0"/>
              <a:t> </a:t>
            </a:r>
            <a:r>
              <a:rPr lang="en-US" dirty="0" err="1"/>
              <a:t>là</a:t>
            </a:r>
            <a:r>
              <a:rPr lang="en-US" dirty="0"/>
              <a:t> ta </a:t>
            </a:r>
            <a:r>
              <a:rPr lang="en-US" dirty="0" err="1"/>
              <a:t>cần</a:t>
            </a:r>
            <a:r>
              <a:rPr lang="en-US" dirty="0"/>
              <a:t> singleton dependency</a:t>
            </a:r>
            <a:endParaRPr lang="en-US" dirty="0"/>
          </a:p>
          <a:p>
            <a:pPr lvl="1"/>
            <a:r>
              <a:rPr lang="en-US" dirty="0" err="1"/>
              <a:t>Và</a:t>
            </a:r>
            <a:r>
              <a:rPr lang="en-US" dirty="0"/>
              <a:t> </a:t>
            </a:r>
            <a:r>
              <a:rPr lang="en-US" dirty="0" err="1"/>
              <a:t>cách</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vấn</a:t>
            </a:r>
            <a:r>
              <a:rPr lang="en-US" dirty="0"/>
              <a:t> </a:t>
            </a:r>
            <a:r>
              <a:rPr lang="en-US" dirty="0" err="1"/>
              <a:t>đề</a:t>
            </a:r>
            <a:r>
              <a:rPr lang="en-US" dirty="0"/>
              <a:t> </a:t>
            </a:r>
            <a:r>
              <a:rPr lang="en-US" dirty="0" err="1"/>
              <a:t>đó</a:t>
            </a:r>
            <a:r>
              <a:rPr lang="en-US" dirty="0"/>
              <a:t> </a:t>
            </a:r>
            <a:r>
              <a:rPr lang="en-US" dirty="0" err="1"/>
              <a:t>là</a:t>
            </a:r>
            <a:r>
              <a:rPr lang="en-US" dirty="0"/>
              <a:t> @Scope </a:t>
            </a:r>
            <a:r>
              <a:rPr lang="en-US" dirty="0" smtClean="0"/>
              <a:t>Annotation</a:t>
            </a:r>
            <a:endParaRPr lang="en-US" dirty="0" smtClean="0"/>
          </a:p>
          <a:p>
            <a:pPr lvl="1"/>
            <a:endParaRPr lang="en-US" dirty="0" smtClean="0"/>
          </a:p>
          <a:p>
            <a:r>
              <a:rPr lang="en-US" dirty="0" smtClean="0"/>
              <a:t>@Scope Annotation </a:t>
            </a:r>
            <a:r>
              <a:rPr lang="en-US" dirty="0" err="1" smtClean="0"/>
              <a:t>nói</a:t>
            </a:r>
            <a:r>
              <a:rPr lang="en-US" dirty="0" smtClean="0"/>
              <a:t> </a:t>
            </a:r>
            <a:r>
              <a:rPr lang="en-US" dirty="0" err="1" smtClean="0"/>
              <a:t>cho</a:t>
            </a:r>
            <a:r>
              <a:rPr lang="en-US" dirty="0" smtClean="0"/>
              <a:t> Dagger2 </a:t>
            </a:r>
            <a:r>
              <a:rPr lang="en-US" dirty="0" err="1" smtClean="0"/>
              <a:t>là</a:t>
            </a:r>
            <a:r>
              <a:rPr lang="en-US" dirty="0" smtClean="0"/>
              <a:t> </a:t>
            </a:r>
            <a:r>
              <a:rPr lang="en-US" dirty="0" err="1" smtClean="0"/>
              <a:t>tạo</a:t>
            </a:r>
            <a:r>
              <a:rPr lang="en-US" dirty="0" smtClean="0"/>
              <a:t> </a:t>
            </a:r>
            <a:r>
              <a:rPr lang="en-US" dirty="0" err="1" smtClean="0"/>
              <a:t>ra</a:t>
            </a:r>
            <a:r>
              <a:rPr lang="en-US" dirty="0" smtClean="0"/>
              <a:t> single </a:t>
            </a:r>
            <a:r>
              <a:rPr lang="en-US" dirty="0" err="1" smtClean="0"/>
              <a:t>instace</a:t>
            </a:r>
            <a:r>
              <a:rPr lang="en-US" dirty="0" smtClean="0"/>
              <a:t> </a:t>
            </a:r>
            <a:r>
              <a:rPr lang="en-US" dirty="0" err="1" smtClean="0"/>
              <a:t>ngay</a:t>
            </a:r>
            <a:r>
              <a:rPr lang="en-US" dirty="0" smtClean="0"/>
              <a:t> </a:t>
            </a:r>
            <a:r>
              <a:rPr lang="en-US" dirty="0" err="1" smtClean="0"/>
              <a:t>cả</a:t>
            </a:r>
            <a:r>
              <a:rPr lang="en-US" dirty="0" smtClean="0"/>
              <a:t> </a:t>
            </a:r>
            <a:r>
              <a:rPr lang="en-US" dirty="0" err="1" smtClean="0"/>
              <a:t>khi</a:t>
            </a:r>
            <a:r>
              <a:rPr lang="en-US" dirty="0" smtClean="0"/>
              <a:t> &lt;</a:t>
            </a:r>
            <a:r>
              <a:rPr lang="en-US" dirty="0" err="1" smtClean="0"/>
              <a:t>DaggerComponent</a:t>
            </a:r>
            <a:r>
              <a:rPr lang="en-US" dirty="0" smtClean="0"/>
              <a:t>&gt;.build() </a:t>
            </a:r>
            <a:r>
              <a:rPr lang="en-US" dirty="0" err="1" smtClean="0"/>
              <a:t>được</a:t>
            </a:r>
            <a:r>
              <a:rPr lang="en-US" dirty="0" smtClean="0"/>
              <a:t> </a:t>
            </a:r>
            <a:r>
              <a:rPr lang="en-US" dirty="0" err="1" smtClean="0"/>
              <a:t>gọi</a:t>
            </a:r>
            <a:r>
              <a:rPr lang="en-US" dirty="0" smtClean="0"/>
              <a:t> </a:t>
            </a:r>
            <a:r>
              <a:rPr lang="en-US" dirty="0" err="1" smtClean="0"/>
              <a:t>nhiều</a:t>
            </a:r>
            <a:r>
              <a:rPr lang="en-US" dirty="0" smtClean="0"/>
              <a:t> </a:t>
            </a:r>
            <a:r>
              <a:rPr lang="en-US" dirty="0" err="1" smtClean="0"/>
              <a:t>lần</a:t>
            </a:r>
            <a:endParaRPr lang="en-US" dirty="0" smtClean="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69304" y="3767056"/>
            <a:ext cx="6846111" cy="14310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77333" y="609600"/>
            <a:ext cx="6687293" cy="5522831"/>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2">
                    <a:lumMod val="50000"/>
                  </a:schemeClr>
                </a:solidFill>
              </a:rPr>
              <a:t>Vấn</a:t>
            </a:r>
            <a:r>
              <a:rPr lang="en-US" dirty="0" smtClean="0">
                <a:solidFill>
                  <a:schemeClr val="accent2">
                    <a:lumMod val="50000"/>
                  </a:schemeClr>
                </a:solidFill>
              </a:rPr>
              <a:t> </a:t>
            </a:r>
            <a:r>
              <a:rPr lang="en-US" dirty="0" err="1" smtClean="0">
                <a:solidFill>
                  <a:schemeClr val="accent2">
                    <a:lumMod val="50000"/>
                  </a:schemeClr>
                </a:solidFill>
              </a:rPr>
              <a:t>đề</a:t>
            </a:r>
            <a:r>
              <a:rPr lang="en-US" dirty="0" smtClean="0">
                <a:solidFill>
                  <a:schemeClr val="accent2">
                    <a:lumMod val="50000"/>
                  </a:schemeClr>
                </a:solidFill>
              </a:rPr>
              <a:t> </a:t>
            </a:r>
            <a:r>
              <a:rPr lang="en-US" dirty="0" err="1" smtClean="0">
                <a:solidFill>
                  <a:schemeClr val="accent2">
                    <a:lumMod val="50000"/>
                  </a:schemeClr>
                </a:solidFill>
              </a:rPr>
              <a:t>của</a:t>
            </a:r>
            <a:r>
              <a:rPr lang="en-US" dirty="0" smtClean="0">
                <a:solidFill>
                  <a:schemeClr val="accent2">
                    <a:lumMod val="50000"/>
                  </a:schemeClr>
                </a:solidFill>
              </a:rPr>
              <a:t> </a:t>
            </a:r>
            <a:r>
              <a:rPr lang="en-US" dirty="0" err="1" smtClean="0">
                <a:solidFill>
                  <a:schemeClr val="accent2">
                    <a:lumMod val="50000"/>
                  </a:schemeClr>
                </a:solidFill>
              </a:rPr>
              <a:t>sự</a:t>
            </a:r>
            <a:r>
              <a:rPr lang="en-US" dirty="0" smtClean="0">
                <a:solidFill>
                  <a:schemeClr val="accent2">
                    <a:lumMod val="50000"/>
                  </a:schemeClr>
                </a:solidFill>
              </a:rPr>
              <a:t> </a:t>
            </a:r>
            <a:r>
              <a:rPr lang="en-US" dirty="0" err="1" smtClean="0">
                <a:solidFill>
                  <a:schemeClr val="accent2">
                    <a:lumMod val="50000"/>
                  </a:schemeClr>
                </a:solidFill>
              </a:rPr>
              <a:t>phụ</a:t>
            </a:r>
            <a:r>
              <a:rPr lang="en-US" dirty="0" smtClean="0">
                <a:solidFill>
                  <a:schemeClr val="accent2">
                    <a:lumMod val="50000"/>
                  </a:schemeClr>
                </a:solidFill>
              </a:rPr>
              <a:t> </a:t>
            </a:r>
            <a:r>
              <a:rPr lang="en-US" dirty="0" err="1" smtClean="0">
                <a:solidFill>
                  <a:schemeClr val="accent2">
                    <a:lumMod val="50000"/>
                  </a:schemeClr>
                </a:solidFill>
              </a:rPr>
              <a:t>thuộc</a:t>
            </a:r>
            <a:endParaRPr lang="en-US" dirty="0">
              <a:solidFill>
                <a:schemeClr val="accent2">
                  <a:lumMod val="50000"/>
                </a:schemeClr>
              </a:solidFill>
            </a:endParaRPr>
          </a:p>
        </p:txBody>
      </p:sp>
      <p:sp>
        <p:nvSpPr>
          <p:cNvPr id="3" name="Content Placeholder 2"/>
          <p:cNvSpPr>
            <a:spLocks noGrp="1"/>
          </p:cNvSpPr>
          <p:nvPr>
            <p:ph idx="1"/>
          </p:nvPr>
        </p:nvSpPr>
        <p:spPr/>
        <p:txBody>
          <a:bodyPr/>
          <a:lstStyle/>
          <a:p>
            <a:r>
              <a:rPr lang="en-US" sz="2000" dirty="0" err="1" smtClean="0"/>
              <a:t>Khi</a:t>
            </a:r>
            <a:r>
              <a:rPr lang="en-US" sz="2000" dirty="0" smtClean="0"/>
              <a:t> </a:t>
            </a:r>
            <a:r>
              <a:rPr lang="en-US" sz="2000" dirty="0" err="1" smtClean="0"/>
              <a:t>có</a:t>
            </a:r>
            <a:r>
              <a:rPr lang="en-US" sz="2000" dirty="0" smtClean="0"/>
              <a:t> </a:t>
            </a:r>
            <a:r>
              <a:rPr lang="en-US" sz="2000" dirty="0" err="1" smtClean="0"/>
              <a:t>quá</a:t>
            </a:r>
            <a:r>
              <a:rPr lang="en-US" sz="2000" dirty="0" smtClean="0"/>
              <a:t> </a:t>
            </a:r>
            <a:r>
              <a:rPr lang="en-US" sz="2000" dirty="0" err="1" smtClean="0"/>
              <a:t>nhiều</a:t>
            </a:r>
            <a:r>
              <a:rPr lang="en-US" sz="2000" dirty="0" smtClean="0"/>
              <a:t> </a:t>
            </a:r>
            <a:r>
              <a:rPr lang="en-US" sz="2000" dirty="0" err="1" smtClean="0"/>
              <a:t>sự</a:t>
            </a:r>
            <a:r>
              <a:rPr lang="en-US" sz="2000" dirty="0" smtClean="0"/>
              <a:t> </a:t>
            </a:r>
            <a:r>
              <a:rPr lang="en-US" sz="2000" dirty="0" err="1" smtClean="0"/>
              <a:t>phụ</a:t>
            </a:r>
            <a:r>
              <a:rPr lang="en-US" sz="2000" dirty="0" smtClean="0"/>
              <a:t> </a:t>
            </a:r>
            <a:r>
              <a:rPr lang="en-US" sz="2000" dirty="0" err="1" smtClean="0"/>
              <a:t>thuộc</a:t>
            </a:r>
            <a:r>
              <a:rPr lang="en-US" sz="2000" dirty="0" smtClean="0"/>
              <a:t> </a:t>
            </a:r>
            <a:r>
              <a:rPr lang="en-US" sz="2000" dirty="0" err="1" smtClean="0"/>
              <a:t>vào</a:t>
            </a:r>
            <a:r>
              <a:rPr lang="en-US" sz="2000" dirty="0" smtClean="0"/>
              <a:t> </a:t>
            </a:r>
            <a:r>
              <a:rPr lang="en-US" sz="2000" dirty="0" err="1" smtClean="0"/>
              <a:t>một</a:t>
            </a:r>
            <a:r>
              <a:rPr lang="en-US" sz="2000" dirty="0" smtClean="0"/>
              <a:t> class </a:t>
            </a:r>
            <a:r>
              <a:rPr lang="en-US" sz="2000" dirty="0" err="1" smtClean="0"/>
              <a:t>sẽ</a:t>
            </a:r>
            <a:r>
              <a:rPr lang="en-US" sz="2000" dirty="0" smtClean="0"/>
              <a:t> </a:t>
            </a:r>
            <a:r>
              <a:rPr lang="en-US" sz="2000" dirty="0" err="1" smtClean="0"/>
              <a:t>dẫn</a:t>
            </a:r>
            <a:r>
              <a:rPr lang="en-US" sz="2000" dirty="0" smtClean="0"/>
              <a:t> </a:t>
            </a:r>
            <a:r>
              <a:rPr lang="en-US" sz="2000" dirty="0" err="1" smtClean="0"/>
              <a:t>đến</a:t>
            </a:r>
            <a:r>
              <a:rPr lang="en-US" sz="2000" dirty="0" smtClean="0"/>
              <a:t> Hard dependencies.</a:t>
            </a:r>
            <a:endParaRPr lang="en-US" sz="2000" dirty="0" smtClean="0"/>
          </a:p>
          <a:p>
            <a:r>
              <a:rPr lang="en-US" sz="2000" dirty="0" smtClean="0"/>
              <a:t>Hard dependencies </a:t>
            </a:r>
            <a:r>
              <a:rPr lang="en-US" sz="2000" dirty="0" err="1" smtClean="0"/>
              <a:t>gây</a:t>
            </a:r>
            <a:r>
              <a:rPr lang="en-US" sz="2000" dirty="0" smtClean="0"/>
              <a:t> </a:t>
            </a:r>
            <a:r>
              <a:rPr lang="en-US" sz="2000" dirty="0" err="1" smtClean="0"/>
              <a:t>ra</a:t>
            </a:r>
            <a:r>
              <a:rPr lang="en-US" sz="2000" dirty="0" smtClean="0"/>
              <a:t>:</a:t>
            </a:r>
            <a:endParaRPr lang="en-US" sz="2000" dirty="0" smtClean="0"/>
          </a:p>
          <a:p>
            <a:pPr lvl="1"/>
            <a:r>
              <a:rPr lang="en-US" sz="1800" dirty="0" err="1" smtClean="0"/>
              <a:t>Làm</a:t>
            </a:r>
            <a:r>
              <a:rPr lang="en-US" sz="1800" dirty="0" smtClean="0"/>
              <a:t> </a:t>
            </a:r>
            <a:r>
              <a:rPr lang="en-US" sz="1800" dirty="0" err="1" smtClean="0"/>
              <a:t>giảm</a:t>
            </a:r>
            <a:r>
              <a:rPr lang="en-US" sz="1800" dirty="0" smtClean="0"/>
              <a:t> </a:t>
            </a:r>
            <a:r>
              <a:rPr lang="en-US" sz="1800" dirty="0" err="1" smtClean="0"/>
              <a:t>khả</a:t>
            </a:r>
            <a:r>
              <a:rPr lang="en-US" sz="1800" dirty="0" smtClean="0"/>
              <a:t> </a:t>
            </a:r>
            <a:r>
              <a:rPr lang="en-US" sz="1800" dirty="0" err="1" smtClean="0"/>
              <a:t>năng</a:t>
            </a:r>
            <a:r>
              <a:rPr lang="en-US" sz="1800" dirty="0" smtClean="0"/>
              <a:t> reusability</a:t>
            </a:r>
            <a:endParaRPr lang="en-US" sz="1800" dirty="0" smtClean="0"/>
          </a:p>
          <a:p>
            <a:pPr lvl="1"/>
            <a:r>
              <a:rPr lang="en-US" sz="1800" dirty="0" err="1" smtClean="0"/>
              <a:t>Gây</a:t>
            </a:r>
            <a:r>
              <a:rPr lang="en-US" sz="1800" dirty="0" smtClean="0"/>
              <a:t> </a:t>
            </a:r>
            <a:r>
              <a:rPr lang="en-US" sz="1800" dirty="0" err="1" smtClean="0"/>
              <a:t>khó</a:t>
            </a:r>
            <a:r>
              <a:rPr lang="en-US" sz="1800" dirty="0" smtClean="0"/>
              <a:t> </a:t>
            </a:r>
            <a:r>
              <a:rPr lang="en-US" sz="1800" dirty="0" err="1" smtClean="0"/>
              <a:t>khăn</a:t>
            </a:r>
            <a:r>
              <a:rPr lang="en-US" sz="1800" dirty="0" smtClean="0"/>
              <a:t> </a:t>
            </a:r>
            <a:r>
              <a:rPr lang="en-US" sz="1800" dirty="0" err="1" smtClean="0"/>
              <a:t>cho</a:t>
            </a:r>
            <a:r>
              <a:rPr lang="en-US" sz="1800" dirty="0" smtClean="0"/>
              <a:t> </a:t>
            </a:r>
            <a:r>
              <a:rPr lang="en-US" sz="1800" dirty="0" err="1" smtClean="0"/>
              <a:t>việc</a:t>
            </a:r>
            <a:r>
              <a:rPr lang="en-US" sz="1800" dirty="0" smtClean="0"/>
              <a:t> testing</a:t>
            </a:r>
            <a:endParaRPr lang="en-US" sz="1800" dirty="0" smtClean="0"/>
          </a:p>
          <a:p>
            <a:pPr lvl="1"/>
            <a:r>
              <a:rPr lang="en-US" sz="1800" dirty="0" err="1" smtClean="0"/>
              <a:t>Cản</a:t>
            </a:r>
            <a:r>
              <a:rPr lang="en-US" sz="1800" dirty="0" smtClean="0"/>
              <a:t> </a:t>
            </a:r>
            <a:r>
              <a:rPr lang="en-US" sz="1800" dirty="0" err="1" smtClean="0"/>
              <a:t>trở</a:t>
            </a:r>
            <a:r>
              <a:rPr lang="en-US" sz="1800" dirty="0" smtClean="0"/>
              <a:t> </a:t>
            </a:r>
            <a:r>
              <a:rPr lang="en-US" sz="1800" dirty="0" err="1" smtClean="0"/>
              <a:t>khả</a:t>
            </a:r>
            <a:r>
              <a:rPr lang="en-US" sz="1800" dirty="0" smtClean="0"/>
              <a:t> </a:t>
            </a:r>
            <a:r>
              <a:rPr lang="en-US" sz="1800" dirty="0" err="1" smtClean="0"/>
              <a:t>năng</a:t>
            </a:r>
            <a:r>
              <a:rPr lang="en-US" sz="1800" dirty="0" smtClean="0"/>
              <a:t> maintainability </a:t>
            </a:r>
            <a:r>
              <a:rPr lang="en-US" sz="1800" dirty="0" err="1" smtClean="0"/>
              <a:t>khi</a:t>
            </a:r>
            <a:r>
              <a:rPr lang="en-US" sz="1800" dirty="0" smtClean="0"/>
              <a:t> </a:t>
            </a:r>
            <a:r>
              <a:rPr lang="en-US" sz="1800" dirty="0" err="1" smtClean="0"/>
              <a:t>dự</a:t>
            </a:r>
            <a:r>
              <a:rPr lang="en-US" sz="1800" dirty="0" smtClean="0"/>
              <a:t> </a:t>
            </a:r>
            <a:r>
              <a:rPr lang="en-US" sz="1800" dirty="0" err="1" smtClean="0"/>
              <a:t>án</a:t>
            </a:r>
            <a:r>
              <a:rPr lang="en-US" sz="1800" dirty="0" smtClean="0"/>
              <a:t> </a:t>
            </a:r>
            <a:r>
              <a:rPr lang="en-US" sz="1800" dirty="0" err="1" smtClean="0"/>
              <a:t>có</a:t>
            </a:r>
            <a:r>
              <a:rPr lang="en-US" sz="1800" dirty="0" smtClean="0"/>
              <a:t> </a:t>
            </a:r>
            <a:r>
              <a:rPr lang="en-US" sz="1800" dirty="0" err="1" smtClean="0"/>
              <a:t>quy</a:t>
            </a:r>
            <a:r>
              <a:rPr lang="en-US" sz="1800" dirty="0" smtClean="0"/>
              <a:t> </a:t>
            </a:r>
            <a:r>
              <a:rPr lang="en-US" sz="1800" dirty="0" err="1" smtClean="0"/>
              <a:t>mô</a:t>
            </a:r>
            <a:r>
              <a:rPr lang="en-US" sz="1800" dirty="0" smtClean="0"/>
              <a:t> </a:t>
            </a:r>
            <a:r>
              <a:rPr lang="en-US" sz="1800" dirty="0" err="1" smtClean="0"/>
              <a:t>lớn</a:t>
            </a:r>
            <a:endParaRPr lang="en-US" sz="1800" dirty="0" smtClean="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77334" y="609601"/>
            <a:ext cx="8596668" cy="5431762"/>
          </a:xfrm>
        </p:spPr>
        <p:txBody>
          <a:bodyPr>
            <a:normAutofit/>
          </a:bodyPr>
          <a:lstStyle/>
          <a:p>
            <a:r>
              <a:rPr lang="en-US" dirty="0" err="1" smtClean="0"/>
              <a:t>Bây</a:t>
            </a:r>
            <a:r>
              <a:rPr lang="en-US" dirty="0" smtClean="0"/>
              <a:t> </a:t>
            </a:r>
            <a:r>
              <a:rPr lang="en-US" dirty="0" err="1" smtClean="0"/>
              <a:t>giờ</a:t>
            </a:r>
            <a:r>
              <a:rPr lang="en-US" dirty="0" smtClean="0"/>
              <a:t> </a:t>
            </a:r>
            <a:r>
              <a:rPr lang="en-US" dirty="0" err="1" smtClean="0"/>
              <a:t>còn</a:t>
            </a:r>
            <a:r>
              <a:rPr lang="en-US" dirty="0" smtClean="0"/>
              <a:t> </a:t>
            </a:r>
            <a:r>
              <a:rPr lang="en-US" dirty="0" err="1" smtClean="0"/>
              <a:t>một</a:t>
            </a:r>
            <a:r>
              <a:rPr lang="en-US" dirty="0" smtClean="0"/>
              <a:t> </a:t>
            </a:r>
            <a:r>
              <a:rPr lang="en-US" dirty="0" err="1" smtClean="0"/>
              <a:t>vần</a:t>
            </a:r>
            <a:r>
              <a:rPr lang="en-US" dirty="0" smtClean="0"/>
              <a:t> </a:t>
            </a:r>
            <a:r>
              <a:rPr lang="en-US" dirty="0" err="1" smtClean="0"/>
              <a:t>đề</a:t>
            </a:r>
            <a:endParaRPr lang="en-US" dirty="0" smtClean="0"/>
          </a:p>
          <a:p>
            <a:pPr lvl="1"/>
            <a:r>
              <a:rPr lang="en-US" dirty="0" err="1" smtClean="0"/>
              <a:t>Trong</a:t>
            </a:r>
            <a:r>
              <a:rPr lang="en-US" dirty="0" smtClean="0"/>
              <a:t> </a:t>
            </a:r>
            <a:r>
              <a:rPr lang="en-US" dirty="0" err="1" smtClean="0"/>
              <a:t>thực</a:t>
            </a:r>
            <a:r>
              <a:rPr lang="en-US" dirty="0" smtClean="0"/>
              <a:t> </a:t>
            </a:r>
            <a:r>
              <a:rPr lang="en-US" dirty="0" err="1" smtClean="0"/>
              <a:t>tế</a:t>
            </a:r>
            <a:r>
              <a:rPr lang="en-US" dirty="0" smtClean="0"/>
              <a:t> </a:t>
            </a:r>
            <a:r>
              <a:rPr lang="en-US" dirty="0" err="1" smtClean="0"/>
              <a:t>thì</a:t>
            </a:r>
            <a:r>
              <a:rPr lang="en-US" dirty="0" smtClean="0"/>
              <a:t> </a:t>
            </a:r>
            <a:r>
              <a:rPr lang="en-US" dirty="0" err="1" smtClean="0"/>
              <a:t>mỗi</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đều</a:t>
            </a:r>
            <a:r>
              <a:rPr lang="en-US" dirty="0" smtClean="0"/>
              <a:t> </a:t>
            </a:r>
            <a:r>
              <a:rPr lang="en-US" dirty="0" err="1" smtClean="0"/>
              <a:t>dùng</a:t>
            </a:r>
            <a:r>
              <a:rPr lang="en-US" dirty="0" smtClean="0"/>
              <a:t> 2 </a:t>
            </a:r>
            <a:r>
              <a:rPr lang="en-US" dirty="0" err="1" smtClean="0"/>
              <a:t>kiểu</a:t>
            </a:r>
            <a:r>
              <a:rPr lang="en-US" dirty="0" smtClean="0"/>
              <a:t> Context: </a:t>
            </a:r>
            <a:r>
              <a:rPr lang="en-US" dirty="0" err="1" smtClean="0"/>
              <a:t>ApplicationContext</a:t>
            </a:r>
            <a:r>
              <a:rPr lang="en-US" dirty="0" smtClean="0"/>
              <a:t> </a:t>
            </a:r>
            <a:r>
              <a:rPr lang="en-US" dirty="0" err="1" smtClean="0"/>
              <a:t>và</a:t>
            </a:r>
            <a:r>
              <a:rPr lang="en-US" dirty="0" smtClean="0"/>
              <a:t> Activity. </a:t>
            </a:r>
            <a:r>
              <a:rPr lang="en-US" dirty="0" err="1" smtClean="0"/>
              <a:t>Vì</a:t>
            </a:r>
            <a:r>
              <a:rPr lang="en-US" dirty="0" smtClean="0"/>
              <a:t> </a:t>
            </a:r>
            <a:r>
              <a:rPr lang="en-US" dirty="0" err="1" smtClean="0"/>
              <a:t>vậy</a:t>
            </a:r>
            <a:r>
              <a:rPr lang="en-US" dirty="0" smtClean="0"/>
              <a:t> ta </a:t>
            </a:r>
            <a:r>
              <a:rPr lang="en-US" dirty="0" err="1" smtClean="0"/>
              <a:t>sẽ</a:t>
            </a:r>
            <a:r>
              <a:rPr lang="en-US" dirty="0" smtClean="0"/>
              <a:t> </a:t>
            </a:r>
            <a:r>
              <a:rPr lang="en-US" dirty="0" err="1" smtClean="0"/>
              <a:t>tạo</a:t>
            </a:r>
            <a:r>
              <a:rPr lang="en-US" dirty="0" smtClean="0"/>
              <a:t> them </a:t>
            </a:r>
            <a:r>
              <a:rPr lang="en-US" dirty="0" err="1" smtClean="0"/>
              <a:t>một</a:t>
            </a:r>
            <a:r>
              <a:rPr lang="en-US" dirty="0" smtClean="0"/>
              <a:t> Module </a:t>
            </a:r>
            <a:r>
              <a:rPr lang="en-US" dirty="0" err="1" smtClean="0"/>
              <a:t>ActivityModule</a:t>
            </a:r>
            <a:r>
              <a:rPr lang="en-US" dirty="0" smtClean="0"/>
              <a:t> </a:t>
            </a:r>
            <a:r>
              <a:rPr lang="en-US" dirty="0" err="1" smtClean="0"/>
              <a:t>để</a:t>
            </a:r>
            <a:r>
              <a:rPr lang="en-US" dirty="0" smtClean="0"/>
              <a:t> </a:t>
            </a:r>
            <a:r>
              <a:rPr lang="en-US" dirty="0" err="1" smtClean="0"/>
              <a:t>cung</a:t>
            </a:r>
            <a:r>
              <a:rPr lang="en-US" dirty="0" smtClean="0"/>
              <a:t> </a:t>
            </a:r>
            <a:r>
              <a:rPr lang="en-US" dirty="0" err="1" smtClean="0"/>
              <a:t>cấp</a:t>
            </a:r>
            <a:r>
              <a:rPr lang="en-US" dirty="0" smtClean="0"/>
              <a:t> </a:t>
            </a:r>
            <a:r>
              <a:rPr lang="en-US" dirty="0" err="1" smtClean="0"/>
              <a:t>Acitvity</a:t>
            </a:r>
            <a:r>
              <a:rPr lang="en-US" dirty="0" smtClean="0"/>
              <a:t> Context</a:t>
            </a:r>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r>
              <a:rPr lang="en-US" dirty="0" err="1" smtClean="0"/>
              <a:t>Tuy</a:t>
            </a:r>
            <a:r>
              <a:rPr lang="en-US" dirty="0" smtClean="0"/>
              <a:t> </a:t>
            </a:r>
            <a:r>
              <a:rPr lang="en-US" dirty="0" err="1" smtClean="0"/>
              <a:t>vậy</a:t>
            </a:r>
            <a:r>
              <a:rPr lang="en-US" dirty="0" smtClean="0"/>
              <a:t> </a:t>
            </a:r>
            <a:r>
              <a:rPr lang="en-US" dirty="0" err="1" smtClean="0"/>
              <a:t>thì</a:t>
            </a:r>
            <a:r>
              <a:rPr lang="en-US" dirty="0" smtClean="0"/>
              <a:t> </a:t>
            </a:r>
            <a:r>
              <a:rPr lang="en-US" dirty="0" err="1" smtClean="0"/>
              <a:t>vẫn</a:t>
            </a:r>
            <a:r>
              <a:rPr lang="en-US" dirty="0" smtClean="0"/>
              <a:t> </a:t>
            </a:r>
            <a:r>
              <a:rPr lang="en-US" dirty="0" err="1" smtClean="0"/>
              <a:t>chưa</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được</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bởi</a:t>
            </a:r>
            <a:r>
              <a:rPr lang="en-US" dirty="0" smtClean="0"/>
              <a:t> </a:t>
            </a:r>
            <a:r>
              <a:rPr lang="en-US" dirty="0" err="1" smtClean="0"/>
              <a:t>vì</a:t>
            </a:r>
            <a:r>
              <a:rPr lang="en-US" dirty="0" smtClean="0"/>
              <a:t> Dagger2 </a:t>
            </a:r>
            <a:r>
              <a:rPr lang="en-US" dirty="0" err="1" smtClean="0"/>
              <a:t>sẽ</a:t>
            </a:r>
            <a:r>
              <a:rPr lang="en-US" dirty="0" smtClean="0"/>
              <a:t> </a:t>
            </a:r>
            <a:r>
              <a:rPr lang="en-US" dirty="0" err="1" smtClean="0"/>
              <a:t>bị</a:t>
            </a:r>
            <a:r>
              <a:rPr lang="en-US" dirty="0" smtClean="0"/>
              <a:t> </a:t>
            </a:r>
            <a:r>
              <a:rPr lang="en-US" dirty="0" err="1" smtClean="0"/>
              <a:t>bối</a:t>
            </a:r>
            <a:r>
              <a:rPr lang="en-US" dirty="0" smtClean="0"/>
              <a:t> </a:t>
            </a:r>
            <a:r>
              <a:rPr lang="en-US" dirty="0" err="1" smtClean="0"/>
              <a:t>rối</a:t>
            </a:r>
            <a:r>
              <a:rPr lang="en-US" dirty="0" smtClean="0"/>
              <a:t> </a:t>
            </a:r>
            <a:r>
              <a:rPr lang="en-US" dirty="0" err="1" smtClean="0"/>
              <a:t>bởi</a:t>
            </a:r>
            <a:r>
              <a:rPr lang="en-US" dirty="0" smtClean="0"/>
              <a:t> </a:t>
            </a:r>
            <a:r>
              <a:rPr lang="en-US" dirty="0" err="1" smtClean="0"/>
              <a:t>vì</a:t>
            </a:r>
            <a:r>
              <a:rPr lang="en-US" dirty="0" smtClean="0"/>
              <a:t> </a:t>
            </a:r>
            <a:r>
              <a:rPr lang="en-US" dirty="0" err="1" smtClean="0"/>
              <a:t>có</a:t>
            </a:r>
            <a:r>
              <a:rPr lang="en-US" dirty="0" smtClean="0"/>
              <a:t> 2 Module </a:t>
            </a:r>
            <a:r>
              <a:rPr lang="en-US" dirty="0" err="1" smtClean="0"/>
              <a:t>cung</a:t>
            </a:r>
            <a:r>
              <a:rPr lang="en-US" dirty="0" smtClean="0"/>
              <a:t> </a:t>
            </a:r>
            <a:r>
              <a:rPr lang="en-US" dirty="0" err="1" smtClean="0"/>
              <a:t>cấp</a:t>
            </a:r>
            <a:r>
              <a:rPr lang="en-US" dirty="0" smtClean="0"/>
              <a:t> Context </a:t>
            </a:r>
            <a:r>
              <a:rPr lang="en-US" dirty="0" err="1" smtClean="0"/>
              <a:t>và</a:t>
            </a:r>
            <a:r>
              <a:rPr lang="en-US" dirty="0" smtClean="0"/>
              <a:t> </a:t>
            </a:r>
            <a:r>
              <a:rPr lang="en-US" dirty="0" err="1" smtClean="0"/>
              <a:t>nó</a:t>
            </a:r>
            <a:r>
              <a:rPr lang="en-US" dirty="0" smtClean="0"/>
              <a:t> </a:t>
            </a:r>
            <a:r>
              <a:rPr lang="en-US" dirty="0" err="1" smtClean="0"/>
              <a:t>sẽ</a:t>
            </a:r>
            <a:r>
              <a:rPr lang="en-US" dirty="0" smtClean="0"/>
              <a:t> throw </a:t>
            </a:r>
            <a:r>
              <a:rPr lang="en-US" dirty="0" err="1" smtClean="0"/>
              <a:t>ra</a:t>
            </a:r>
            <a:r>
              <a:rPr lang="en-US" dirty="0" smtClean="0"/>
              <a:t> </a:t>
            </a:r>
            <a:r>
              <a:rPr lang="en-US" dirty="0" err="1" smtClean="0"/>
              <a:t>lỗi</a:t>
            </a:r>
            <a:r>
              <a:rPr lang="en-US" dirty="0" smtClean="0"/>
              <a:t>.</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0400" y="2046394"/>
            <a:ext cx="7163913" cy="293749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 calcmode="lin" valueType="num">
                                      <p:cBhvr additive="base">
                                        <p:cTn id="2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609601"/>
            <a:ext cx="8596668" cy="5431762"/>
          </a:xfrm>
        </p:spPr>
        <p:txBody>
          <a:bodyPr/>
          <a:lstStyle/>
          <a:p>
            <a:r>
              <a:rPr lang="en-US" dirty="0" smtClean="0"/>
              <a:t>@Name Annotation: Annotation </a:t>
            </a:r>
            <a:r>
              <a:rPr lang="en-US" dirty="0" err="1" smtClean="0"/>
              <a:t>này</a:t>
            </a:r>
            <a:r>
              <a:rPr lang="en-US" dirty="0" smtClean="0"/>
              <a:t> </a:t>
            </a:r>
            <a:r>
              <a:rPr lang="en-US" dirty="0" err="1" smtClean="0"/>
              <a:t>giúp</a:t>
            </a:r>
            <a:r>
              <a:rPr lang="en-US" dirty="0" smtClean="0"/>
              <a:t> ta </a:t>
            </a:r>
            <a:r>
              <a:rPr lang="en-US" dirty="0" err="1" smtClean="0"/>
              <a:t>phân</a:t>
            </a:r>
            <a:r>
              <a:rPr lang="en-US" dirty="0" smtClean="0"/>
              <a:t> </a:t>
            </a:r>
            <a:r>
              <a:rPr lang="en-US" dirty="0" err="1" smtClean="0"/>
              <a:t>biệt</a:t>
            </a:r>
            <a:r>
              <a:rPr lang="en-US" dirty="0" smtClean="0"/>
              <a:t> </a:t>
            </a:r>
            <a:r>
              <a:rPr lang="en-US" dirty="0" err="1" smtClean="0"/>
              <a:t>được</a:t>
            </a:r>
            <a:r>
              <a:rPr lang="en-US" dirty="0" smtClean="0"/>
              <a:t> </a:t>
            </a:r>
            <a:r>
              <a:rPr lang="en-US" dirty="0" err="1" smtClean="0"/>
              <a:t>các</a:t>
            </a:r>
            <a:r>
              <a:rPr lang="en-US" dirty="0" smtClean="0"/>
              <a:t> Context</a:t>
            </a:r>
            <a:endParaRPr lang="en-US" dirty="0" smtClean="0"/>
          </a:p>
          <a:p>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3458" y="1371862"/>
            <a:ext cx="7355569" cy="4567619"/>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77334" y="609600"/>
            <a:ext cx="5104853" cy="5066270"/>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2187" y="4410157"/>
            <a:ext cx="717467" cy="1183821"/>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609601"/>
            <a:ext cx="8596668" cy="5431762"/>
          </a:xfrm>
        </p:spPr>
        <p:txBody>
          <a:bodyPr/>
          <a:lstStyle/>
          <a:p>
            <a:r>
              <a:rPr lang="en-US" dirty="0" smtClean="0"/>
              <a:t>@Qualifier Annotation: </a:t>
            </a:r>
            <a:r>
              <a:rPr lang="en-US" dirty="0" err="1" smtClean="0"/>
              <a:t>Như</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để</a:t>
            </a:r>
            <a:r>
              <a:rPr lang="en-US" dirty="0" smtClean="0"/>
              <a:t> </a:t>
            </a:r>
            <a:r>
              <a:rPr lang="en-US" dirty="0" err="1" smtClean="0"/>
              <a:t>thay</a:t>
            </a:r>
            <a:r>
              <a:rPr lang="en-US" dirty="0" smtClean="0"/>
              <a:t> </a:t>
            </a:r>
            <a:r>
              <a:rPr lang="en-US" dirty="0" err="1" smtClean="0"/>
              <a:t>thế</a:t>
            </a:r>
            <a:r>
              <a:rPr lang="en-US" dirty="0" smtClean="0"/>
              <a:t> @Name. </a:t>
            </a:r>
            <a:r>
              <a:rPr lang="en-US" dirty="0" err="1" smtClean="0"/>
              <a:t>Để</a:t>
            </a:r>
            <a:r>
              <a:rPr lang="en-US" dirty="0" smtClean="0"/>
              <a:t> </a:t>
            </a:r>
            <a:r>
              <a:rPr lang="en-US" dirty="0" err="1" smtClean="0"/>
              <a:t>sử</a:t>
            </a:r>
            <a:r>
              <a:rPr lang="en-US" dirty="0" smtClean="0"/>
              <a:t> </a:t>
            </a:r>
            <a:r>
              <a:rPr lang="en-US" dirty="0" err="1" smtClean="0"/>
              <a:t>dụng</a:t>
            </a:r>
            <a:r>
              <a:rPr lang="en-US" dirty="0" smtClean="0"/>
              <a:t> Annotation </a:t>
            </a:r>
            <a:r>
              <a:rPr lang="en-US" dirty="0" err="1" smtClean="0"/>
              <a:t>này</a:t>
            </a:r>
            <a:r>
              <a:rPr lang="en-US" dirty="0" smtClean="0"/>
              <a:t> ta </a:t>
            </a:r>
            <a:r>
              <a:rPr lang="en-US" dirty="0" err="1" smtClean="0"/>
              <a:t>cần</a:t>
            </a:r>
            <a:r>
              <a:rPr lang="en-US" dirty="0" smtClean="0"/>
              <a:t> </a:t>
            </a:r>
            <a:r>
              <a:rPr lang="en-US" dirty="0" err="1" smtClean="0"/>
              <a:t>tạo</a:t>
            </a:r>
            <a:r>
              <a:rPr lang="en-US" dirty="0" smtClean="0"/>
              <a:t> </a:t>
            </a:r>
            <a:r>
              <a:rPr lang="en-US" dirty="0" err="1" smtClean="0"/>
              <a:t>một</a:t>
            </a:r>
            <a:r>
              <a:rPr lang="en-US" dirty="0" smtClean="0"/>
              <a:t> @interface</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4714" y="1624776"/>
            <a:ext cx="6744641" cy="476316"/>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398" y="2748100"/>
            <a:ext cx="6677957" cy="1724266"/>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77334" y="609600"/>
            <a:ext cx="6036504" cy="5025081"/>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3838" y="4200895"/>
            <a:ext cx="152421" cy="219106"/>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6" name="Content Placeholder 5"/>
          <p:cNvSpPr>
            <a:spLocks noGrp="1"/>
          </p:cNvSpPr>
          <p:nvPr>
            <p:ph idx="1"/>
          </p:nvPr>
        </p:nvSpPr>
        <p:spPr>
          <a:xfrm>
            <a:off x="677334" y="609601"/>
            <a:ext cx="8596668" cy="5431762"/>
          </a:xfrm>
        </p:spPr>
        <p:txBody>
          <a:bodyPr/>
          <a:lstStyle/>
          <a:p>
            <a:endParaRPr lang="en-US" dirty="0"/>
          </a:p>
        </p:txBody>
      </p:sp>
      <p:sp>
        <p:nvSpPr>
          <p:cNvPr id="7" name="Rectangle 6"/>
          <p:cNvSpPr/>
          <p:nvPr/>
        </p:nvSpPr>
        <p:spPr>
          <a:xfrm>
            <a:off x="1322264" y="2863817"/>
            <a:ext cx="7306808" cy="923330"/>
          </a:xfrm>
          <a:prstGeom prst="rect">
            <a:avLst/>
          </a:prstGeom>
          <a:noFill/>
        </p:spPr>
        <p:txBody>
          <a:bodyPr wrap="none" lIns="91440" tIns="45720" rIns="91440" bIns="45720">
            <a:spAutoFit/>
          </a:bodyPr>
          <a:lstStyle/>
          <a:p>
            <a:pPr algn="ctr"/>
            <a:r>
              <a:rPr lang="en-US" sz="5400" b="0" cap="none" spc="0" dirty="0" smtClean="0">
                <a:ln w="0"/>
                <a:solidFill>
                  <a:schemeClr val="accent1">
                    <a:lumMod val="50000"/>
                  </a:schemeClr>
                </a:solidFill>
                <a:effectLst>
                  <a:reflection blurRad="6350" stA="53000" endA="300" endPos="35500" dir="5400000" sy="-90000" algn="bl" rotWithShape="0"/>
                </a:effectLst>
              </a:rPr>
              <a:t>Thank you for listening</a:t>
            </a:r>
            <a:endParaRPr lang="en-US" sz="5400" b="0" cap="none" spc="0" dirty="0">
              <a:ln w="0"/>
              <a:solidFill>
                <a:schemeClr val="accent1">
                  <a:lumMod val="50000"/>
                </a:schemeClr>
              </a:solidFill>
              <a:effectLst>
                <a:reflection blurRad="6350" stA="53000" endA="300" endPos="35500" dir="5400000" sy="-90000" algn="bl" rotWithShape="0"/>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2">
                    <a:lumMod val="50000"/>
                  </a:schemeClr>
                </a:solidFill>
              </a:rPr>
              <a:t>Cách</a:t>
            </a:r>
            <a:r>
              <a:rPr lang="en-US" dirty="0" smtClean="0">
                <a:solidFill>
                  <a:schemeClr val="accent2">
                    <a:lumMod val="50000"/>
                  </a:schemeClr>
                </a:solidFill>
              </a:rPr>
              <a:t> </a:t>
            </a:r>
            <a:r>
              <a:rPr lang="en-US" dirty="0" err="1" smtClean="0">
                <a:solidFill>
                  <a:schemeClr val="accent2">
                    <a:lumMod val="50000"/>
                  </a:schemeClr>
                </a:solidFill>
              </a:rPr>
              <a:t>khắc</a:t>
            </a:r>
            <a:r>
              <a:rPr lang="en-US" dirty="0" smtClean="0">
                <a:solidFill>
                  <a:schemeClr val="accent2">
                    <a:lumMod val="50000"/>
                  </a:schemeClr>
                </a:solidFill>
              </a:rPr>
              <a:t> </a:t>
            </a:r>
            <a:r>
              <a:rPr lang="en-US" dirty="0" err="1" smtClean="0">
                <a:solidFill>
                  <a:schemeClr val="accent2">
                    <a:lumMod val="50000"/>
                  </a:schemeClr>
                </a:solidFill>
              </a:rPr>
              <a:t>phục</a:t>
            </a:r>
            <a:endParaRPr lang="en-US" dirty="0">
              <a:solidFill>
                <a:schemeClr val="accent2">
                  <a:lumMod val="50000"/>
                </a:schemeClr>
              </a:solidFill>
            </a:endParaRPr>
          </a:p>
        </p:txBody>
      </p:sp>
      <p:sp>
        <p:nvSpPr>
          <p:cNvPr id="3" name="Content Placeholder 2"/>
          <p:cNvSpPr>
            <a:spLocks noGrp="1"/>
          </p:cNvSpPr>
          <p:nvPr>
            <p:ph idx="1"/>
          </p:nvPr>
        </p:nvSpPr>
        <p:spPr/>
        <p:txBody>
          <a:bodyPr>
            <a:normAutofit/>
          </a:bodyPr>
          <a:lstStyle/>
          <a:p>
            <a:r>
              <a:rPr lang="en-US" sz="2400" dirty="0" err="1" smtClean="0"/>
              <a:t>Một</a:t>
            </a:r>
            <a:r>
              <a:rPr lang="en-US" sz="2400" dirty="0" smtClean="0"/>
              <a:t> </a:t>
            </a:r>
            <a:r>
              <a:rPr lang="en-US" sz="2400" dirty="0" err="1" smtClean="0"/>
              <a:t>chiến</a:t>
            </a:r>
            <a:r>
              <a:rPr lang="en-US" sz="2400" dirty="0" smtClean="0"/>
              <a:t> </a:t>
            </a:r>
            <a:r>
              <a:rPr lang="en-US" sz="2400" dirty="0" err="1" smtClean="0"/>
              <a:t>lược</a:t>
            </a:r>
            <a:r>
              <a:rPr lang="en-US" sz="2400" dirty="0" smtClean="0"/>
              <a:t> </a:t>
            </a:r>
            <a:r>
              <a:rPr lang="en-US" sz="2400" dirty="0" err="1" smtClean="0"/>
              <a:t>để</a:t>
            </a:r>
            <a:r>
              <a:rPr lang="en-US" sz="2400" dirty="0" smtClean="0"/>
              <a:t> </a:t>
            </a:r>
            <a:r>
              <a:rPr lang="en-US" sz="2400" dirty="0" err="1" smtClean="0"/>
              <a:t>khắc</a:t>
            </a:r>
            <a:r>
              <a:rPr lang="en-US" sz="2400" dirty="0" smtClean="0"/>
              <a:t> </a:t>
            </a:r>
            <a:r>
              <a:rPr lang="en-US" sz="2400" dirty="0" err="1" smtClean="0"/>
              <a:t>phục</a:t>
            </a:r>
            <a:r>
              <a:rPr lang="en-US" sz="2400" dirty="0" smtClean="0"/>
              <a:t> </a:t>
            </a:r>
            <a:r>
              <a:rPr lang="en-US" sz="2400" dirty="0" err="1" smtClean="0"/>
              <a:t>được</a:t>
            </a:r>
            <a:r>
              <a:rPr lang="en-US" sz="2400" dirty="0" smtClean="0"/>
              <a:t> </a:t>
            </a:r>
            <a:r>
              <a:rPr lang="en-US" sz="2400" dirty="0" err="1" smtClean="0"/>
              <a:t>vấn</a:t>
            </a:r>
            <a:r>
              <a:rPr lang="en-US" sz="2400" dirty="0" smtClean="0"/>
              <a:t> </a:t>
            </a:r>
            <a:r>
              <a:rPr lang="en-US" sz="2400" dirty="0" err="1" smtClean="0"/>
              <a:t>đề</a:t>
            </a:r>
            <a:r>
              <a:rPr lang="en-US" sz="2400" dirty="0" smtClean="0"/>
              <a:t> </a:t>
            </a:r>
            <a:r>
              <a:rPr lang="en-US" sz="2400" dirty="0" err="1" smtClean="0"/>
              <a:t>trên</a:t>
            </a:r>
            <a:r>
              <a:rPr lang="en-US" sz="2400" dirty="0" smtClean="0"/>
              <a:t> </a:t>
            </a:r>
            <a:r>
              <a:rPr lang="en-US" sz="2400" dirty="0" err="1" smtClean="0"/>
              <a:t>đó</a:t>
            </a:r>
            <a:r>
              <a:rPr lang="en-US" sz="2400" dirty="0" smtClean="0"/>
              <a:t> </a:t>
            </a:r>
            <a:r>
              <a:rPr lang="en-US" sz="2400" dirty="0" err="1" smtClean="0"/>
              <a:t>chính</a:t>
            </a:r>
            <a:r>
              <a:rPr lang="en-US" sz="2400" dirty="0" smtClean="0"/>
              <a:t> </a:t>
            </a:r>
            <a:r>
              <a:rPr lang="en-US" sz="2400" dirty="0" err="1" smtClean="0"/>
              <a:t>là</a:t>
            </a:r>
            <a:r>
              <a:rPr lang="en-US" sz="2400" dirty="0" smtClean="0"/>
              <a:t> Dependency Injection (DI).</a:t>
            </a:r>
            <a:endParaRPr lang="en-US" sz="2400" dirty="0" smtClean="0"/>
          </a:p>
          <a:p>
            <a:r>
              <a:rPr lang="en-US" sz="2400" dirty="0" err="1" smtClean="0"/>
              <a:t>Thật</a:t>
            </a:r>
            <a:r>
              <a:rPr lang="en-US" sz="2400" dirty="0" smtClean="0"/>
              <a:t> </a:t>
            </a:r>
            <a:r>
              <a:rPr lang="en-US" sz="2400" dirty="0" err="1" smtClean="0"/>
              <a:t>ra</a:t>
            </a:r>
            <a:r>
              <a:rPr lang="en-US" sz="2400" dirty="0" smtClean="0"/>
              <a:t> </a:t>
            </a:r>
            <a:r>
              <a:rPr lang="en-US" sz="2400" dirty="0" err="1" smtClean="0"/>
              <a:t>cũng</a:t>
            </a:r>
            <a:r>
              <a:rPr lang="en-US" sz="2400" dirty="0" smtClean="0"/>
              <a:t> </a:t>
            </a:r>
            <a:r>
              <a:rPr lang="en-US" sz="2400" dirty="0" err="1" smtClean="0"/>
              <a:t>còn</a:t>
            </a:r>
            <a:r>
              <a:rPr lang="en-US" sz="2400" dirty="0" smtClean="0"/>
              <a:t> </a:t>
            </a:r>
            <a:r>
              <a:rPr lang="en-US" sz="2400" dirty="0" err="1" smtClean="0"/>
              <a:t>có</a:t>
            </a:r>
            <a:r>
              <a:rPr lang="en-US" sz="2400" dirty="0" smtClean="0"/>
              <a:t> </a:t>
            </a:r>
            <a:r>
              <a:rPr lang="en-US" sz="2400" dirty="0" err="1" smtClean="0"/>
              <a:t>những</a:t>
            </a:r>
            <a:r>
              <a:rPr lang="en-US" sz="2400" dirty="0" smtClean="0"/>
              <a:t> </a:t>
            </a:r>
            <a:r>
              <a:rPr lang="en-US" sz="2400" dirty="0" err="1" smtClean="0"/>
              <a:t>cách</a:t>
            </a:r>
            <a:r>
              <a:rPr lang="en-US" sz="2400" dirty="0" smtClean="0"/>
              <a:t> </a:t>
            </a:r>
            <a:r>
              <a:rPr lang="en-US" sz="2400" dirty="0" err="1" smtClean="0"/>
              <a:t>khác</a:t>
            </a:r>
            <a:r>
              <a:rPr lang="en-US" sz="2400" dirty="0" smtClean="0"/>
              <a:t> </a:t>
            </a:r>
            <a:r>
              <a:rPr lang="en-US" sz="2400" dirty="0" err="1" smtClean="0"/>
              <a:t>để</a:t>
            </a:r>
            <a:r>
              <a:rPr lang="en-US" sz="2400" dirty="0" smtClean="0"/>
              <a:t> </a:t>
            </a:r>
            <a:r>
              <a:rPr lang="en-US" sz="2400" dirty="0" err="1" smtClean="0"/>
              <a:t>khắc</a:t>
            </a:r>
            <a:r>
              <a:rPr lang="en-US" sz="2400" dirty="0" smtClean="0"/>
              <a:t> </a:t>
            </a:r>
            <a:r>
              <a:rPr lang="en-US" sz="2400" dirty="0" err="1" smtClean="0"/>
              <a:t>phục</a:t>
            </a:r>
            <a:r>
              <a:rPr lang="en-US" sz="2400" dirty="0" smtClean="0"/>
              <a:t> </a:t>
            </a:r>
            <a:r>
              <a:rPr lang="en-US" sz="2400" dirty="0" err="1" smtClean="0"/>
              <a:t>tình</a:t>
            </a:r>
            <a:r>
              <a:rPr lang="en-US" sz="2400" dirty="0" smtClean="0"/>
              <a:t> </a:t>
            </a:r>
            <a:r>
              <a:rPr lang="en-US" sz="2400" dirty="0" err="1" smtClean="0"/>
              <a:t>trạng</a:t>
            </a:r>
            <a:r>
              <a:rPr lang="en-US" sz="2400" dirty="0" smtClean="0"/>
              <a:t> </a:t>
            </a:r>
            <a:r>
              <a:rPr lang="en-US" sz="2400" dirty="0" err="1" smtClean="0"/>
              <a:t>trên</a:t>
            </a:r>
            <a:r>
              <a:rPr lang="en-US" sz="2400" dirty="0" smtClean="0"/>
              <a:t> </a:t>
            </a:r>
            <a:r>
              <a:rPr lang="en-US" sz="2400" dirty="0" err="1" smtClean="0"/>
              <a:t>nhưng</a:t>
            </a:r>
            <a:r>
              <a:rPr lang="en-US" sz="2400" dirty="0" smtClean="0"/>
              <a:t> DI </a:t>
            </a:r>
            <a:r>
              <a:rPr lang="en-US" sz="2400" dirty="0" err="1" smtClean="0"/>
              <a:t>được</a:t>
            </a:r>
            <a:r>
              <a:rPr lang="en-US" sz="2400" dirty="0" smtClean="0"/>
              <a:t> </a:t>
            </a:r>
            <a:r>
              <a:rPr lang="en-US" sz="2400" dirty="0" err="1" smtClean="0"/>
              <a:t>cho</a:t>
            </a:r>
            <a:r>
              <a:rPr lang="en-US" sz="2400" dirty="0" smtClean="0"/>
              <a:t> </a:t>
            </a:r>
            <a:r>
              <a:rPr lang="en-US" sz="2400" dirty="0" err="1" smtClean="0"/>
              <a:t>là</a:t>
            </a:r>
            <a:r>
              <a:rPr lang="en-US" sz="2400" dirty="0" smtClean="0"/>
              <a:t> </a:t>
            </a:r>
            <a:r>
              <a:rPr lang="en-US" sz="2400" dirty="0" err="1" smtClean="0"/>
              <a:t>dễ</a:t>
            </a:r>
            <a:r>
              <a:rPr lang="en-US" sz="2400" dirty="0" smtClean="0"/>
              <a:t> </a:t>
            </a:r>
            <a:r>
              <a:rPr lang="en-US" sz="2400" dirty="0" err="1" smtClean="0"/>
              <a:t>hơn</a:t>
            </a:r>
            <a:r>
              <a:rPr lang="en-US" sz="2400" dirty="0" smtClean="0"/>
              <a:t> </a:t>
            </a:r>
            <a:r>
              <a:rPr lang="en-US" sz="2400" dirty="0" err="1" smtClean="0"/>
              <a:t>và</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cho</a:t>
            </a:r>
            <a:r>
              <a:rPr lang="en-US" sz="2400" dirty="0" smtClean="0"/>
              <a:t> </a:t>
            </a:r>
            <a:r>
              <a:rPr lang="en-US" sz="2400" dirty="0" err="1" smtClean="0"/>
              <a:t>các</a:t>
            </a:r>
            <a:r>
              <a:rPr lang="en-US" sz="2400" dirty="0" smtClean="0"/>
              <a:t> </a:t>
            </a:r>
            <a:r>
              <a:rPr lang="en-US" sz="2400" dirty="0" err="1" smtClean="0"/>
              <a:t>dự</a:t>
            </a:r>
            <a:r>
              <a:rPr lang="en-US" sz="2400" dirty="0" smtClean="0"/>
              <a:t> </a:t>
            </a:r>
            <a:r>
              <a:rPr lang="en-US" sz="2400" dirty="0" err="1" smtClean="0"/>
              <a:t>án</a:t>
            </a:r>
            <a:r>
              <a:rPr lang="en-US" sz="2400" dirty="0" smtClean="0"/>
              <a:t> </a:t>
            </a:r>
            <a:r>
              <a:rPr lang="en-US" sz="2400" dirty="0" err="1" smtClean="0"/>
              <a:t>có</a:t>
            </a:r>
            <a:r>
              <a:rPr lang="en-US" sz="2400" dirty="0" smtClean="0"/>
              <a:t> </a:t>
            </a:r>
            <a:r>
              <a:rPr lang="en-US" sz="2400" dirty="0" err="1" smtClean="0"/>
              <a:t>quy</a:t>
            </a:r>
            <a:r>
              <a:rPr lang="en-US" sz="2400" dirty="0" smtClean="0"/>
              <a:t> </a:t>
            </a:r>
            <a:r>
              <a:rPr lang="en-US" sz="2400" dirty="0" err="1" smtClean="0"/>
              <a:t>mô</a:t>
            </a:r>
            <a:r>
              <a:rPr lang="en-US" sz="2400" dirty="0" smtClean="0"/>
              <a:t> </a:t>
            </a:r>
            <a:r>
              <a:rPr lang="en-US" sz="2400" dirty="0" err="1" smtClean="0"/>
              <a:t>lớn</a:t>
            </a:r>
            <a:r>
              <a:rPr lang="en-US" sz="2400" dirty="0" smtClean="0"/>
              <a:t> </a:t>
            </a:r>
            <a:r>
              <a:rPr lang="en-US" sz="2400" dirty="0" err="1" smtClean="0"/>
              <a:t>và</a:t>
            </a:r>
            <a:r>
              <a:rPr lang="en-US" sz="2400" dirty="0" smtClean="0"/>
              <a:t> </a:t>
            </a:r>
            <a:r>
              <a:rPr lang="en-US" sz="2400" dirty="0" err="1" smtClean="0"/>
              <a:t>mở</a:t>
            </a:r>
            <a:r>
              <a:rPr lang="en-US" sz="2400" dirty="0" smtClean="0"/>
              <a:t> </a:t>
            </a:r>
            <a:r>
              <a:rPr lang="en-US" sz="2400" dirty="0" err="1" smtClean="0"/>
              <a:t>rộng</a:t>
            </a:r>
            <a:r>
              <a:rPr lang="en-US" sz="2400" dirty="0" smtClean="0"/>
              <a: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solidFill>
                  <a:schemeClr val="accent2">
                    <a:lumMod val="50000"/>
                  </a:schemeClr>
                </a:solidFill>
              </a:rPr>
              <a:t>Ví</a:t>
            </a:r>
            <a:r>
              <a:rPr lang="en-US" dirty="0" smtClean="0">
                <a:solidFill>
                  <a:schemeClr val="accent2">
                    <a:lumMod val="50000"/>
                  </a:schemeClr>
                </a:solidFill>
              </a:rPr>
              <a:t> </a:t>
            </a:r>
            <a:r>
              <a:rPr lang="en-US" dirty="0" err="1" smtClean="0">
                <a:solidFill>
                  <a:schemeClr val="accent2">
                    <a:lumMod val="50000"/>
                  </a:schemeClr>
                </a:solidFill>
              </a:rPr>
              <a:t>dụ</a:t>
            </a:r>
            <a:r>
              <a:rPr lang="en-US" dirty="0" smtClean="0">
                <a:solidFill>
                  <a:schemeClr val="accent2">
                    <a:lumMod val="50000"/>
                  </a:schemeClr>
                </a:solidFill>
              </a:rPr>
              <a:t>:</a:t>
            </a:r>
            <a:r>
              <a:rPr lang="en-US" dirty="0">
                <a:solidFill>
                  <a:schemeClr val="accent2">
                    <a:lumMod val="50000"/>
                  </a:schemeClr>
                </a:solidFill>
              </a:rPr>
              <a:t> </a:t>
            </a:r>
            <a:r>
              <a:rPr lang="en-US" dirty="0" smtClean="0">
                <a:solidFill>
                  <a:schemeClr val="accent2">
                    <a:lumMod val="50000"/>
                  </a:schemeClr>
                </a:solidFill>
              </a:rPr>
              <a:t>Ta </a:t>
            </a:r>
            <a:r>
              <a:rPr lang="en-US" dirty="0" err="1" smtClean="0">
                <a:solidFill>
                  <a:schemeClr val="accent2">
                    <a:lumMod val="50000"/>
                  </a:schemeClr>
                </a:solidFill>
              </a:rPr>
              <a:t>có</a:t>
            </a:r>
            <a:r>
              <a:rPr lang="en-US" dirty="0" smtClean="0">
                <a:solidFill>
                  <a:schemeClr val="accent2">
                    <a:lumMod val="50000"/>
                  </a:schemeClr>
                </a:solidFill>
              </a:rPr>
              <a:t> </a:t>
            </a:r>
            <a:r>
              <a:rPr lang="en-US" dirty="0" err="1" smtClean="0">
                <a:solidFill>
                  <a:schemeClr val="accent2">
                    <a:lumMod val="50000"/>
                  </a:schemeClr>
                </a:solidFill>
              </a:rPr>
              <a:t>một</a:t>
            </a:r>
            <a:r>
              <a:rPr lang="en-US" dirty="0" smtClean="0">
                <a:solidFill>
                  <a:schemeClr val="accent2">
                    <a:lumMod val="50000"/>
                  </a:schemeClr>
                </a:solidFill>
              </a:rPr>
              <a:t> interface House </a:t>
            </a:r>
            <a:r>
              <a:rPr lang="en-US" dirty="0" err="1" smtClean="0">
                <a:solidFill>
                  <a:schemeClr val="accent2">
                    <a:lumMod val="50000"/>
                  </a:schemeClr>
                </a:solidFill>
              </a:rPr>
              <a:t>gồm</a:t>
            </a:r>
            <a:r>
              <a:rPr lang="en-US" dirty="0" smtClean="0">
                <a:solidFill>
                  <a:schemeClr val="accent2">
                    <a:lumMod val="50000"/>
                  </a:schemeClr>
                </a:solidFill>
              </a:rPr>
              <a:t> </a:t>
            </a:r>
            <a:r>
              <a:rPr lang="en-US" dirty="0" err="1" smtClean="0">
                <a:solidFill>
                  <a:schemeClr val="accent2">
                    <a:lumMod val="50000"/>
                  </a:schemeClr>
                </a:solidFill>
              </a:rPr>
              <a:t>các</a:t>
            </a:r>
            <a:r>
              <a:rPr lang="en-US" dirty="0" smtClean="0">
                <a:solidFill>
                  <a:schemeClr val="accent2">
                    <a:lumMod val="50000"/>
                  </a:schemeClr>
                </a:solidFill>
              </a:rPr>
              <a:t> </a:t>
            </a:r>
            <a:r>
              <a:rPr lang="en-US" dirty="0" err="1" smtClean="0">
                <a:solidFill>
                  <a:schemeClr val="accent2">
                    <a:lumMod val="50000"/>
                  </a:schemeClr>
                </a:solidFill>
              </a:rPr>
              <a:t>phương</a:t>
            </a:r>
            <a:r>
              <a:rPr lang="en-US" dirty="0" smtClean="0">
                <a:solidFill>
                  <a:schemeClr val="accent2">
                    <a:lumMod val="50000"/>
                  </a:schemeClr>
                </a:solidFill>
              </a:rPr>
              <a:t> </a:t>
            </a:r>
            <a:r>
              <a:rPr lang="en-US" dirty="0" err="1" smtClean="0">
                <a:solidFill>
                  <a:schemeClr val="accent2">
                    <a:lumMod val="50000"/>
                  </a:schemeClr>
                </a:solidFill>
              </a:rPr>
              <a:t>thức</a:t>
            </a:r>
            <a:r>
              <a:rPr lang="en-US" dirty="0" smtClean="0">
                <a:solidFill>
                  <a:schemeClr val="accent2">
                    <a:lumMod val="50000"/>
                  </a:schemeClr>
                </a:solidFill>
              </a:rPr>
              <a:t> </a:t>
            </a:r>
            <a:r>
              <a:rPr lang="en-US" dirty="0" err="1" smtClean="0">
                <a:solidFill>
                  <a:schemeClr val="accent2">
                    <a:lumMod val="50000"/>
                  </a:schemeClr>
                </a:solidFill>
              </a:rPr>
              <a:t>là</a:t>
            </a:r>
            <a:r>
              <a:rPr lang="en-US" dirty="0" smtClean="0">
                <a:solidFill>
                  <a:schemeClr val="accent2">
                    <a:lumMod val="50000"/>
                  </a:schemeClr>
                </a:solidFill>
              </a:rPr>
              <a:t> </a:t>
            </a:r>
            <a:r>
              <a:rPr lang="en-US" dirty="0" err="1" smtClean="0">
                <a:solidFill>
                  <a:schemeClr val="accent2">
                    <a:lumMod val="50000"/>
                  </a:schemeClr>
                </a:solidFill>
              </a:rPr>
              <a:t>prepareForWar</a:t>
            </a:r>
            <a:r>
              <a:rPr lang="en-US" dirty="0" smtClean="0">
                <a:solidFill>
                  <a:schemeClr val="accent2">
                    <a:lumMod val="50000"/>
                  </a:schemeClr>
                </a:solidFill>
              </a:rPr>
              <a:t> </a:t>
            </a:r>
            <a:r>
              <a:rPr lang="en-US" dirty="0" err="1" smtClean="0">
                <a:solidFill>
                  <a:schemeClr val="accent2">
                    <a:lumMod val="50000"/>
                  </a:schemeClr>
                </a:solidFill>
              </a:rPr>
              <a:t>và</a:t>
            </a:r>
            <a:r>
              <a:rPr lang="en-US" dirty="0" smtClean="0">
                <a:solidFill>
                  <a:schemeClr val="accent2">
                    <a:lumMod val="50000"/>
                  </a:schemeClr>
                </a:solidFill>
              </a:rPr>
              <a:t> </a:t>
            </a:r>
            <a:r>
              <a:rPr lang="en-US" dirty="0" err="1" smtClean="0">
                <a:solidFill>
                  <a:schemeClr val="accent2">
                    <a:lumMod val="50000"/>
                  </a:schemeClr>
                </a:solidFill>
              </a:rPr>
              <a:t>reportForWar</a:t>
            </a:r>
            <a:endParaRPr lang="en-US" dirty="0">
              <a:solidFill>
                <a:schemeClr val="accent2">
                  <a:lumMod val="50000"/>
                </a:schemeClr>
              </a:solidFill>
            </a:endParaRPr>
          </a:p>
        </p:txBody>
      </p:sp>
      <p:pic>
        <p:nvPicPr>
          <p:cNvPr id="8" name="Content Placeholder 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551303" y="3305858"/>
            <a:ext cx="6849431" cy="1590897"/>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chemeClr val="accent2">
                    <a:lumMod val="50000"/>
                  </a:schemeClr>
                </a:solidFill>
              </a:rPr>
              <a:t>Tiếp</a:t>
            </a:r>
            <a:r>
              <a:rPr lang="en-US" dirty="0" smtClean="0">
                <a:solidFill>
                  <a:schemeClr val="accent2">
                    <a:lumMod val="50000"/>
                  </a:schemeClr>
                </a:solidFill>
              </a:rPr>
              <a:t> </a:t>
            </a:r>
            <a:r>
              <a:rPr lang="en-US" dirty="0" err="1" smtClean="0">
                <a:solidFill>
                  <a:schemeClr val="accent2">
                    <a:lumMod val="50000"/>
                  </a:schemeClr>
                </a:solidFill>
              </a:rPr>
              <a:t>theo</a:t>
            </a:r>
            <a:r>
              <a:rPr lang="en-US" dirty="0" smtClean="0">
                <a:solidFill>
                  <a:schemeClr val="accent2">
                    <a:lumMod val="50000"/>
                  </a:schemeClr>
                </a:solidFill>
              </a:rPr>
              <a:t> ta </a:t>
            </a:r>
            <a:r>
              <a:rPr lang="en-US" dirty="0" err="1" smtClean="0">
                <a:solidFill>
                  <a:schemeClr val="accent2">
                    <a:lumMod val="50000"/>
                  </a:schemeClr>
                </a:solidFill>
              </a:rPr>
              <a:t>cần</a:t>
            </a:r>
            <a:r>
              <a:rPr lang="en-US" dirty="0" smtClean="0">
                <a:solidFill>
                  <a:schemeClr val="accent2">
                    <a:lumMod val="50000"/>
                  </a:schemeClr>
                </a:solidFill>
              </a:rPr>
              <a:t> </a:t>
            </a:r>
            <a:r>
              <a:rPr lang="en-US" dirty="0" err="1" smtClean="0">
                <a:solidFill>
                  <a:schemeClr val="accent2">
                    <a:lumMod val="50000"/>
                  </a:schemeClr>
                </a:solidFill>
              </a:rPr>
              <a:t>tạo</a:t>
            </a:r>
            <a:r>
              <a:rPr lang="en-US" dirty="0" smtClean="0">
                <a:solidFill>
                  <a:schemeClr val="accent2">
                    <a:lumMod val="50000"/>
                  </a:schemeClr>
                </a:solidFill>
              </a:rPr>
              <a:t> 2 class Stark </a:t>
            </a:r>
            <a:r>
              <a:rPr lang="en-US" dirty="0" err="1" smtClean="0">
                <a:solidFill>
                  <a:schemeClr val="accent2">
                    <a:lumMod val="50000"/>
                  </a:schemeClr>
                </a:solidFill>
              </a:rPr>
              <a:t>và</a:t>
            </a:r>
            <a:r>
              <a:rPr lang="en-US" dirty="0" smtClean="0">
                <a:solidFill>
                  <a:schemeClr val="accent2">
                    <a:lumMod val="50000"/>
                  </a:schemeClr>
                </a:solidFill>
              </a:rPr>
              <a:t> </a:t>
            </a:r>
            <a:r>
              <a:rPr lang="en-US" dirty="0" err="1" smtClean="0">
                <a:solidFill>
                  <a:schemeClr val="accent2">
                    <a:lumMod val="50000"/>
                  </a:schemeClr>
                </a:solidFill>
              </a:rPr>
              <a:t>Boltons</a:t>
            </a:r>
            <a:r>
              <a:rPr lang="en-US" dirty="0" smtClean="0">
                <a:solidFill>
                  <a:schemeClr val="accent2">
                    <a:lumMod val="50000"/>
                  </a:schemeClr>
                </a:solidFill>
              </a:rPr>
              <a:t> implement class House</a:t>
            </a:r>
            <a:endParaRPr lang="en-US" dirty="0">
              <a:solidFill>
                <a:schemeClr val="accent2">
                  <a:lumMod val="50000"/>
                </a:schemeClr>
              </a:solidFill>
            </a:endParaRPr>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77334" y="2179490"/>
            <a:ext cx="4182989" cy="3586995"/>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323" y="2179489"/>
            <a:ext cx="4669919" cy="35869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solidFill>
                  <a:schemeClr val="accent2">
                    <a:lumMod val="50000"/>
                  </a:schemeClr>
                </a:solidFill>
              </a:rPr>
              <a:t>Bây</a:t>
            </a:r>
            <a:r>
              <a:rPr lang="en-US" dirty="0" smtClean="0">
                <a:solidFill>
                  <a:schemeClr val="accent2">
                    <a:lumMod val="50000"/>
                  </a:schemeClr>
                </a:solidFill>
              </a:rPr>
              <a:t> </a:t>
            </a:r>
            <a:r>
              <a:rPr lang="en-US" dirty="0" err="1" smtClean="0">
                <a:solidFill>
                  <a:schemeClr val="accent2">
                    <a:lumMod val="50000"/>
                  </a:schemeClr>
                </a:solidFill>
              </a:rPr>
              <a:t>giờ</a:t>
            </a:r>
            <a:r>
              <a:rPr lang="en-US" dirty="0" smtClean="0">
                <a:solidFill>
                  <a:schemeClr val="accent2">
                    <a:lumMod val="50000"/>
                  </a:schemeClr>
                </a:solidFill>
              </a:rPr>
              <a:t> </a:t>
            </a:r>
            <a:r>
              <a:rPr lang="en-US" dirty="0" err="1" smtClean="0">
                <a:solidFill>
                  <a:schemeClr val="accent2">
                    <a:lumMod val="50000"/>
                  </a:schemeClr>
                </a:solidFill>
              </a:rPr>
              <a:t>chúng</a:t>
            </a:r>
            <a:r>
              <a:rPr lang="en-US" dirty="0" smtClean="0">
                <a:solidFill>
                  <a:schemeClr val="accent2">
                    <a:lumMod val="50000"/>
                  </a:schemeClr>
                </a:solidFill>
              </a:rPr>
              <a:t> ta </a:t>
            </a:r>
            <a:r>
              <a:rPr lang="en-US" dirty="0" err="1" smtClean="0">
                <a:solidFill>
                  <a:schemeClr val="accent2">
                    <a:lumMod val="50000"/>
                  </a:schemeClr>
                </a:solidFill>
              </a:rPr>
              <a:t>sẽ</a:t>
            </a:r>
            <a:r>
              <a:rPr lang="en-US" dirty="0" smtClean="0">
                <a:solidFill>
                  <a:schemeClr val="accent2">
                    <a:lumMod val="50000"/>
                  </a:schemeClr>
                </a:solidFill>
              </a:rPr>
              <a:t> </a:t>
            </a:r>
            <a:r>
              <a:rPr lang="en-US" dirty="0" err="1" smtClean="0">
                <a:solidFill>
                  <a:schemeClr val="accent2">
                    <a:lumMod val="50000"/>
                  </a:schemeClr>
                </a:solidFill>
              </a:rPr>
              <a:t>tạo</a:t>
            </a:r>
            <a:r>
              <a:rPr lang="en-US" dirty="0" smtClean="0">
                <a:solidFill>
                  <a:schemeClr val="accent2">
                    <a:lumMod val="50000"/>
                  </a:schemeClr>
                </a:solidFill>
              </a:rPr>
              <a:t> class War </a:t>
            </a:r>
            <a:r>
              <a:rPr lang="en-US" dirty="0" err="1" smtClean="0">
                <a:solidFill>
                  <a:schemeClr val="accent2">
                    <a:lumMod val="50000"/>
                  </a:schemeClr>
                </a:solidFill>
              </a:rPr>
              <a:t>mà</a:t>
            </a:r>
            <a:r>
              <a:rPr lang="en-US" dirty="0" smtClean="0">
                <a:solidFill>
                  <a:schemeClr val="accent2">
                    <a:lumMod val="50000"/>
                  </a:schemeClr>
                </a:solidFill>
              </a:rPr>
              <a:t> </a:t>
            </a:r>
            <a:r>
              <a:rPr lang="en-US" dirty="0" err="1" smtClean="0">
                <a:solidFill>
                  <a:schemeClr val="accent2">
                    <a:lumMod val="50000"/>
                  </a:schemeClr>
                </a:solidFill>
              </a:rPr>
              <a:t>trong</a:t>
            </a:r>
            <a:r>
              <a:rPr lang="en-US" dirty="0" smtClean="0">
                <a:solidFill>
                  <a:schemeClr val="accent2">
                    <a:lumMod val="50000"/>
                  </a:schemeClr>
                </a:solidFill>
              </a:rPr>
              <a:t> </a:t>
            </a:r>
            <a:r>
              <a:rPr lang="en-US" dirty="0" err="1" smtClean="0">
                <a:solidFill>
                  <a:schemeClr val="accent2">
                    <a:lumMod val="50000"/>
                  </a:schemeClr>
                </a:solidFill>
              </a:rPr>
              <a:t>đó</a:t>
            </a:r>
            <a:r>
              <a:rPr lang="en-US" dirty="0" smtClean="0">
                <a:solidFill>
                  <a:schemeClr val="accent2">
                    <a:lumMod val="50000"/>
                  </a:schemeClr>
                </a:solidFill>
              </a:rPr>
              <a:t> </a:t>
            </a:r>
            <a:r>
              <a:rPr lang="en-US" dirty="0" err="1" smtClean="0">
                <a:solidFill>
                  <a:schemeClr val="accent2">
                    <a:lumMod val="50000"/>
                  </a:schemeClr>
                </a:solidFill>
              </a:rPr>
              <a:t>bao</a:t>
            </a:r>
            <a:r>
              <a:rPr lang="en-US" dirty="0" smtClean="0">
                <a:solidFill>
                  <a:schemeClr val="accent2">
                    <a:lumMod val="50000"/>
                  </a:schemeClr>
                </a:solidFill>
              </a:rPr>
              <a:t> </a:t>
            </a:r>
            <a:r>
              <a:rPr lang="en-US" dirty="0" err="1" smtClean="0">
                <a:solidFill>
                  <a:schemeClr val="accent2">
                    <a:lumMod val="50000"/>
                  </a:schemeClr>
                </a:solidFill>
              </a:rPr>
              <a:t>gồm</a:t>
            </a:r>
            <a:r>
              <a:rPr lang="en-US" dirty="0" smtClean="0">
                <a:solidFill>
                  <a:schemeClr val="accent2">
                    <a:lumMod val="50000"/>
                  </a:schemeClr>
                </a:solidFill>
              </a:rPr>
              <a:t> việc khởi tạo class Stark </a:t>
            </a:r>
            <a:r>
              <a:rPr lang="en-US" dirty="0" err="1" smtClean="0">
                <a:solidFill>
                  <a:schemeClr val="accent2">
                    <a:lumMod val="50000"/>
                  </a:schemeClr>
                </a:solidFill>
              </a:rPr>
              <a:t>và</a:t>
            </a:r>
            <a:r>
              <a:rPr lang="en-US" dirty="0" smtClean="0">
                <a:solidFill>
                  <a:schemeClr val="accent2">
                    <a:lumMod val="50000"/>
                  </a:schemeClr>
                </a:solidFill>
              </a:rPr>
              <a:t> </a:t>
            </a:r>
            <a:r>
              <a:rPr lang="en-US" dirty="0" err="1" smtClean="0">
                <a:solidFill>
                  <a:schemeClr val="accent2">
                    <a:lumMod val="50000"/>
                  </a:schemeClr>
                </a:solidFill>
              </a:rPr>
              <a:t>Boltons</a:t>
            </a:r>
            <a:r>
              <a:rPr lang="en-US" dirty="0" smtClean="0">
                <a:solidFill>
                  <a:schemeClr val="accent2">
                    <a:lumMod val="50000"/>
                  </a:schemeClr>
                </a:solidFill>
              </a:rPr>
              <a:t> </a:t>
            </a:r>
            <a:r>
              <a:rPr lang="en-US" dirty="0" err="1" smtClean="0">
                <a:solidFill>
                  <a:schemeClr val="accent2">
                    <a:lumMod val="50000"/>
                  </a:schemeClr>
                </a:solidFill>
              </a:rPr>
              <a:t>cùng</a:t>
            </a:r>
            <a:r>
              <a:rPr lang="en-US" dirty="0" smtClean="0">
                <a:solidFill>
                  <a:schemeClr val="accent2">
                    <a:lumMod val="50000"/>
                  </a:schemeClr>
                </a:solidFill>
              </a:rPr>
              <a:t> </a:t>
            </a:r>
            <a:r>
              <a:rPr lang="en-US" dirty="0" err="1" smtClean="0">
                <a:solidFill>
                  <a:schemeClr val="accent2">
                    <a:lumMod val="50000"/>
                  </a:schemeClr>
                </a:solidFill>
              </a:rPr>
              <a:t>với</a:t>
            </a:r>
            <a:r>
              <a:rPr lang="en-US" dirty="0" smtClean="0">
                <a:solidFill>
                  <a:schemeClr val="accent2">
                    <a:lumMod val="50000"/>
                  </a:schemeClr>
                </a:solidFill>
              </a:rPr>
              <a:t> </a:t>
            </a:r>
            <a:r>
              <a:rPr lang="en-US" dirty="0" err="1" smtClean="0">
                <a:solidFill>
                  <a:schemeClr val="accent2">
                    <a:lumMod val="50000"/>
                  </a:schemeClr>
                </a:solidFill>
              </a:rPr>
              <a:t>các</a:t>
            </a:r>
            <a:r>
              <a:rPr lang="en-US" dirty="0" smtClean="0">
                <a:solidFill>
                  <a:schemeClr val="accent2">
                    <a:lumMod val="50000"/>
                  </a:schemeClr>
                </a:solidFill>
              </a:rPr>
              <a:t> </a:t>
            </a:r>
            <a:r>
              <a:rPr lang="en-US" dirty="0" err="1" smtClean="0">
                <a:solidFill>
                  <a:schemeClr val="accent2">
                    <a:lumMod val="50000"/>
                  </a:schemeClr>
                </a:solidFill>
              </a:rPr>
              <a:t>phương</a:t>
            </a:r>
            <a:r>
              <a:rPr lang="en-US" dirty="0" smtClean="0">
                <a:solidFill>
                  <a:schemeClr val="accent2">
                    <a:lumMod val="50000"/>
                  </a:schemeClr>
                </a:solidFill>
              </a:rPr>
              <a:t> </a:t>
            </a:r>
            <a:r>
              <a:rPr lang="en-US" dirty="0" err="1" smtClean="0">
                <a:solidFill>
                  <a:schemeClr val="accent2">
                    <a:lumMod val="50000"/>
                  </a:schemeClr>
                </a:solidFill>
              </a:rPr>
              <a:t>thức</a:t>
            </a:r>
            <a:r>
              <a:rPr lang="en-US" dirty="0" smtClean="0">
                <a:solidFill>
                  <a:schemeClr val="accent2">
                    <a:lumMod val="50000"/>
                  </a:schemeClr>
                </a:solidFill>
              </a:rPr>
              <a:t> </a:t>
            </a:r>
            <a:r>
              <a:rPr lang="en-US" dirty="0" err="1" smtClean="0">
                <a:solidFill>
                  <a:schemeClr val="accent2">
                    <a:lumMod val="50000"/>
                  </a:schemeClr>
                </a:solidFill>
              </a:rPr>
              <a:t>của</a:t>
            </a:r>
            <a:r>
              <a:rPr lang="en-US" dirty="0" smtClean="0">
                <a:solidFill>
                  <a:schemeClr val="accent2">
                    <a:lumMod val="50000"/>
                  </a:schemeClr>
                </a:solidFill>
              </a:rPr>
              <a:t> </a:t>
            </a:r>
            <a:r>
              <a:rPr lang="en-US" dirty="0" err="1" smtClean="0">
                <a:solidFill>
                  <a:schemeClr val="accent2">
                    <a:lumMod val="50000"/>
                  </a:schemeClr>
                </a:solidFill>
              </a:rPr>
              <a:t>chúng</a:t>
            </a:r>
            <a:endParaRPr lang="en-US" dirty="0">
              <a:solidFill>
                <a:schemeClr val="accent2">
                  <a:lumMod val="50000"/>
                </a:schemeClr>
              </a:solidFill>
            </a:endParaRPr>
          </a:p>
        </p:txBody>
      </p:sp>
      <p:sp>
        <p:nvSpPr>
          <p:cNvPr id="5" name="Content Placeholder 4"/>
          <p:cNvSpPr>
            <a:spLocks noGrp="1"/>
          </p:cNvSpPr>
          <p:nvPr>
            <p:ph idx="1"/>
          </p:nvPr>
        </p:nvSpPr>
        <p:spPr/>
        <p:txBody>
          <a:bodyPr/>
          <a:lstStyle/>
          <a:p>
            <a:r>
              <a:rPr lang="en-US" sz="2400" dirty="0" err="1" smtClean="0"/>
              <a:t>Khi</a:t>
            </a:r>
            <a:r>
              <a:rPr lang="en-US" sz="2400" dirty="0" smtClean="0"/>
              <a:t> </a:t>
            </a:r>
            <a:r>
              <a:rPr lang="en-US" sz="2400" dirty="0" err="1" smtClean="0"/>
              <a:t>không</a:t>
            </a:r>
            <a:r>
              <a:rPr lang="en-US" sz="2400" dirty="0" smtClean="0"/>
              <a:t> </a:t>
            </a:r>
            <a:r>
              <a:rPr lang="en-US" sz="2400" dirty="0" err="1" smtClean="0"/>
              <a:t>dùng</a:t>
            </a:r>
            <a:r>
              <a:rPr lang="en-US" sz="2400" dirty="0" smtClean="0"/>
              <a:t> DI</a:t>
            </a:r>
            <a:endParaRPr lang="en-US" sz="2400" dirty="0" smtClean="0"/>
          </a:p>
          <a:p>
            <a:endParaRPr lang="en-US"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334" y="2784388"/>
            <a:ext cx="8596668" cy="36246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609601"/>
            <a:ext cx="8596668" cy="5431762"/>
          </a:xfrm>
        </p:spPr>
        <p:txBody>
          <a:bodyPr>
            <a:normAutofit/>
          </a:bodyPr>
          <a:lstStyle/>
          <a:p>
            <a:r>
              <a:rPr lang="en-US" sz="2400" dirty="0" err="1" smtClean="0"/>
              <a:t>Khi</a:t>
            </a:r>
            <a:r>
              <a:rPr lang="en-US" sz="2400" dirty="0" smtClean="0"/>
              <a:t> </a:t>
            </a:r>
            <a:r>
              <a:rPr lang="en-US" sz="2400" dirty="0" err="1" smtClean="0"/>
              <a:t>dùng</a:t>
            </a:r>
            <a:r>
              <a:rPr lang="en-US" sz="2400" dirty="0" smtClean="0"/>
              <a:t> DI</a:t>
            </a:r>
            <a:endParaRPr lang="en-US" sz="2400" dirty="0" smtClean="0"/>
          </a:p>
          <a:p>
            <a:endParaRPr lang="en-US" sz="24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334" y="1449859"/>
            <a:ext cx="8596668" cy="48768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chemeClr val="accent2">
                    <a:lumMod val="50000"/>
                  </a:schemeClr>
                </a:solidFill>
              </a:rPr>
              <a:t>Cuối</a:t>
            </a:r>
            <a:r>
              <a:rPr lang="en-US" dirty="0" smtClean="0">
                <a:solidFill>
                  <a:schemeClr val="accent2">
                    <a:lumMod val="50000"/>
                  </a:schemeClr>
                </a:solidFill>
              </a:rPr>
              <a:t> </a:t>
            </a:r>
            <a:r>
              <a:rPr lang="en-US" dirty="0" err="1" smtClean="0">
                <a:solidFill>
                  <a:schemeClr val="accent2">
                    <a:lumMod val="50000"/>
                  </a:schemeClr>
                </a:solidFill>
              </a:rPr>
              <a:t>cùng</a:t>
            </a:r>
            <a:r>
              <a:rPr lang="en-US" dirty="0" smtClean="0">
                <a:solidFill>
                  <a:schemeClr val="accent2">
                    <a:lumMod val="50000"/>
                  </a:schemeClr>
                </a:solidFill>
              </a:rPr>
              <a:t> ta </a:t>
            </a:r>
            <a:r>
              <a:rPr lang="en-US" dirty="0" err="1" smtClean="0">
                <a:solidFill>
                  <a:schemeClr val="accent2">
                    <a:lumMod val="50000"/>
                  </a:schemeClr>
                </a:solidFill>
              </a:rPr>
              <a:t>gọi</a:t>
            </a:r>
            <a:r>
              <a:rPr lang="en-US" dirty="0" smtClean="0">
                <a:solidFill>
                  <a:schemeClr val="accent2">
                    <a:lumMod val="50000"/>
                  </a:schemeClr>
                </a:solidFill>
              </a:rPr>
              <a:t> </a:t>
            </a:r>
            <a:r>
              <a:rPr lang="en-US" dirty="0" err="1" smtClean="0">
                <a:solidFill>
                  <a:schemeClr val="accent2">
                    <a:lumMod val="50000"/>
                  </a:schemeClr>
                </a:solidFill>
              </a:rPr>
              <a:t>các</a:t>
            </a:r>
            <a:r>
              <a:rPr lang="en-US" dirty="0" smtClean="0">
                <a:solidFill>
                  <a:schemeClr val="accent2">
                    <a:lumMod val="50000"/>
                  </a:schemeClr>
                </a:solidFill>
              </a:rPr>
              <a:t> </a:t>
            </a:r>
            <a:r>
              <a:rPr lang="en-US" dirty="0" err="1" smtClean="0">
                <a:solidFill>
                  <a:schemeClr val="accent2">
                    <a:lumMod val="50000"/>
                  </a:schemeClr>
                </a:solidFill>
              </a:rPr>
              <a:t>phương</a:t>
            </a:r>
            <a:r>
              <a:rPr lang="en-US" dirty="0" smtClean="0">
                <a:solidFill>
                  <a:schemeClr val="accent2">
                    <a:lumMod val="50000"/>
                  </a:schemeClr>
                </a:solidFill>
              </a:rPr>
              <a:t> </a:t>
            </a:r>
            <a:r>
              <a:rPr lang="en-US" dirty="0" err="1" smtClean="0">
                <a:solidFill>
                  <a:schemeClr val="accent2">
                    <a:lumMod val="50000"/>
                  </a:schemeClr>
                </a:solidFill>
              </a:rPr>
              <a:t>thức</a:t>
            </a:r>
            <a:r>
              <a:rPr lang="en-US" dirty="0" smtClean="0">
                <a:solidFill>
                  <a:schemeClr val="accent2">
                    <a:lumMod val="50000"/>
                  </a:schemeClr>
                </a:solidFill>
              </a:rPr>
              <a:t> </a:t>
            </a:r>
            <a:r>
              <a:rPr lang="en-US" dirty="0" err="1" smtClean="0">
                <a:solidFill>
                  <a:schemeClr val="accent2">
                    <a:lumMod val="50000"/>
                  </a:schemeClr>
                </a:solidFill>
              </a:rPr>
              <a:t>khởi</a:t>
            </a:r>
            <a:r>
              <a:rPr lang="en-US" dirty="0" smtClean="0">
                <a:solidFill>
                  <a:schemeClr val="accent2">
                    <a:lumMod val="50000"/>
                  </a:schemeClr>
                </a:solidFill>
              </a:rPr>
              <a:t> </a:t>
            </a:r>
            <a:r>
              <a:rPr lang="en-US" dirty="0" err="1" smtClean="0">
                <a:solidFill>
                  <a:schemeClr val="accent2">
                    <a:lumMod val="50000"/>
                  </a:schemeClr>
                </a:solidFill>
              </a:rPr>
              <a:t>tạo</a:t>
            </a:r>
            <a:r>
              <a:rPr lang="en-US" dirty="0" smtClean="0">
                <a:solidFill>
                  <a:schemeClr val="accent2">
                    <a:lumMod val="50000"/>
                  </a:schemeClr>
                </a:solidFill>
              </a:rPr>
              <a:t> </a:t>
            </a:r>
            <a:r>
              <a:rPr lang="en-US" dirty="0" err="1" smtClean="0">
                <a:solidFill>
                  <a:schemeClr val="accent2">
                    <a:lumMod val="50000"/>
                  </a:schemeClr>
                </a:solidFill>
              </a:rPr>
              <a:t>bên</a:t>
            </a:r>
            <a:r>
              <a:rPr lang="en-US" dirty="0" smtClean="0">
                <a:solidFill>
                  <a:schemeClr val="accent2">
                    <a:lumMod val="50000"/>
                  </a:schemeClr>
                </a:solidFill>
              </a:rPr>
              <a:t> </a:t>
            </a:r>
            <a:r>
              <a:rPr lang="en-US" dirty="0" err="1" smtClean="0">
                <a:solidFill>
                  <a:schemeClr val="accent2">
                    <a:lumMod val="50000"/>
                  </a:schemeClr>
                </a:solidFill>
              </a:rPr>
              <a:t>trong</a:t>
            </a:r>
            <a:r>
              <a:rPr lang="en-US" dirty="0" smtClean="0">
                <a:solidFill>
                  <a:schemeClr val="accent2">
                    <a:lumMod val="50000"/>
                  </a:schemeClr>
                </a:solidFill>
              </a:rPr>
              <a:t> class </a:t>
            </a:r>
            <a:r>
              <a:rPr lang="en-US" dirty="0" err="1" smtClean="0">
                <a:solidFill>
                  <a:schemeClr val="accent2">
                    <a:lumMod val="50000"/>
                  </a:schemeClr>
                </a:solidFill>
              </a:rPr>
              <a:t>BattleOfBastards</a:t>
            </a:r>
            <a:endParaRPr lang="en-US" dirty="0">
              <a:solidFill>
                <a:schemeClr val="accent2">
                  <a:lumMod val="50000"/>
                </a:schemeClr>
              </a:solidFill>
            </a:endParaRPr>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579882" y="2796199"/>
            <a:ext cx="6792273" cy="2610214"/>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4601</Words>
  <Application>WPS Presentation</Application>
  <PresentationFormat>Widescreen</PresentationFormat>
  <Paragraphs>156</Paragraphs>
  <Slides>35</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35</vt:i4>
      </vt:variant>
    </vt:vector>
  </HeadingPairs>
  <TitlesOfParts>
    <vt:vector size="48" baseType="lpstr">
      <vt:lpstr>Arial</vt:lpstr>
      <vt:lpstr>SimSun</vt:lpstr>
      <vt:lpstr>Wingdings</vt:lpstr>
      <vt:lpstr>Wingdings 3</vt:lpstr>
      <vt:lpstr>Arial</vt:lpstr>
      <vt:lpstr>medium-content-sans-serif-font</vt:lpstr>
      <vt:lpstr>Trebuchet MS</vt:lpstr>
      <vt:lpstr>Microsoft YaHei</vt:lpstr>
      <vt:lpstr>Arial Unicode MS</vt:lpstr>
      <vt:lpstr>Calibri</vt:lpstr>
      <vt:lpstr>Segoe Print</vt:lpstr>
      <vt:lpstr>Facet</vt:lpstr>
      <vt:lpstr>1_Facet</vt:lpstr>
      <vt:lpstr>Buổi thuyết trình</vt:lpstr>
      <vt:lpstr>1. Giới thiệu về sự phụ thuộc (Dependency) và Dependency Injection</vt:lpstr>
      <vt:lpstr>Vấn đề của sự phụ thuộc</vt:lpstr>
      <vt:lpstr>Cách khắc phục</vt:lpstr>
      <vt:lpstr>Ví dụ: Ta có một interface House gồm các phương thức là prepareForWar và reportForWar</vt:lpstr>
      <vt:lpstr>Tiếp theo ta cần tạo 2 class Stark và Boltons implement class House</vt:lpstr>
      <vt:lpstr>Bây giờ chúng ta sẽ tạo class War mà trong đó bao gồm class Stark và Boltons cùng với các phương thức của chúng</vt:lpstr>
      <vt:lpstr>PowerPoint 演示文稿</vt:lpstr>
      <vt:lpstr>Cuối cùng ta gọi các phương thức khởi tạo bên trong class BattleOfBastards</vt:lpstr>
      <vt:lpstr>Một số vấn đề </vt:lpstr>
      <vt:lpstr>2. Dagger2</vt:lpstr>
      <vt:lpstr>Dagger2 Annotation</vt:lpstr>
      <vt:lpstr>PowerPoint 演示文稿</vt:lpstr>
      <vt:lpstr>PowerPoint 演示文稿</vt:lpstr>
      <vt:lpstr>PowerPoint 演示文稿</vt:lpstr>
      <vt:lpstr>PowerPoint 演示文稿</vt:lpstr>
      <vt:lpstr>PowerPoint 演示文稿</vt:lpstr>
      <vt:lpstr>3. Project Demo</vt:lpstr>
      <vt:lpstr>Dependency Graph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TamBPM</dc:creator>
  <cp:lastModifiedBy>Asus</cp:lastModifiedBy>
  <cp:revision>26</cp:revision>
  <dcterms:created xsi:type="dcterms:W3CDTF">2018-07-12T07:01:00Z</dcterms:created>
  <dcterms:modified xsi:type="dcterms:W3CDTF">2018-07-14T14:41:42Z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1033-10.2.0.7439</vt:lpwstr>
  </property>
</Properties>
</file>