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 id="2147484087"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100449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85521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5122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4174000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299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2254864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1146860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1297232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3375783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446150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205924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13627723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D01E33-0C9A-4836-B7F9-A2F0AFEB4BDE}"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68368918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D01E33-0C9A-4836-B7F9-A2F0AFEB4BDE}" type="datetimeFigureOut">
              <a:rPr lang="en-US" smtClean="0"/>
              <a:t>7/13/2018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249071738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D01E33-0C9A-4836-B7F9-A2F0AFEB4BDE}" type="datetimeFigureOut">
              <a:rPr lang="en-US" smtClean="0"/>
              <a:t>7/13/2018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423874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01E33-0C9A-4836-B7F9-A2F0AFEB4BDE}" type="datetimeFigureOut">
              <a:rPr lang="en-US" smtClean="0"/>
              <a:t>7/13/2018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701608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01E33-0C9A-4836-B7F9-A2F0AFEB4BDE}"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3270388946"/>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t>‹#›</a:t>
            </a:fld>
            <a:endParaRPr lang="en-US"/>
          </a:p>
        </p:txBody>
      </p:sp>
      <p:sp>
        <p:nvSpPr>
          <p:cNvPr id="5" name="Date Placeholder 4"/>
          <p:cNvSpPr>
            <a:spLocks noGrp="1"/>
          </p:cNvSpPr>
          <p:nvPr>
            <p:ph type="dt" sz="half" idx="10"/>
          </p:nvPr>
        </p:nvSpPr>
        <p:spPr/>
        <p:txBody>
          <a:bodyPr/>
          <a:lstStyle/>
          <a:p>
            <a:fld id="{25D01E33-0C9A-4836-B7F9-A2F0AFEB4BDE}" type="datetimeFigureOut">
              <a:rPr lang="en-US" smtClean="0"/>
              <a:t>7/13/2018</a:t>
            </a:fld>
            <a:endParaRPr lang="en-US"/>
          </a:p>
        </p:txBody>
      </p:sp>
    </p:spTree>
    <p:extLst>
      <p:ext uri="{BB962C8B-B14F-4D97-AF65-F5344CB8AC3E}">
        <p14:creationId xmlns:p14="http://schemas.microsoft.com/office/powerpoint/2010/main" val="33900915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8893144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64820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4141718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0595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1218467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10222725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24425331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01E33-0C9A-4836-B7F9-A2F0AFEB4BDE}"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1648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D01E33-0C9A-4836-B7F9-A2F0AFEB4BDE}"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144161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D01E33-0C9A-4836-B7F9-A2F0AFEB4BDE}" type="datetimeFigureOut">
              <a:rPr lang="en-US" smtClean="0"/>
              <a:t>7/13/2018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1025189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D01E33-0C9A-4836-B7F9-A2F0AFEB4BDE}" type="datetimeFigureOut">
              <a:rPr lang="en-US" smtClean="0"/>
              <a:t>7/13/2018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3600887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01E33-0C9A-4836-B7F9-A2F0AFEB4BDE}" type="datetimeFigureOut">
              <a:rPr lang="en-US" smtClean="0"/>
              <a:t>7/13/2018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1327393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01E33-0C9A-4836-B7F9-A2F0AFEB4BDE}"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t>‹#›</a:t>
            </a:fld>
            <a:endParaRPr lang="en-US"/>
          </a:p>
        </p:txBody>
      </p:sp>
    </p:spTree>
    <p:extLst>
      <p:ext uri="{BB962C8B-B14F-4D97-AF65-F5344CB8AC3E}">
        <p14:creationId xmlns:p14="http://schemas.microsoft.com/office/powerpoint/2010/main" val="260045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B91C3-F7AF-4B70-A6AF-414F720DAC36}" type="slidenum">
              <a:rPr lang="en-US" smtClean="0"/>
              <a:t>‹#›</a:t>
            </a:fld>
            <a:endParaRPr lang="en-US"/>
          </a:p>
        </p:txBody>
      </p:sp>
      <p:sp>
        <p:nvSpPr>
          <p:cNvPr id="5" name="Date Placeholder 4"/>
          <p:cNvSpPr>
            <a:spLocks noGrp="1"/>
          </p:cNvSpPr>
          <p:nvPr>
            <p:ph type="dt" sz="half" idx="10"/>
          </p:nvPr>
        </p:nvSpPr>
        <p:spPr/>
        <p:txBody>
          <a:bodyPr/>
          <a:lstStyle/>
          <a:p>
            <a:fld id="{25D01E33-0C9A-4836-B7F9-A2F0AFEB4BDE}" type="datetimeFigureOut">
              <a:rPr lang="en-US" smtClean="0"/>
              <a:t>7/13/2018</a:t>
            </a:fld>
            <a:endParaRPr lang="en-US"/>
          </a:p>
        </p:txBody>
      </p:sp>
    </p:spTree>
    <p:extLst>
      <p:ext uri="{BB962C8B-B14F-4D97-AF65-F5344CB8AC3E}">
        <p14:creationId xmlns:p14="http://schemas.microsoft.com/office/powerpoint/2010/main" val="3594091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D01E33-0C9A-4836-B7F9-A2F0AFEB4BDE}" type="datetimeFigureOut">
              <a:rPr lang="en-US" smtClean="0"/>
              <a:t>7/13/2018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7B91C3-F7AF-4B70-A6AF-414F720DAC36}" type="slidenum">
              <a:rPr lang="en-US" smtClean="0"/>
              <a:t>‹#›</a:t>
            </a:fld>
            <a:endParaRPr lang="en-US"/>
          </a:p>
        </p:txBody>
      </p:sp>
    </p:spTree>
    <p:extLst>
      <p:ext uri="{BB962C8B-B14F-4D97-AF65-F5344CB8AC3E}">
        <p14:creationId xmlns:p14="http://schemas.microsoft.com/office/powerpoint/2010/main" val="2160771415"/>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D01E33-0C9A-4836-B7F9-A2F0AFEB4BDE}" type="datetimeFigureOut">
              <a:rPr lang="en-US" smtClean="0"/>
              <a:t>7/13/2018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7B91C3-F7AF-4B70-A6AF-414F720DAC36}" type="slidenum">
              <a:rPr lang="en-US" smtClean="0"/>
              <a:t>‹#›</a:t>
            </a:fld>
            <a:endParaRPr lang="en-US"/>
          </a:p>
        </p:txBody>
      </p:sp>
    </p:spTree>
    <p:extLst>
      <p:ext uri="{BB962C8B-B14F-4D97-AF65-F5344CB8AC3E}">
        <p14:creationId xmlns:p14="http://schemas.microsoft.com/office/powerpoint/2010/main" val="1778401202"/>
      </p:ext>
    </p:extLst>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 id="2147484099" r:id="rId12"/>
    <p:sldLayoutId id="2147484100" r:id="rId13"/>
    <p:sldLayoutId id="2147484101" r:id="rId14"/>
    <p:sldLayoutId id="2147484102" r:id="rId15"/>
    <p:sldLayoutId id="21474841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725844"/>
          </a:xfrm>
        </p:spPr>
        <p:txBody>
          <a:bodyPr/>
          <a:lstStyle/>
          <a:p>
            <a:r>
              <a:rPr lang="en-US" sz="2800" dirty="0" err="1" smtClean="0">
                <a:solidFill>
                  <a:schemeClr val="accent2">
                    <a:lumMod val="50000"/>
                  </a:schemeClr>
                </a:solidFill>
              </a:rPr>
              <a:t>Buổi</a:t>
            </a:r>
            <a:r>
              <a:rPr lang="en-US" sz="2800" dirty="0" smtClean="0">
                <a:solidFill>
                  <a:schemeClr val="accent2">
                    <a:lumMod val="50000"/>
                  </a:schemeClr>
                </a:solidFill>
              </a:rPr>
              <a:t> </a:t>
            </a:r>
            <a:r>
              <a:rPr lang="en-US" sz="2800" dirty="0" err="1" smtClean="0">
                <a:solidFill>
                  <a:schemeClr val="accent2">
                    <a:lumMod val="50000"/>
                  </a:schemeClr>
                </a:solidFill>
              </a:rPr>
              <a:t>thuyết</a:t>
            </a:r>
            <a:r>
              <a:rPr lang="en-US" sz="2800" dirty="0" smtClean="0">
                <a:solidFill>
                  <a:schemeClr val="accent2">
                    <a:lumMod val="50000"/>
                  </a:schemeClr>
                </a:solidFill>
              </a:rPr>
              <a:t> </a:t>
            </a:r>
            <a:r>
              <a:rPr lang="en-US" sz="2800" dirty="0" err="1" smtClean="0">
                <a:solidFill>
                  <a:schemeClr val="accent2">
                    <a:lumMod val="50000"/>
                  </a:schemeClr>
                </a:solidFill>
              </a:rPr>
              <a:t>trình</a:t>
            </a:r>
            <a:endParaRPr lang="en-US" sz="2800" dirty="0">
              <a:solidFill>
                <a:schemeClr val="accent2">
                  <a:lumMod val="50000"/>
                </a:schemeClr>
              </a:solidFill>
            </a:endParaRPr>
          </a:p>
        </p:txBody>
      </p:sp>
      <p:sp>
        <p:nvSpPr>
          <p:cNvPr id="3" name="Subtitle 2"/>
          <p:cNvSpPr>
            <a:spLocks noGrp="1"/>
          </p:cNvSpPr>
          <p:nvPr>
            <p:ph type="subTitle" idx="1"/>
          </p:nvPr>
        </p:nvSpPr>
        <p:spPr>
          <a:xfrm>
            <a:off x="1507067" y="3286897"/>
            <a:ext cx="7766936" cy="1860835"/>
          </a:xfrm>
        </p:spPr>
        <p:txBody>
          <a:bodyPr>
            <a:normAutofit/>
          </a:bodyPr>
          <a:lstStyle/>
          <a:p>
            <a:r>
              <a:rPr lang="en-US" sz="5400" dirty="0" err="1" smtClean="0">
                <a:solidFill>
                  <a:schemeClr val="accent2">
                    <a:lumMod val="50000"/>
                  </a:schemeClr>
                </a:solidFill>
              </a:rPr>
              <a:t>Giới</a:t>
            </a:r>
            <a:r>
              <a:rPr lang="en-US" sz="5400" dirty="0" smtClean="0">
                <a:solidFill>
                  <a:schemeClr val="accent2">
                    <a:lumMod val="50000"/>
                  </a:schemeClr>
                </a:solidFill>
              </a:rPr>
              <a:t> </a:t>
            </a:r>
            <a:r>
              <a:rPr lang="en-US" sz="5400" dirty="0" err="1" smtClean="0">
                <a:solidFill>
                  <a:schemeClr val="accent2">
                    <a:lumMod val="50000"/>
                  </a:schemeClr>
                </a:solidFill>
              </a:rPr>
              <a:t>thiệu</a:t>
            </a:r>
            <a:r>
              <a:rPr lang="en-US" sz="5400" dirty="0" smtClean="0">
                <a:solidFill>
                  <a:schemeClr val="accent2">
                    <a:lumMod val="50000"/>
                  </a:schemeClr>
                </a:solidFill>
              </a:rPr>
              <a:t> Dagger2</a:t>
            </a:r>
            <a:endParaRPr lang="en-US" sz="5400" dirty="0">
              <a:solidFill>
                <a:schemeClr val="accent2">
                  <a:lumMod val="5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7066" y="340839"/>
            <a:ext cx="2298815" cy="2298815"/>
          </a:xfrm>
          <a:prstGeom prst="rect">
            <a:avLst/>
          </a:prstGeom>
        </p:spPr>
      </p:pic>
    </p:spTree>
    <p:extLst>
      <p:ext uri="{BB962C8B-B14F-4D97-AF65-F5344CB8AC3E}">
        <p14:creationId xmlns:p14="http://schemas.microsoft.com/office/powerpoint/2010/main" val="418057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dirty="0" err="1" smtClean="0">
                <a:solidFill>
                  <a:schemeClr val="accent2">
                    <a:lumMod val="50000"/>
                  </a:schemeClr>
                </a:solidFill>
              </a:rPr>
              <a:t>Một</a:t>
            </a:r>
            <a:r>
              <a:rPr lang="en-US" dirty="0" smtClean="0">
                <a:solidFill>
                  <a:schemeClr val="accent2">
                    <a:lumMod val="50000"/>
                  </a:schemeClr>
                </a:solidFill>
              </a:rPr>
              <a:t> </a:t>
            </a:r>
            <a:r>
              <a:rPr lang="en-US" dirty="0" err="1" smtClean="0">
                <a:solidFill>
                  <a:schemeClr val="accent2">
                    <a:lumMod val="50000"/>
                  </a:schemeClr>
                </a:solidFill>
              </a:rPr>
              <a:t>số</a:t>
            </a:r>
            <a:r>
              <a:rPr lang="en-US" dirty="0" smtClean="0">
                <a:solidFill>
                  <a:schemeClr val="accent2">
                    <a:lumMod val="50000"/>
                  </a:schemeClr>
                </a:solidFill>
              </a:rPr>
              <a:t> </a:t>
            </a:r>
            <a:r>
              <a:rPr lang="en-US" dirty="0" err="1" smtClean="0">
                <a:solidFill>
                  <a:schemeClr val="accent2">
                    <a:lumMod val="50000"/>
                  </a:schemeClr>
                </a:solidFill>
              </a:rPr>
              <a:t>vấn</a:t>
            </a:r>
            <a:r>
              <a:rPr lang="en-US" dirty="0" smtClean="0">
                <a:solidFill>
                  <a:schemeClr val="accent2">
                    <a:lumMod val="50000"/>
                  </a:schemeClr>
                </a:solidFill>
              </a:rPr>
              <a:t> </a:t>
            </a:r>
            <a:r>
              <a:rPr lang="en-US" dirty="0" err="1" smtClean="0">
                <a:solidFill>
                  <a:schemeClr val="accent2">
                    <a:lumMod val="50000"/>
                  </a:schemeClr>
                </a:solidFill>
              </a:rPr>
              <a:t>đề</a:t>
            </a:r>
            <a:r>
              <a:rPr lang="en-US" dirty="0" smtClean="0">
                <a:solidFill>
                  <a:schemeClr val="accent2">
                    <a:lumMod val="50000"/>
                  </a:schemeClr>
                </a:solidFill>
              </a:rPr>
              <a:t> </a:t>
            </a:r>
            <a:endParaRPr lang="en-US" dirty="0">
              <a:solidFill>
                <a:schemeClr val="accent2">
                  <a:lumMod val="50000"/>
                </a:schemeClr>
              </a:solidFill>
            </a:endParaRPr>
          </a:p>
        </p:txBody>
      </p:sp>
      <p:sp>
        <p:nvSpPr>
          <p:cNvPr id="3" name="Content Placeholder 2"/>
          <p:cNvSpPr>
            <a:spLocks noGrp="1"/>
          </p:cNvSpPr>
          <p:nvPr>
            <p:ph idx="1"/>
          </p:nvPr>
        </p:nvSpPr>
        <p:spPr>
          <a:xfrm>
            <a:off x="677334" y="1524001"/>
            <a:ext cx="8596668" cy="4517362"/>
          </a:xfrm>
        </p:spPr>
        <p:txBody>
          <a:bodyPr/>
          <a:lstStyle/>
          <a:p>
            <a:r>
              <a:rPr lang="en-US" dirty="0" err="1" smtClean="0"/>
              <a:t>Với</a:t>
            </a:r>
            <a:r>
              <a:rPr lang="en-US" dirty="0" smtClean="0"/>
              <a:t> </a:t>
            </a:r>
            <a:r>
              <a:rPr lang="en-US" dirty="0" err="1" smtClean="0"/>
              <a:t>ví</a:t>
            </a:r>
            <a:r>
              <a:rPr lang="en-US" dirty="0" smtClean="0"/>
              <a:t> </a:t>
            </a:r>
            <a:r>
              <a:rPr lang="en-US" dirty="0" err="1" smtClean="0"/>
              <a:t>dụ</a:t>
            </a:r>
            <a:r>
              <a:rPr lang="en-US" dirty="0" smtClean="0"/>
              <a:t> </a:t>
            </a:r>
            <a:r>
              <a:rPr lang="en-US" dirty="0" err="1" smtClean="0"/>
              <a:t>đã</a:t>
            </a:r>
            <a:r>
              <a:rPr lang="en-US" dirty="0" smtClean="0"/>
              <a:t> </a:t>
            </a:r>
            <a:r>
              <a:rPr lang="en-US" dirty="0" err="1" smtClean="0"/>
              <a:t>nêu</a:t>
            </a:r>
            <a:r>
              <a:rPr lang="en-US" dirty="0" smtClean="0"/>
              <a:t> </a:t>
            </a:r>
            <a:r>
              <a:rPr lang="en-US" dirty="0" err="1" smtClean="0"/>
              <a:t>trên</a:t>
            </a:r>
            <a:r>
              <a:rPr lang="en-US" dirty="0" smtClean="0"/>
              <a:t> </a:t>
            </a:r>
            <a:r>
              <a:rPr lang="en-US" dirty="0" err="1" smtClean="0"/>
              <a:t>thì</a:t>
            </a:r>
            <a:r>
              <a:rPr lang="en-US" dirty="0" smtClean="0"/>
              <a:t> </a:t>
            </a:r>
            <a:r>
              <a:rPr lang="en-US" dirty="0" err="1" smtClean="0"/>
              <a:t>việc</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và</a:t>
            </a:r>
            <a:r>
              <a:rPr lang="en-US" dirty="0" smtClean="0"/>
              <a:t> inject </a:t>
            </a:r>
            <a:r>
              <a:rPr lang="en-US" dirty="0" err="1" smtClean="0"/>
              <a:t>các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theo</a:t>
            </a:r>
            <a:r>
              <a:rPr lang="en-US" dirty="0" smtClean="0"/>
              <a:t> </a:t>
            </a:r>
            <a:r>
              <a:rPr lang="en-US" dirty="0" err="1" smtClean="0"/>
              <a:t>cách</a:t>
            </a:r>
            <a:r>
              <a:rPr lang="en-US" dirty="0" smtClean="0"/>
              <a:t> </a:t>
            </a:r>
            <a:r>
              <a:rPr lang="en-US" dirty="0" err="1" smtClean="0"/>
              <a:t>thủ</a:t>
            </a:r>
            <a:r>
              <a:rPr lang="en-US" dirty="0" smtClean="0"/>
              <a:t> </a:t>
            </a:r>
            <a:r>
              <a:rPr lang="en-US" dirty="0" err="1" smtClean="0"/>
              <a:t>công</a:t>
            </a:r>
            <a:r>
              <a:rPr lang="en-US" dirty="0" smtClean="0"/>
              <a:t> </a:t>
            </a:r>
            <a:r>
              <a:rPr lang="en-US" dirty="0" err="1" smtClean="0"/>
              <a:t>trên</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chính</a:t>
            </a:r>
            <a:r>
              <a:rPr lang="en-US" dirty="0" smtClean="0"/>
              <a:t> </a:t>
            </a:r>
            <a:r>
              <a:rPr lang="en-US" dirty="0" err="1" smtClean="0"/>
              <a:t>là</a:t>
            </a:r>
            <a:r>
              <a:rPr lang="en-US" dirty="0" smtClean="0"/>
              <a:t> </a:t>
            </a:r>
            <a:r>
              <a:rPr lang="en-US" dirty="0" err="1" smtClean="0"/>
              <a:t>rất</a:t>
            </a:r>
            <a:r>
              <a:rPr lang="en-US" dirty="0" smtClean="0"/>
              <a:t> </a:t>
            </a:r>
            <a:r>
              <a:rPr lang="en-US" dirty="0" err="1" smtClean="0"/>
              <a:t>hợp</a:t>
            </a:r>
            <a:r>
              <a:rPr lang="en-US" dirty="0" smtClean="0"/>
              <a:t> </a:t>
            </a:r>
            <a:r>
              <a:rPr lang="en-US" dirty="0" err="1" smtClean="0"/>
              <a:t>lý</a:t>
            </a:r>
            <a:r>
              <a:rPr lang="en-US" dirty="0" smtClean="0"/>
              <a:t>. </a:t>
            </a:r>
            <a:r>
              <a:rPr lang="en-US" dirty="0" err="1" smtClean="0"/>
              <a:t>Nhưng</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thì</a:t>
            </a:r>
            <a:r>
              <a:rPr lang="en-US" dirty="0" smtClean="0"/>
              <a:t> </a:t>
            </a:r>
            <a:r>
              <a:rPr lang="en-US" dirty="0" err="1" smtClean="0"/>
              <a:t>hầu</a:t>
            </a:r>
            <a:r>
              <a:rPr lang="en-US" dirty="0" smtClean="0"/>
              <a:t> </a:t>
            </a:r>
            <a:r>
              <a:rPr lang="en-US" dirty="0" err="1" smtClean="0"/>
              <a:t>hết</a:t>
            </a:r>
            <a:r>
              <a:rPr lang="en-US" dirty="0" smtClean="0"/>
              <a:t> </a:t>
            </a:r>
            <a:r>
              <a:rPr lang="en-US" dirty="0" err="1" smtClean="0"/>
              <a:t>các</a:t>
            </a:r>
            <a:r>
              <a:rPr lang="en-US" dirty="0" smtClean="0"/>
              <a:t> project </a:t>
            </a:r>
            <a:r>
              <a:rPr lang="en-US" dirty="0" err="1" smtClean="0"/>
              <a:t>đều</a:t>
            </a:r>
            <a:r>
              <a:rPr lang="en-US" dirty="0" smtClean="0"/>
              <a:t> </a:t>
            </a:r>
            <a:r>
              <a:rPr lang="en-US" dirty="0" err="1" smtClean="0"/>
              <a:t>là</a:t>
            </a:r>
            <a:r>
              <a:rPr lang="en-US" dirty="0" smtClean="0"/>
              <a:t> </a:t>
            </a:r>
            <a:r>
              <a:rPr lang="en-US" dirty="0" err="1" smtClean="0"/>
              <a:t>các</a:t>
            </a:r>
            <a:r>
              <a:rPr lang="en-US" dirty="0" smtClean="0"/>
              <a:t> project </a:t>
            </a:r>
            <a:r>
              <a:rPr lang="en-US" dirty="0" err="1" smtClean="0"/>
              <a:t>lớn</a:t>
            </a:r>
            <a:r>
              <a:rPr lang="en-US" dirty="0" smtClean="0"/>
              <a:t> </a:t>
            </a:r>
            <a:r>
              <a:rPr lang="en-US" dirty="0" err="1" smtClean="0"/>
              <a:t>và</a:t>
            </a:r>
            <a:r>
              <a:rPr lang="en-US" dirty="0" smtClean="0"/>
              <a:t> </a:t>
            </a:r>
            <a:r>
              <a:rPr lang="en-US" dirty="0" err="1" smtClean="0"/>
              <a:t>quy</a:t>
            </a:r>
            <a:r>
              <a:rPr lang="en-US" dirty="0" smtClean="0"/>
              <a:t> </a:t>
            </a:r>
            <a:r>
              <a:rPr lang="en-US" dirty="0" err="1" smtClean="0"/>
              <a:t>mô</a:t>
            </a:r>
            <a:r>
              <a:rPr lang="en-US" dirty="0" smtClean="0"/>
              <a:t> </a:t>
            </a:r>
            <a:r>
              <a:rPr lang="en-US" dirty="0" err="1" smtClean="0"/>
              <a:t>vì</a:t>
            </a:r>
            <a:r>
              <a:rPr lang="en-US" dirty="0" smtClean="0"/>
              <a:t> </a:t>
            </a:r>
            <a:r>
              <a:rPr lang="en-US" dirty="0" err="1" smtClean="0"/>
              <a:t>vậy</a:t>
            </a:r>
            <a:r>
              <a:rPr lang="en-US" dirty="0" smtClean="0"/>
              <a:t> </a:t>
            </a:r>
            <a:r>
              <a:rPr lang="en-US" dirty="0" err="1" smtClean="0"/>
              <a:t>các</a:t>
            </a:r>
            <a:r>
              <a:rPr lang="en-US" dirty="0" smtClean="0"/>
              <a:t> project </a:t>
            </a:r>
            <a:r>
              <a:rPr lang="en-US" dirty="0" err="1" smtClean="0"/>
              <a:t>đó</a:t>
            </a:r>
            <a:r>
              <a:rPr lang="en-US" dirty="0" smtClean="0"/>
              <a:t> </a:t>
            </a:r>
            <a:r>
              <a:rPr lang="en-US" dirty="0" err="1" smtClean="0"/>
              <a:t>có</a:t>
            </a:r>
            <a:r>
              <a:rPr lang="en-US" dirty="0" smtClean="0"/>
              <a:t> </a:t>
            </a:r>
            <a:r>
              <a:rPr lang="en-US" dirty="0" err="1" smtClean="0"/>
              <a:t>hàng</a:t>
            </a:r>
            <a:r>
              <a:rPr lang="en-US" dirty="0" smtClean="0"/>
              <a:t> </a:t>
            </a:r>
            <a:r>
              <a:rPr lang="en-US" dirty="0" err="1" smtClean="0"/>
              <a:t>chục</a:t>
            </a:r>
            <a:r>
              <a:rPr lang="en-US" dirty="0" smtClean="0"/>
              <a:t> class </a:t>
            </a:r>
            <a:r>
              <a:rPr lang="en-US" dirty="0" err="1" smtClean="0"/>
              <a:t>khác</a:t>
            </a:r>
            <a:r>
              <a:rPr lang="en-US" dirty="0" smtClean="0"/>
              <a:t> </a:t>
            </a:r>
            <a:r>
              <a:rPr lang="en-US" dirty="0" err="1" smtClean="0"/>
              <a:t>nhau</a:t>
            </a:r>
            <a:r>
              <a:rPr lang="en-US" dirty="0" smtClean="0"/>
              <a:t> </a:t>
            </a:r>
            <a:r>
              <a:rPr lang="en-US" dirty="0" err="1" smtClean="0"/>
              <a:t>và</a:t>
            </a:r>
            <a:r>
              <a:rPr lang="en-US" dirty="0" smtClean="0"/>
              <a:t> </a:t>
            </a:r>
            <a:r>
              <a:rPr lang="en-US" dirty="0" err="1" smtClean="0"/>
              <a:t>mỗi</a:t>
            </a:r>
            <a:r>
              <a:rPr lang="en-US" dirty="0" smtClean="0"/>
              <a:t> </a:t>
            </a:r>
            <a:r>
              <a:rPr lang="en-US" dirty="0" err="1" smtClean="0"/>
              <a:t>lớp</a:t>
            </a:r>
            <a:r>
              <a:rPr lang="en-US" dirty="0" smtClean="0"/>
              <a:t> </a:t>
            </a:r>
            <a:r>
              <a:rPr lang="en-US" dirty="0" err="1" smtClean="0"/>
              <a:t>thì</a:t>
            </a:r>
            <a:r>
              <a:rPr lang="en-US" dirty="0" smtClean="0"/>
              <a:t> </a:t>
            </a:r>
            <a:r>
              <a:rPr lang="en-US" dirty="0" err="1" smtClean="0"/>
              <a:t>lại</a:t>
            </a:r>
            <a:r>
              <a:rPr lang="en-US" dirty="0" smtClean="0"/>
              <a:t> </a:t>
            </a:r>
            <a:r>
              <a:rPr lang="en-US" dirty="0" err="1" smtClean="0"/>
              <a:t>có</a:t>
            </a:r>
            <a:r>
              <a:rPr lang="en-US" dirty="0" smtClean="0"/>
              <a:t> </a:t>
            </a:r>
            <a:r>
              <a:rPr lang="en-US" dirty="0" err="1" smtClean="0"/>
              <a:t>các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khác</a:t>
            </a:r>
            <a:r>
              <a:rPr lang="en-US" dirty="0" smtClean="0"/>
              <a:t> </a:t>
            </a:r>
            <a:r>
              <a:rPr lang="en-US" dirty="0" err="1" smtClean="0"/>
              <a:t>nhau</a:t>
            </a:r>
            <a:r>
              <a:rPr lang="en-US" dirty="0" smtClean="0"/>
              <a:t>. Do </a:t>
            </a:r>
            <a:r>
              <a:rPr lang="en-US" dirty="0" err="1" smtClean="0"/>
              <a:t>đó</a:t>
            </a:r>
            <a:r>
              <a:rPr lang="en-US" dirty="0" smtClean="0"/>
              <a:t> </a:t>
            </a:r>
            <a:r>
              <a:rPr lang="en-US" dirty="0" err="1" smtClean="0"/>
              <a:t>việc</a:t>
            </a:r>
            <a:r>
              <a:rPr lang="en-US" dirty="0" smtClean="0"/>
              <a:t> </a:t>
            </a:r>
            <a:r>
              <a:rPr lang="en-US" dirty="0" err="1" smtClean="0"/>
              <a:t>viết</a:t>
            </a:r>
            <a:r>
              <a:rPr lang="en-US" dirty="0" smtClean="0"/>
              <a:t> code </a:t>
            </a:r>
            <a:r>
              <a:rPr lang="en-US" dirty="0" err="1" smtClean="0"/>
              <a:t>sẽ</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thậm</a:t>
            </a:r>
            <a:r>
              <a:rPr lang="en-US" dirty="0" smtClean="0"/>
              <a:t> </a:t>
            </a:r>
            <a:r>
              <a:rPr lang="en-US" dirty="0" err="1" smtClean="0"/>
              <a:t>chí</a:t>
            </a:r>
            <a:r>
              <a:rPr lang="en-US" dirty="0" smtClean="0"/>
              <a:t> </a:t>
            </a:r>
            <a:r>
              <a:rPr lang="en-US" dirty="0" err="1" smtClean="0"/>
              <a:t>là</a:t>
            </a:r>
            <a:r>
              <a:rPr lang="en-US" dirty="0" smtClean="0"/>
              <a:t> code </a:t>
            </a:r>
            <a:r>
              <a:rPr lang="en-US" dirty="0" err="1" smtClean="0"/>
              <a:t>sẽ</a:t>
            </a:r>
            <a:r>
              <a:rPr lang="en-US" dirty="0" smtClean="0"/>
              <a:t> </a:t>
            </a:r>
            <a:r>
              <a:rPr lang="en-US" dirty="0" err="1" smtClean="0"/>
              <a:t>liên</a:t>
            </a:r>
            <a:r>
              <a:rPr lang="en-US" dirty="0" smtClean="0"/>
              <a:t> </a:t>
            </a:r>
            <a:r>
              <a:rPr lang="en-US" dirty="0" err="1" smtClean="0"/>
              <a:t>tục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mỗi</a:t>
            </a:r>
            <a:r>
              <a:rPr lang="en-US" dirty="0" smtClean="0"/>
              <a:t> </a:t>
            </a:r>
            <a:r>
              <a:rPr lang="en-US" dirty="0" err="1" smtClean="0"/>
              <a:t>khi</a:t>
            </a:r>
            <a:r>
              <a:rPr lang="en-US" dirty="0" smtClean="0"/>
              <a:t> </a:t>
            </a:r>
            <a:r>
              <a:rPr lang="en-US" dirty="0" err="1" smtClean="0"/>
              <a:t>có</a:t>
            </a:r>
            <a:r>
              <a:rPr lang="en-US" dirty="0" smtClean="0"/>
              <a:t> </a:t>
            </a:r>
            <a:r>
              <a:rPr lang="en-US" dirty="0" err="1" smtClean="0"/>
              <a:t>một</a:t>
            </a:r>
            <a:r>
              <a:rPr lang="en-US" dirty="0" smtClean="0"/>
              <a:t> class </a:t>
            </a:r>
            <a:r>
              <a:rPr lang="en-US" dirty="0" err="1" smtClean="0"/>
              <a:t>mới</a:t>
            </a:r>
            <a:r>
              <a:rPr lang="en-US" dirty="0" smtClean="0"/>
              <a:t> </a:t>
            </a:r>
            <a:r>
              <a:rPr lang="en-US" dirty="0" err="1" smtClean="0"/>
              <a:t>được</a:t>
            </a:r>
            <a:r>
              <a:rPr lang="en-US" dirty="0" smtClean="0"/>
              <a:t> </a:t>
            </a:r>
            <a:r>
              <a:rPr lang="en-US" dirty="0" err="1" smtClean="0"/>
              <a:t>thêm</a:t>
            </a:r>
            <a:r>
              <a:rPr lang="en-US" dirty="0" smtClean="0"/>
              <a:t> </a:t>
            </a:r>
            <a:r>
              <a:rPr lang="en-US" dirty="0" err="1" smtClean="0"/>
              <a:t>vào</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hoặc</a:t>
            </a:r>
            <a:r>
              <a:rPr lang="en-US" dirty="0" smtClean="0"/>
              <a:t> </a:t>
            </a:r>
            <a:r>
              <a:rPr lang="en-US" dirty="0" err="1" smtClean="0"/>
              <a:t>một</a:t>
            </a:r>
            <a:r>
              <a:rPr lang="en-US" dirty="0" smtClean="0"/>
              <a:t> class </a:t>
            </a:r>
            <a:r>
              <a:rPr lang="en-US" dirty="0" err="1" smtClean="0"/>
              <a:t>được</a:t>
            </a:r>
            <a:r>
              <a:rPr lang="en-US" dirty="0" smtClean="0"/>
              <a:t> </a:t>
            </a:r>
            <a:r>
              <a:rPr lang="en-US" dirty="0" err="1" smtClean="0"/>
              <a:t>sửa</a:t>
            </a:r>
            <a:r>
              <a:rPr lang="en-US" dirty="0"/>
              <a:t> </a:t>
            </a:r>
            <a:r>
              <a:rPr lang="en-US" dirty="0" err="1" smtClean="0"/>
              <a:t>đổi</a:t>
            </a:r>
            <a:r>
              <a:rPr lang="en-US" dirty="0" smtClean="0"/>
              <a:t> </a:t>
            </a:r>
            <a:r>
              <a:rPr lang="en-US" dirty="0" err="1" smtClean="0"/>
              <a:t>với</a:t>
            </a:r>
            <a:r>
              <a:rPr lang="en-US" dirty="0" smtClean="0"/>
              <a:t> </a:t>
            </a:r>
            <a:r>
              <a:rPr lang="en-US" dirty="0" err="1" smtClean="0"/>
              <a:t>các</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mới</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085" y="3549040"/>
            <a:ext cx="8258917" cy="2800741"/>
          </a:xfrm>
          <a:prstGeom prst="rect">
            <a:avLst/>
          </a:prstGeom>
        </p:spPr>
      </p:pic>
    </p:spTree>
    <p:extLst>
      <p:ext uri="{BB962C8B-B14F-4D97-AF65-F5344CB8AC3E}">
        <p14:creationId xmlns:p14="http://schemas.microsoft.com/office/powerpoint/2010/main" val="113640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2. Dagger2</a:t>
            </a:r>
            <a:endParaRPr lang="en-US"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fontAlgn="base"/>
            <a:r>
              <a:rPr lang="vi-VN" dirty="0"/>
              <a:t>Là một dependency injector, khác với các dependency injector dành cho việc triển khai ứng dụng Enterprise như Spring IoC hay JavaEE CDI. Dagger Được thiết kế cho các thiết bị low-end, nhỏ gọn nhưng vẫn đầy đủ tính năng.</a:t>
            </a:r>
          </a:p>
          <a:p>
            <a:pPr fontAlgn="base"/>
            <a:r>
              <a:rPr lang="vi-VN" dirty="0"/>
              <a:t>Hầu hết các dependency injector sử dụng reflection để tạo ra và inject các module. Reflection nhanh và thích hợp cho các version Android cũ nhưng reflection gây ra khó khăn rất lớn trong việc debug hay tracking khi gặp lỗi.</a:t>
            </a:r>
          </a:p>
          <a:p>
            <a:pPr fontAlgn="base"/>
            <a:r>
              <a:rPr lang="vi-VN" dirty="0"/>
              <a:t>Thay bằng việc sử dụng reflection Dagger sử dụng một trình biên dịch trước (pre-compiler), trình biên dịch này tạo ra tất cả các lớp, các module cần thiết để làm việc.</a:t>
            </a:r>
          </a:p>
          <a:p>
            <a:pPr fontAlgn="base"/>
            <a:r>
              <a:rPr lang="vi-VN" dirty="0"/>
              <a:t>Dagger ít mạnh mẽ so với các dependency injector khác nhưng thay vào đó Dagger lại nhẹ nhàng và dễ dàng sử dụng cũng như gần như bỏ đi được điểm yếu của dependency injector là khả năng tracking bug</a:t>
            </a:r>
          </a:p>
          <a:p>
            <a:endParaRPr lang="en-US" dirty="0"/>
          </a:p>
        </p:txBody>
      </p:sp>
    </p:spTree>
    <p:extLst>
      <p:ext uri="{BB962C8B-B14F-4D97-AF65-F5344CB8AC3E}">
        <p14:creationId xmlns:p14="http://schemas.microsoft.com/office/powerpoint/2010/main" val="221402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1405"/>
          </a:xfrm>
        </p:spPr>
        <p:txBody>
          <a:bodyPr/>
          <a:lstStyle/>
          <a:p>
            <a:r>
              <a:rPr lang="en-US" dirty="0" smtClean="0">
                <a:solidFill>
                  <a:schemeClr val="accent2">
                    <a:lumMod val="50000"/>
                  </a:schemeClr>
                </a:solidFill>
              </a:rPr>
              <a:t>Dagger2 Annotation</a:t>
            </a:r>
            <a:endParaRPr lang="en-US" dirty="0">
              <a:solidFill>
                <a:schemeClr val="accent2">
                  <a:lumMod val="50000"/>
                </a:schemeClr>
              </a:solidFill>
            </a:endParaRPr>
          </a:p>
        </p:txBody>
      </p:sp>
      <p:sp>
        <p:nvSpPr>
          <p:cNvPr id="3" name="Content Placeholder 2"/>
          <p:cNvSpPr>
            <a:spLocks noGrp="1"/>
          </p:cNvSpPr>
          <p:nvPr>
            <p:ph idx="1"/>
          </p:nvPr>
        </p:nvSpPr>
        <p:spPr>
          <a:xfrm>
            <a:off x="677334" y="1351005"/>
            <a:ext cx="8596668" cy="4690357"/>
          </a:xfrm>
        </p:spPr>
        <p:txBody>
          <a:bodyPr/>
          <a:lstStyle/>
          <a:p>
            <a:pPr marL="0" indent="0">
              <a:buNone/>
            </a:pPr>
            <a:r>
              <a:rPr lang="en-US" dirty="0" smtClean="0"/>
              <a:t>1.	@Inject Annotation</a:t>
            </a:r>
            <a:endParaRPr lang="en-US" dirty="0"/>
          </a:p>
          <a:p>
            <a:pPr marL="457200" lvl="1" indent="0">
              <a:buNone/>
            </a:pPr>
            <a:r>
              <a:rPr lang="en-US" dirty="0" smtClean="0"/>
              <a:t>- </a:t>
            </a:r>
            <a:r>
              <a:rPr lang="en-US" dirty="0" err="1" smtClean="0"/>
              <a:t>Yêu</a:t>
            </a:r>
            <a:r>
              <a:rPr lang="en-US" dirty="0" smtClean="0"/>
              <a:t> </a:t>
            </a:r>
            <a:r>
              <a:rPr lang="en-US" dirty="0" err="1" smtClean="0"/>
              <a:t>cầu</a:t>
            </a:r>
            <a:r>
              <a:rPr lang="en-US" dirty="0" smtClean="0"/>
              <a:t> </a:t>
            </a:r>
            <a:r>
              <a:rPr lang="en-US" dirty="0" err="1" smtClean="0"/>
              <a:t>một</a:t>
            </a:r>
            <a:r>
              <a:rPr lang="en-US" dirty="0" smtClean="0"/>
              <a:t> dependency (</a:t>
            </a:r>
            <a:r>
              <a:rPr lang="en-US" dirty="0"/>
              <a:t>constructor, </a:t>
            </a:r>
            <a:r>
              <a:rPr lang="en-US" dirty="0" smtClean="0"/>
              <a:t>field, </a:t>
            </a:r>
            <a:r>
              <a:rPr lang="en-US" dirty="0"/>
              <a:t>method</a:t>
            </a:r>
            <a:r>
              <a:rPr lang="en-US" dirty="0" smtClean="0"/>
              <a:t>)</a:t>
            </a:r>
          </a:p>
          <a:p>
            <a:pPr marL="457200" lvl="1"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116" y="2319765"/>
            <a:ext cx="2333951" cy="10824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116" y="4143632"/>
            <a:ext cx="3381847" cy="151387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5533" y="2272133"/>
            <a:ext cx="2172003" cy="1130094"/>
          </a:xfrm>
          <a:prstGeom prst="rect">
            <a:avLst/>
          </a:prstGeom>
        </p:spPr>
      </p:pic>
    </p:spTree>
    <p:extLst>
      <p:ext uri="{BB962C8B-B14F-4D97-AF65-F5344CB8AC3E}">
        <p14:creationId xmlns:p14="http://schemas.microsoft.com/office/powerpoint/2010/main" val="8721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265"/>
          </a:xfrm>
        </p:spPr>
        <p:txBody>
          <a:bodyPr/>
          <a:lstStyle/>
          <a:p>
            <a:endParaRPr lang="en-US" dirty="0"/>
          </a:p>
        </p:txBody>
      </p:sp>
      <p:sp>
        <p:nvSpPr>
          <p:cNvPr id="3" name="Content Placeholder 2"/>
          <p:cNvSpPr>
            <a:spLocks noGrp="1"/>
          </p:cNvSpPr>
          <p:nvPr>
            <p:ph idx="1"/>
          </p:nvPr>
        </p:nvSpPr>
        <p:spPr>
          <a:xfrm>
            <a:off x="677334" y="1367481"/>
            <a:ext cx="8596668" cy="4673881"/>
          </a:xfrm>
        </p:spPr>
        <p:txBody>
          <a:bodyPr/>
          <a:lstStyle/>
          <a:p>
            <a:pPr marL="0" indent="0">
              <a:buNone/>
            </a:pPr>
            <a:r>
              <a:rPr lang="en-US" dirty="0" smtClean="0"/>
              <a:t>2.	@Component Annotation</a:t>
            </a:r>
          </a:p>
          <a:p>
            <a:pPr marL="0" indent="0">
              <a:buNone/>
            </a:pPr>
            <a:r>
              <a:rPr lang="en-US" dirty="0" smtClean="0"/>
              <a:t>	- </a:t>
            </a:r>
            <a:r>
              <a:rPr lang="en-US" dirty="0" err="1" smtClean="0"/>
              <a:t>Một</a:t>
            </a:r>
            <a:r>
              <a:rPr lang="en-US" dirty="0" smtClean="0"/>
              <a:t> interface </a:t>
            </a:r>
            <a:r>
              <a:rPr lang="en-US" dirty="0" err="1" smtClean="0"/>
              <a:t>là</a:t>
            </a:r>
            <a:r>
              <a:rPr lang="en-US" dirty="0" smtClean="0"/>
              <a:t> </a:t>
            </a:r>
            <a:r>
              <a:rPr lang="en-US" dirty="0" err="1" smtClean="0"/>
              <a:t>cầu</a:t>
            </a:r>
            <a:r>
              <a:rPr lang="en-US" dirty="0" smtClean="0"/>
              <a:t> </a:t>
            </a:r>
            <a:r>
              <a:rPr lang="en-US" dirty="0" err="1" smtClean="0"/>
              <a:t>nối</a:t>
            </a:r>
            <a:r>
              <a:rPr lang="en-US" dirty="0" smtClean="0"/>
              <a:t> </a:t>
            </a:r>
            <a:r>
              <a:rPr lang="en-US" dirty="0" err="1" smtClean="0"/>
              <a:t>giữa</a:t>
            </a:r>
            <a:r>
              <a:rPr lang="en-US" dirty="0" smtClean="0"/>
              <a:t> Module </a:t>
            </a:r>
            <a:r>
              <a:rPr lang="en-US" dirty="0" err="1" smtClean="0"/>
              <a:t>và</a:t>
            </a:r>
            <a:r>
              <a:rPr lang="en-US" dirty="0" smtClean="0"/>
              <a:t> Injection</a:t>
            </a:r>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 Interface </a:t>
            </a:r>
            <a:r>
              <a:rPr lang="en-US" dirty="0" err="1" smtClean="0"/>
              <a:t>này</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hiện</a:t>
            </a:r>
            <a:r>
              <a:rPr lang="en-US" dirty="0" smtClean="0"/>
              <a:t> </a:t>
            </a:r>
            <a:r>
              <a:rPr lang="en-US" dirty="0" err="1" smtClean="0"/>
              <a:t>thực</a:t>
            </a:r>
            <a:r>
              <a:rPr lang="en-US" dirty="0" smtClean="0"/>
              <a:t> </a:t>
            </a:r>
            <a:r>
              <a:rPr lang="en-US" dirty="0" err="1" smtClean="0"/>
              <a:t>bởi</a:t>
            </a:r>
            <a:r>
              <a:rPr lang="en-US" dirty="0" smtClean="0"/>
              <a:t> class do Dagger2 </a:t>
            </a:r>
            <a:r>
              <a:rPr lang="en-US" dirty="0" err="1" smtClean="0"/>
              <a:t>sinh</a:t>
            </a:r>
            <a:r>
              <a:rPr lang="en-US" dirty="0" smtClean="0"/>
              <a:t> </a:t>
            </a:r>
            <a:r>
              <a:rPr lang="en-US" dirty="0" err="1" smtClean="0"/>
              <a:t>ra</a:t>
            </a:r>
            <a:r>
              <a:rPr lang="en-US" dirty="0" smtClean="0"/>
              <a:t> </a:t>
            </a:r>
            <a:r>
              <a:rPr lang="en-US" dirty="0" err="1" smtClean="0"/>
              <a:t>và</a:t>
            </a:r>
            <a:r>
              <a:rPr lang="en-US" dirty="0" smtClean="0"/>
              <a:t> </a:t>
            </a:r>
            <a:r>
              <a:rPr lang="en-US" dirty="0" err="1" smtClean="0"/>
              <a:t>phương</a:t>
            </a:r>
            <a:r>
              <a:rPr lang="en-US" dirty="0" smtClean="0"/>
              <a:t> </a:t>
            </a:r>
          </a:p>
          <a:p>
            <a:pPr marL="0" indent="0">
              <a:buNone/>
            </a:pPr>
            <a:r>
              <a:rPr lang="en-US" dirty="0"/>
              <a:t>	</a:t>
            </a:r>
            <a:r>
              <a:rPr lang="en-US" dirty="0" err="1" smtClean="0"/>
              <a:t>thức</a:t>
            </a:r>
            <a:r>
              <a:rPr lang="en-US" dirty="0" smtClean="0"/>
              <a:t> </a:t>
            </a:r>
            <a:r>
              <a:rPr lang="en-US" dirty="0" err="1" smtClean="0"/>
              <a:t>getWar</a:t>
            </a:r>
            <a:r>
              <a:rPr lang="en-US" dirty="0" smtClean="0"/>
              <a: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a:t>
            </a:r>
            <a:r>
              <a:rPr lang="en-US" dirty="0" err="1" smtClean="0"/>
              <a:t>kiểu</a:t>
            </a:r>
            <a:r>
              <a:rPr lang="en-US" dirty="0" smtClean="0"/>
              <a:t> War.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398" y="2455719"/>
            <a:ext cx="3515932" cy="1045361"/>
          </a:xfrm>
          <a:prstGeom prst="rect">
            <a:avLst/>
          </a:prstGeom>
        </p:spPr>
      </p:pic>
    </p:spTree>
    <p:extLst>
      <p:ext uri="{BB962C8B-B14F-4D97-AF65-F5344CB8AC3E}">
        <p14:creationId xmlns:p14="http://schemas.microsoft.com/office/powerpoint/2010/main" val="2687942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5719"/>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609600"/>
            <a:ext cx="7338082" cy="5237138"/>
          </a:xfrm>
        </p:spPr>
      </p:pic>
    </p:spTree>
    <p:extLst>
      <p:ext uri="{BB962C8B-B14F-4D97-AF65-F5344CB8AC3E}">
        <p14:creationId xmlns:p14="http://schemas.microsoft.com/office/powerpoint/2010/main" val="127786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503"/>
          </a:xfrm>
        </p:spPr>
        <p:txBody>
          <a:bodyPr/>
          <a:lstStyle/>
          <a:p>
            <a:endParaRPr lang="en-US" dirty="0"/>
          </a:p>
        </p:txBody>
      </p:sp>
      <p:sp>
        <p:nvSpPr>
          <p:cNvPr id="3" name="Content Placeholder 2"/>
          <p:cNvSpPr>
            <a:spLocks noGrp="1"/>
          </p:cNvSpPr>
          <p:nvPr>
            <p:ph idx="1"/>
          </p:nvPr>
        </p:nvSpPr>
        <p:spPr>
          <a:xfrm>
            <a:off x="677334" y="1367481"/>
            <a:ext cx="8596668" cy="4673881"/>
          </a:xfrm>
        </p:spPr>
        <p:txBody>
          <a:bodyPr/>
          <a:lstStyle/>
          <a:p>
            <a:pPr marL="0" indent="0">
              <a:buNone/>
            </a:pPr>
            <a:r>
              <a:rPr lang="en-US" dirty="0" smtClean="0"/>
              <a:t>3.	@Module Annotation</a:t>
            </a:r>
          </a:p>
          <a:p>
            <a:pPr marL="0" indent="0">
              <a:buNone/>
            </a:pPr>
            <a:r>
              <a:rPr lang="en-US" dirty="0" smtClean="0"/>
              <a:t>	- </a:t>
            </a:r>
            <a:r>
              <a:rPr lang="en-US" dirty="0" err="1"/>
              <a:t>S</a:t>
            </a:r>
            <a:r>
              <a:rPr lang="en-US" dirty="0" err="1" smtClean="0"/>
              <a:t>ử</a:t>
            </a:r>
            <a:r>
              <a:rPr lang="en-US" dirty="0" smtClean="0"/>
              <a:t> </a:t>
            </a:r>
            <a:r>
              <a:rPr lang="en-US" dirty="0" err="1"/>
              <a:t>dụng</a:t>
            </a:r>
            <a:r>
              <a:rPr lang="en-US" dirty="0"/>
              <a:t> </a:t>
            </a:r>
            <a:r>
              <a:rPr lang="en-US" dirty="0" err="1"/>
              <a:t>cho</a:t>
            </a:r>
            <a:r>
              <a:rPr lang="en-US" dirty="0"/>
              <a:t> </a:t>
            </a:r>
            <a:r>
              <a:rPr lang="en-US" dirty="0" err="1"/>
              <a:t>những</a:t>
            </a:r>
            <a:r>
              <a:rPr lang="en-US" dirty="0"/>
              <a:t> class </a:t>
            </a:r>
            <a:r>
              <a:rPr lang="en-US" dirty="0" err="1"/>
              <a:t>cung</a:t>
            </a:r>
            <a:r>
              <a:rPr lang="en-US" dirty="0"/>
              <a:t> </a:t>
            </a:r>
            <a:r>
              <a:rPr lang="en-US" dirty="0" err="1"/>
              <a:t>cấp</a:t>
            </a:r>
            <a:r>
              <a:rPr lang="en-US" dirty="0"/>
              <a:t> </a:t>
            </a:r>
            <a:r>
              <a:rPr lang="en-US" dirty="0" err="1"/>
              <a:t>các</a:t>
            </a:r>
            <a:r>
              <a:rPr lang="en-US" dirty="0"/>
              <a:t> method </a:t>
            </a:r>
            <a:r>
              <a:rPr lang="en-US" dirty="0" smtClean="0"/>
              <a:t>dependencies</a:t>
            </a:r>
          </a:p>
          <a:p>
            <a:pPr marL="0" indent="0">
              <a:buNone/>
            </a:pPr>
            <a:r>
              <a:rPr lang="en-US" dirty="0" smtClean="0"/>
              <a:t>4.	@Provides Annotation</a:t>
            </a:r>
          </a:p>
          <a:p>
            <a:pPr marL="0" indent="0">
              <a:buNone/>
            </a:pPr>
            <a:r>
              <a:rPr lang="en-US" dirty="0" smtClean="0"/>
              <a:t>	- </a:t>
            </a:r>
            <a:r>
              <a:rPr lang="en-US" dirty="0" err="1"/>
              <a:t>S</a:t>
            </a:r>
            <a:r>
              <a:rPr lang="en-US" dirty="0" err="1" smtClean="0"/>
              <a:t>ử</a:t>
            </a:r>
            <a:r>
              <a:rPr lang="en-US" dirty="0" smtClean="0"/>
              <a:t> </a:t>
            </a:r>
            <a:r>
              <a:rPr lang="en-US" dirty="0" err="1"/>
              <a:t>dụng</a:t>
            </a:r>
            <a:r>
              <a:rPr lang="en-US" dirty="0"/>
              <a:t> </a:t>
            </a:r>
            <a:r>
              <a:rPr lang="en-US" dirty="0" err="1"/>
              <a:t>cho</a:t>
            </a:r>
            <a:r>
              <a:rPr lang="en-US" dirty="0"/>
              <a:t> methods </a:t>
            </a:r>
            <a:r>
              <a:rPr lang="en-US" dirty="0" err="1"/>
              <a:t>nằm</a:t>
            </a:r>
            <a:r>
              <a:rPr lang="en-US" dirty="0"/>
              <a:t> </a:t>
            </a:r>
            <a:r>
              <a:rPr lang="en-US" dirty="0" err="1"/>
              <a:t>trong</a:t>
            </a:r>
            <a:r>
              <a:rPr lang="en-US" dirty="0"/>
              <a:t> @Module </a:t>
            </a:r>
            <a:r>
              <a:rPr lang="en-US" dirty="0" smtClean="0"/>
              <a:t>class</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2" y="3252934"/>
            <a:ext cx="6792273" cy="11336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 y="4917253"/>
            <a:ext cx="6792273" cy="1124107"/>
          </a:xfrm>
          <a:prstGeom prst="rect">
            <a:avLst/>
          </a:prstGeom>
        </p:spPr>
      </p:pic>
    </p:spTree>
    <p:extLst>
      <p:ext uri="{BB962C8B-B14F-4D97-AF65-F5344CB8AC3E}">
        <p14:creationId xmlns:p14="http://schemas.microsoft.com/office/powerpoint/2010/main" val="7751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0789"/>
          </a:xfrm>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609600"/>
            <a:ext cx="6843812" cy="5074508"/>
          </a:xfrm>
        </p:spPr>
      </p:pic>
    </p:spTree>
    <p:extLst>
      <p:ext uri="{BB962C8B-B14F-4D97-AF65-F5344CB8AC3E}">
        <p14:creationId xmlns:p14="http://schemas.microsoft.com/office/powerpoint/2010/main" val="3041234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700216"/>
          </a:xfrm>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09817"/>
            <a:ext cx="8384288" cy="4893275"/>
          </a:xfrm>
        </p:spPr>
      </p:pic>
    </p:spTree>
    <p:extLst>
      <p:ext uri="{BB962C8B-B14F-4D97-AF65-F5344CB8AC3E}">
        <p14:creationId xmlns:p14="http://schemas.microsoft.com/office/powerpoint/2010/main" val="4196824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978"/>
          </a:xfrm>
        </p:spPr>
        <p:txBody>
          <a:bodyPr/>
          <a:lstStyle/>
          <a:p>
            <a:r>
              <a:rPr lang="en-US" dirty="0" smtClean="0">
                <a:solidFill>
                  <a:schemeClr val="accent2">
                    <a:lumMod val="50000"/>
                  </a:schemeClr>
                </a:solidFill>
              </a:rPr>
              <a:t>3. Project Demo</a:t>
            </a:r>
            <a:endParaRPr lang="en-US" dirty="0">
              <a:solidFill>
                <a:schemeClr val="accent2">
                  <a:lumMod val="50000"/>
                </a:schemeClr>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460372"/>
            <a:ext cx="6464871" cy="4866287"/>
          </a:xfrm>
        </p:spPr>
      </p:pic>
    </p:spTree>
    <p:extLst>
      <p:ext uri="{BB962C8B-B14F-4D97-AF65-F5344CB8AC3E}">
        <p14:creationId xmlns:p14="http://schemas.microsoft.com/office/powerpoint/2010/main" val="847653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50000"/>
                  </a:schemeClr>
                </a:solidFill>
              </a:rPr>
              <a:t>Dependency Graph</a:t>
            </a:r>
            <a:endParaRPr lang="en-US"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839312"/>
            <a:ext cx="6225974" cy="4421445"/>
          </a:xfrm>
        </p:spPr>
      </p:pic>
    </p:spTree>
    <p:extLst>
      <p:ext uri="{BB962C8B-B14F-4D97-AF65-F5344CB8AC3E}">
        <p14:creationId xmlns:p14="http://schemas.microsoft.com/office/powerpoint/2010/main" val="1182524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2">
                    <a:lumMod val="50000"/>
                  </a:schemeClr>
                </a:solidFill>
              </a:rPr>
              <a:t>1. </a:t>
            </a:r>
            <a:r>
              <a:rPr lang="en-US" dirty="0" err="1" smtClean="0">
                <a:solidFill>
                  <a:schemeClr val="accent2">
                    <a:lumMod val="50000"/>
                  </a:schemeClr>
                </a:solidFill>
              </a:rPr>
              <a:t>Giới</a:t>
            </a:r>
            <a:r>
              <a:rPr lang="en-US" dirty="0" smtClean="0">
                <a:solidFill>
                  <a:schemeClr val="accent2">
                    <a:lumMod val="50000"/>
                  </a:schemeClr>
                </a:solidFill>
              </a:rPr>
              <a:t> </a:t>
            </a:r>
            <a:r>
              <a:rPr lang="en-US" dirty="0" err="1" smtClean="0">
                <a:solidFill>
                  <a:schemeClr val="accent2">
                    <a:lumMod val="50000"/>
                  </a:schemeClr>
                </a:solidFill>
              </a:rPr>
              <a:t>thiệu</a:t>
            </a:r>
            <a:r>
              <a:rPr lang="en-US" dirty="0" smtClean="0">
                <a:solidFill>
                  <a:schemeClr val="accent2">
                    <a:lumMod val="50000"/>
                  </a:schemeClr>
                </a:solidFill>
              </a:rPr>
              <a:t> </a:t>
            </a:r>
            <a:r>
              <a:rPr lang="en-US" dirty="0" err="1" smtClean="0">
                <a:solidFill>
                  <a:schemeClr val="accent2">
                    <a:lumMod val="50000"/>
                  </a:schemeClr>
                </a:solidFill>
              </a:rPr>
              <a:t>về</a:t>
            </a:r>
            <a:r>
              <a:rPr lang="en-US" dirty="0" smtClean="0">
                <a:solidFill>
                  <a:schemeClr val="accent2">
                    <a:lumMod val="50000"/>
                  </a:schemeClr>
                </a:solidFill>
              </a:rPr>
              <a:t> </a:t>
            </a:r>
            <a:r>
              <a:rPr lang="en-US" dirty="0" err="1" smtClean="0">
                <a:solidFill>
                  <a:schemeClr val="accent2">
                    <a:lumMod val="50000"/>
                  </a:schemeClr>
                </a:solidFill>
              </a:rPr>
              <a:t>sự</a:t>
            </a:r>
            <a:r>
              <a:rPr lang="en-US" dirty="0" smtClean="0">
                <a:solidFill>
                  <a:schemeClr val="accent2">
                    <a:lumMod val="50000"/>
                  </a:schemeClr>
                </a:solidFill>
              </a:rPr>
              <a:t> </a:t>
            </a:r>
            <a:r>
              <a:rPr lang="en-US" dirty="0" err="1" smtClean="0">
                <a:solidFill>
                  <a:schemeClr val="accent2">
                    <a:lumMod val="50000"/>
                  </a:schemeClr>
                </a:solidFill>
              </a:rPr>
              <a:t>phụ</a:t>
            </a:r>
            <a:r>
              <a:rPr lang="en-US" dirty="0" smtClean="0">
                <a:solidFill>
                  <a:schemeClr val="accent2">
                    <a:lumMod val="50000"/>
                  </a:schemeClr>
                </a:solidFill>
              </a:rPr>
              <a:t> </a:t>
            </a:r>
            <a:r>
              <a:rPr lang="en-US" dirty="0" err="1" smtClean="0">
                <a:solidFill>
                  <a:schemeClr val="accent2">
                    <a:lumMod val="50000"/>
                  </a:schemeClr>
                </a:solidFill>
              </a:rPr>
              <a:t>thuộc</a:t>
            </a:r>
            <a:r>
              <a:rPr lang="en-US" dirty="0" smtClean="0">
                <a:solidFill>
                  <a:schemeClr val="accent2">
                    <a:lumMod val="50000"/>
                  </a:schemeClr>
                </a:solidFill>
              </a:rPr>
              <a:t> (Dependency) </a:t>
            </a:r>
            <a:r>
              <a:rPr lang="en-US" dirty="0" err="1" smtClean="0">
                <a:solidFill>
                  <a:schemeClr val="accent2">
                    <a:lumMod val="50000"/>
                  </a:schemeClr>
                </a:solidFill>
              </a:rPr>
              <a:t>và</a:t>
            </a:r>
            <a:r>
              <a:rPr lang="en-US" dirty="0" smtClean="0">
                <a:solidFill>
                  <a:schemeClr val="accent2">
                    <a:lumMod val="50000"/>
                  </a:schemeClr>
                </a:solidFill>
              </a:rPr>
              <a:t> Dependency Injection</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vi-VN" dirty="0" smtClean="0"/>
              <a:t>Trong java, 1 lớp được coi là phụ thuộc vào lớp khác nếu nó sử dụng 1 thể hiện của lớp này.</a:t>
            </a:r>
          </a:p>
          <a:p>
            <a:r>
              <a:rPr lang="en-US" dirty="0" err="1" smtClean="0"/>
              <a:t>Ví</a:t>
            </a:r>
            <a:r>
              <a:rPr lang="en-US" dirty="0" smtClean="0"/>
              <a:t> </a:t>
            </a:r>
            <a:r>
              <a:rPr lang="en-US" dirty="0" err="1" smtClean="0"/>
              <a:t>dụ</a:t>
            </a:r>
            <a:r>
              <a:rPr lang="en-US" dirty="0" smtClean="0"/>
              <a:t>:</a:t>
            </a:r>
          </a:p>
          <a:p>
            <a:endParaRPr lang="en-US" dirty="0" smtClean="0"/>
          </a:p>
        </p:txBody>
      </p:sp>
      <p:sp>
        <p:nvSpPr>
          <p:cNvPr id="4" name="Rectangle 1"/>
          <p:cNvSpPr>
            <a:spLocks noChangeArrowheads="1"/>
          </p:cNvSpPr>
          <p:nvPr/>
        </p:nvSpPr>
        <p:spPr bwMode="auto">
          <a:xfrm>
            <a:off x="0" y="0"/>
            <a:ext cx="4445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medium-content-sans-serif-font"/>
              </a:rPr>
              <a:t/>
            </a:r>
            <a:br>
              <a:rPr kumimoji="0" lang="en-US" altLang="en-US" sz="1500" b="0" i="0" u="none" strike="noStrike" cap="none" normalizeH="0" baseline="0" smtClean="0">
                <a:ln>
                  <a:noFill/>
                </a:ln>
                <a:solidFill>
                  <a:schemeClr val="tx1"/>
                </a:solidFill>
                <a:effectLst/>
                <a:latin typeface="medium-content-sans-serif-font"/>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2" y="3451791"/>
            <a:ext cx="8031675" cy="2067560"/>
          </a:xfrm>
          <a:prstGeom prst="rect">
            <a:avLst/>
          </a:prstGeom>
        </p:spPr>
      </p:pic>
    </p:spTree>
    <p:extLst>
      <p:ext uri="{BB962C8B-B14F-4D97-AF65-F5344CB8AC3E}">
        <p14:creationId xmlns:p14="http://schemas.microsoft.com/office/powerpoint/2010/main" val="151057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6076"/>
          </a:xfrm>
        </p:spPr>
        <p:txBody>
          <a:bodyPr>
            <a:normAutofit fontScale="90000"/>
          </a:bodyPr>
          <a:lstStyle/>
          <a:p>
            <a:endParaRPr lang="en-US" dirty="0"/>
          </a:p>
        </p:txBody>
      </p:sp>
      <p:sp>
        <p:nvSpPr>
          <p:cNvPr id="3" name="Content Placeholder 2"/>
          <p:cNvSpPr>
            <a:spLocks noGrp="1"/>
          </p:cNvSpPr>
          <p:nvPr>
            <p:ph idx="1"/>
          </p:nvPr>
        </p:nvSpPr>
        <p:spPr>
          <a:xfrm>
            <a:off x="677334" y="1326293"/>
            <a:ext cx="8596668" cy="4715070"/>
          </a:xfrm>
        </p:spPr>
        <p:txBody>
          <a:bodyPr/>
          <a:lstStyle/>
          <a:p>
            <a:r>
              <a:rPr lang="en-US" dirty="0" err="1" smtClean="0"/>
              <a:t>Bước</a:t>
            </a:r>
            <a:r>
              <a:rPr lang="en-US" dirty="0" smtClean="0"/>
              <a:t> 1: </a:t>
            </a:r>
            <a:r>
              <a:rPr lang="en-US" dirty="0" err="1" smtClean="0"/>
              <a:t>Cài</a:t>
            </a:r>
            <a:r>
              <a:rPr lang="en-US" dirty="0" smtClean="0"/>
              <a:t> </a:t>
            </a:r>
            <a:r>
              <a:rPr lang="en-US" dirty="0" err="1" smtClean="0"/>
              <a:t>đặt</a:t>
            </a:r>
            <a:r>
              <a:rPr lang="en-US" dirty="0" smtClean="0"/>
              <a:t> Dagger</a:t>
            </a:r>
          </a:p>
          <a:p>
            <a:endParaRPr lang="en-US" dirty="0"/>
          </a:p>
          <a:p>
            <a:pPr marL="0" indent="0">
              <a:buNone/>
            </a:pPr>
            <a:endParaRPr lang="en-US" dirty="0" smtClean="0"/>
          </a:p>
          <a:p>
            <a:pPr marL="0" indent="0">
              <a:buNone/>
            </a:pPr>
            <a:endParaRPr lang="en-US" dirty="0"/>
          </a:p>
          <a:p>
            <a:r>
              <a:rPr lang="en-US" dirty="0" err="1" smtClean="0"/>
              <a:t>Bước</a:t>
            </a:r>
            <a:r>
              <a:rPr lang="en-US" dirty="0" smtClean="0"/>
              <a:t> 2: </a:t>
            </a:r>
            <a:r>
              <a:rPr lang="en-US" dirty="0" err="1" smtClean="0"/>
              <a:t>Tạo</a:t>
            </a:r>
            <a:r>
              <a:rPr lang="en-US" dirty="0" smtClean="0"/>
              <a:t> Component</a:t>
            </a:r>
          </a:p>
          <a:p>
            <a:endParaRPr lang="en-US" dirty="0" smtClean="0"/>
          </a:p>
          <a:p>
            <a:pPr marL="0" indent="0">
              <a:buNone/>
            </a:pPr>
            <a:r>
              <a:rPr lang="en-US" dirty="0"/>
              <a:t>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876104"/>
            <a:ext cx="6773220" cy="9145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683828"/>
            <a:ext cx="6763694" cy="1133633"/>
          </a:xfrm>
          <a:prstGeom prst="rect">
            <a:avLst/>
          </a:prstGeom>
        </p:spPr>
      </p:pic>
    </p:spTree>
    <p:extLst>
      <p:ext uri="{BB962C8B-B14F-4D97-AF65-F5344CB8AC3E}">
        <p14:creationId xmlns:p14="http://schemas.microsoft.com/office/powerpoint/2010/main" val="755783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endParaRPr lang="en-US" dirty="0"/>
          </a:p>
        </p:txBody>
      </p:sp>
      <p:sp>
        <p:nvSpPr>
          <p:cNvPr id="3" name="Content Placeholder 2"/>
          <p:cNvSpPr>
            <a:spLocks noGrp="1"/>
          </p:cNvSpPr>
          <p:nvPr>
            <p:ph idx="1"/>
          </p:nvPr>
        </p:nvSpPr>
        <p:spPr>
          <a:xfrm>
            <a:off x="677334" y="609601"/>
            <a:ext cx="8596668" cy="5431762"/>
          </a:xfrm>
        </p:spPr>
        <p:txBody>
          <a:bodyPr/>
          <a:lstStyle/>
          <a:p>
            <a:r>
              <a:rPr lang="en-US" dirty="0" err="1" smtClean="0"/>
              <a:t>Bước</a:t>
            </a:r>
            <a:r>
              <a:rPr lang="en-US" dirty="0" smtClean="0"/>
              <a:t> 3: </a:t>
            </a:r>
            <a:r>
              <a:rPr lang="en-US" dirty="0" err="1" smtClean="0"/>
              <a:t>Tạo</a:t>
            </a:r>
            <a:r>
              <a:rPr lang="en-US" dirty="0" smtClean="0"/>
              <a:t> Modules</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095632"/>
            <a:ext cx="7296893" cy="5379309"/>
          </a:xfrm>
          <a:prstGeom prst="rect">
            <a:avLst/>
          </a:prstGeom>
        </p:spPr>
      </p:pic>
    </p:spTree>
    <p:extLst>
      <p:ext uri="{BB962C8B-B14F-4D97-AF65-F5344CB8AC3E}">
        <p14:creationId xmlns:p14="http://schemas.microsoft.com/office/powerpoint/2010/main" val="1422772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609600"/>
            <a:ext cx="6300115" cy="571705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7449" y="4623604"/>
            <a:ext cx="1092415" cy="147205"/>
          </a:xfrm>
          <a:prstGeom prst="rect">
            <a:avLst/>
          </a:prstGeom>
        </p:spPr>
      </p:pic>
    </p:spTree>
    <p:extLst>
      <p:ext uri="{BB962C8B-B14F-4D97-AF65-F5344CB8AC3E}">
        <p14:creationId xmlns:p14="http://schemas.microsoft.com/office/powerpoint/2010/main" val="2713726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537816"/>
            <a:ext cx="6716062" cy="34199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104840"/>
            <a:ext cx="6744641" cy="2553056"/>
          </a:xfrm>
          <a:prstGeom prst="rect">
            <a:avLst/>
          </a:prstGeom>
        </p:spPr>
      </p:pic>
    </p:spTree>
    <p:extLst>
      <p:ext uri="{BB962C8B-B14F-4D97-AF65-F5344CB8AC3E}">
        <p14:creationId xmlns:p14="http://schemas.microsoft.com/office/powerpoint/2010/main" val="3598404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609601"/>
            <a:ext cx="8596668" cy="5431762"/>
          </a:xfrm>
        </p:spPr>
        <p:txBody>
          <a:bodyPr>
            <a:normAutofit lnSpcReduction="10000"/>
          </a:bodyPr>
          <a:lstStyle/>
          <a:p>
            <a:r>
              <a:rPr lang="en-US" dirty="0" err="1" smtClean="0"/>
              <a:t>Bước</a:t>
            </a:r>
            <a:r>
              <a:rPr lang="en-US" dirty="0" smtClean="0"/>
              <a:t> 4: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Modules</a:t>
            </a:r>
          </a:p>
          <a:p>
            <a:pPr lvl="1"/>
            <a:r>
              <a:rPr lang="en-US" dirty="0" err="1" smtClean="0"/>
              <a:t>Như</a:t>
            </a:r>
            <a:r>
              <a:rPr lang="en-US" dirty="0" smtClean="0"/>
              <a:t> </a:t>
            </a:r>
            <a:r>
              <a:rPr lang="en-US" dirty="0" err="1" smtClean="0"/>
              <a:t>hình</a:t>
            </a:r>
            <a:r>
              <a:rPr lang="en-US" dirty="0" smtClean="0"/>
              <a:t> </a:t>
            </a:r>
            <a:r>
              <a:rPr lang="en-US" dirty="0" err="1" smtClean="0"/>
              <a:t>dưới</a:t>
            </a:r>
            <a:r>
              <a:rPr lang="en-US" dirty="0" smtClean="0"/>
              <a:t> </a:t>
            </a:r>
            <a:r>
              <a:rPr lang="en-US" dirty="0" err="1" smtClean="0"/>
              <a:t>đây</a:t>
            </a:r>
            <a:r>
              <a:rPr lang="en-US" dirty="0" smtClean="0"/>
              <a:t> </a:t>
            </a:r>
            <a:r>
              <a:rPr lang="en-US" dirty="0" err="1" smtClean="0"/>
              <a:t>thì</a:t>
            </a:r>
            <a:r>
              <a:rPr lang="en-US" dirty="0" smtClean="0"/>
              <a:t> </a:t>
            </a:r>
            <a:r>
              <a:rPr lang="en-US" dirty="0" err="1" smtClean="0"/>
              <a:t>chúng</a:t>
            </a:r>
            <a:r>
              <a:rPr lang="en-US" dirty="0" smtClean="0"/>
              <a:t> ta </a:t>
            </a:r>
            <a:r>
              <a:rPr lang="en-US" dirty="0" err="1" smtClean="0"/>
              <a:t>cần</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Modules </a:t>
            </a:r>
            <a:r>
              <a:rPr lang="en-US" dirty="0" err="1" smtClean="0"/>
              <a:t>với</a:t>
            </a:r>
            <a:r>
              <a:rPr lang="en-US" dirty="0" smtClean="0"/>
              <a:t> </a:t>
            </a:r>
            <a:r>
              <a:rPr lang="en-US" dirty="0" err="1" smtClean="0"/>
              <a:t>nhau</a:t>
            </a:r>
            <a:r>
              <a:rPr lang="en-US" dirty="0" smtClean="0"/>
              <a:t> </a:t>
            </a:r>
            <a:r>
              <a:rPr lang="en-US" dirty="0" err="1" smtClean="0"/>
              <a:t>để</a:t>
            </a:r>
            <a:r>
              <a:rPr lang="en-US" dirty="0" smtClean="0"/>
              <a:t> </a:t>
            </a:r>
            <a:r>
              <a:rPr lang="en-US" dirty="0" err="1" smtClean="0"/>
              <a:t>cho</a:t>
            </a:r>
            <a:r>
              <a:rPr lang="en-US" dirty="0" smtClean="0"/>
              <a:t> Context </a:t>
            </a:r>
            <a:r>
              <a:rPr lang="en-US" dirty="0" err="1" smtClean="0"/>
              <a:t>có</a:t>
            </a:r>
            <a:r>
              <a:rPr lang="en-US" dirty="0" smtClean="0"/>
              <a:t> </a:t>
            </a:r>
            <a:r>
              <a:rPr lang="en-US" dirty="0" err="1" smtClean="0"/>
              <a:t>thể</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được</a:t>
            </a:r>
            <a:r>
              <a:rPr lang="en-US" dirty="0" smtClean="0"/>
              <a:t> </a:t>
            </a:r>
            <a:r>
              <a:rPr lang="en-US" dirty="0" err="1" smtClean="0"/>
              <a:t>với</a:t>
            </a:r>
            <a:r>
              <a:rPr lang="en-US" dirty="0" smtClean="0"/>
              <a:t> </a:t>
            </a:r>
            <a:r>
              <a:rPr lang="en-US" dirty="0" err="1" smtClean="0"/>
              <a:t>các</a:t>
            </a:r>
            <a:r>
              <a:rPr lang="en-US" dirty="0" smtClean="0"/>
              <a:t> Module </a:t>
            </a:r>
            <a:r>
              <a:rPr lang="en-US" dirty="0" err="1" smtClean="0"/>
              <a:t>khác</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err="1" smtClean="0"/>
              <a:t>Bây</a:t>
            </a:r>
            <a:r>
              <a:rPr lang="en-US" dirty="0" smtClean="0"/>
              <a:t> </a:t>
            </a:r>
            <a:r>
              <a:rPr lang="en-US" dirty="0" err="1" smtClean="0"/>
              <a:t>giờ</a:t>
            </a:r>
            <a:r>
              <a:rPr lang="en-US" dirty="0" smtClean="0"/>
              <a:t> </a:t>
            </a:r>
            <a:r>
              <a:rPr lang="en-US" dirty="0" err="1" smtClean="0"/>
              <a:t>chúng</a:t>
            </a:r>
            <a:r>
              <a:rPr lang="en-US" dirty="0" smtClean="0"/>
              <a:t> ta </a:t>
            </a:r>
            <a:r>
              <a:rPr lang="en-US" dirty="0" err="1" smtClean="0"/>
              <a:t>xem</a:t>
            </a:r>
            <a:r>
              <a:rPr lang="en-US" dirty="0" smtClean="0"/>
              <a:t> </a:t>
            </a:r>
            <a:r>
              <a:rPr lang="en-US" dirty="0" err="1" smtClean="0"/>
              <a:t>xét</a:t>
            </a:r>
            <a:r>
              <a:rPr lang="en-US" dirty="0" smtClean="0"/>
              <a:t> </a:t>
            </a:r>
            <a:r>
              <a:rPr lang="en-US" dirty="0" err="1" smtClean="0"/>
              <a:t>các</a:t>
            </a:r>
            <a:r>
              <a:rPr lang="en-US" dirty="0" smtClean="0"/>
              <a:t> </a:t>
            </a:r>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a:t>
            </a:r>
          </a:p>
          <a:p>
            <a:pPr lvl="2"/>
            <a:r>
              <a:rPr lang="en-US" dirty="0" err="1" smtClean="0"/>
              <a:t>RandomUsersModule</a:t>
            </a:r>
            <a:r>
              <a:rPr lang="en-US" dirty="0" smtClean="0"/>
              <a:t> </a:t>
            </a:r>
            <a:r>
              <a:rPr lang="en-US" dirty="0" err="1" smtClean="0"/>
              <a:t>cần</a:t>
            </a:r>
            <a:r>
              <a:rPr lang="en-US" dirty="0" smtClean="0"/>
              <a:t> </a:t>
            </a:r>
            <a:r>
              <a:rPr lang="en-US" dirty="0" err="1" smtClean="0"/>
              <a:t>OkHttpClientModule</a:t>
            </a:r>
            <a:endParaRPr lang="en-US" dirty="0" smtClean="0"/>
          </a:p>
          <a:p>
            <a:pPr lvl="2"/>
            <a:r>
              <a:rPr lang="en-US" dirty="0" err="1" smtClean="0"/>
              <a:t>OkHttpClientModule</a:t>
            </a:r>
            <a:r>
              <a:rPr lang="en-US" dirty="0" smtClean="0"/>
              <a:t> </a:t>
            </a:r>
            <a:r>
              <a:rPr lang="en-US" dirty="0" err="1" smtClean="0"/>
              <a:t>cần</a:t>
            </a:r>
            <a:r>
              <a:rPr lang="en-US" dirty="0" smtClean="0"/>
              <a:t> </a:t>
            </a:r>
            <a:r>
              <a:rPr lang="en-US" dirty="0" err="1" smtClean="0"/>
              <a:t>ContextModule</a:t>
            </a:r>
            <a:endParaRPr lang="en-US" dirty="0" smtClean="0"/>
          </a:p>
          <a:p>
            <a:pPr lvl="2"/>
            <a:r>
              <a:rPr lang="en-US" dirty="0" err="1" smtClean="0"/>
              <a:t>PicassoModule</a:t>
            </a:r>
            <a:r>
              <a:rPr lang="en-US" dirty="0" smtClean="0"/>
              <a:t> </a:t>
            </a:r>
            <a:r>
              <a:rPr lang="en-US" dirty="0" err="1" smtClean="0"/>
              <a:t>cần</a:t>
            </a:r>
            <a:r>
              <a:rPr lang="en-US" dirty="0" smtClean="0"/>
              <a:t> </a:t>
            </a:r>
            <a:r>
              <a:rPr lang="en-US" dirty="0" err="1" smtClean="0"/>
              <a:t>cả</a:t>
            </a:r>
            <a:r>
              <a:rPr lang="en-US" dirty="0" smtClean="0"/>
              <a:t> </a:t>
            </a:r>
            <a:r>
              <a:rPr lang="en-US" dirty="0" err="1" smtClean="0"/>
              <a:t>OkHttpClientModule</a:t>
            </a:r>
            <a:r>
              <a:rPr lang="en-US" dirty="0" smtClean="0"/>
              <a:t> </a:t>
            </a:r>
            <a:r>
              <a:rPr lang="en-US" dirty="0" err="1" smtClean="0"/>
              <a:t>và</a:t>
            </a:r>
            <a:r>
              <a:rPr lang="en-US" dirty="0" smtClean="0"/>
              <a:t> </a:t>
            </a:r>
            <a:r>
              <a:rPr lang="en-US" dirty="0" err="1" smtClean="0"/>
              <a:t>ContextModule</a:t>
            </a:r>
            <a:r>
              <a:rPr lang="en-US" dirty="0" smtClean="0"/>
              <a:t>. </a:t>
            </a:r>
            <a:r>
              <a:rPr lang="en-US" dirty="0" err="1" smtClean="0"/>
              <a:t>Nhưng</a:t>
            </a:r>
            <a:r>
              <a:rPr lang="en-US" dirty="0" smtClean="0"/>
              <a:t> </a:t>
            </a:r>
            <a:r>
              <a:rPr lang="en-US" dirty="0" err="1" smtClean="0"/>
              <a:t>OkHttpClientModule</a:t>
            </a:r>
            <a:r>
              <a:rPr lang="en-US" dirty="0" smtClean="0"/>
              <a:t> </a:t>
            </a:r>
            <a:r>
              <a:rPr lang="en-US" dirty="0" err="1" smtClean="0"/>
              <a:t>đã</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ContextModule</a:t>
            </a:r>
            <a:r>
              <a:rPr lang="en-US" dirty="0" smtClean="0"/>
              <a:t> </a:t>
            </a:r>
            <a:r>
              <a:rPr lang="en-US" dirty="0" err="1" smtClean="0"/>
              <a:t>nên</a:t>
            </a:r>
            <a:r>
              <a:rPr lang="en-US" dirty="0" smtClean="0"/>
              <a:t> ta </a:t>
            </a:r>
            <a:r>
              <a:rPr lang="en-US" dirty="0" err="1" smtClean="0"/>
              <a:t>chỉ</a:t>
            </a:r>
            <a:r>
              <a:rPr lang="en-US" dirty="0" smtClean="0"/>
              <a:t> </a:t>
            </a:r>
            <a:r>
              <a:rPr lang="en-US" dirty="0" err="1" smtClean="0"/>
              <a:t>cần</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OkHttpClientModule</a:t>
            </a:r>
            <a:endParaRPr lang="en-US" dirty="0" smtClean="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209" y="1651093"/>
            <a:ext cx="7001852" cy="2360734"/>
          </a:xfrm>
          <a:prstGeom prst="rect">
            <a:avLst/>
          </a:prstGeom>
        </p:spPr>
      </p:pic>
    </p:spTree>
    <p:extLst>
      <p:ext uri="{BB962C8B-B14F-4D97-AF65-F5344CB8AC3E}">
        <p14:creationId xmlns:p14="http://schemas.microsoft.com/office/powerpoint/2010/main" val="283970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 calcmode="lin" valueType="num">
                                      <p:cBhvr additive="base">
                                        <p:cTn id="3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 calcmode="lin" valueType="num">
                                      <p:cBhvr additive="base">
                                        <p:cTn id="3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609601"/>
            <a:ext cx="8596668" cy="5431762"/>
          </a:xfrm>
        </p:spPr>
        <p:txBody>
          <a:bodyPr/>
          <a:lstStyle/>
          <a:p>
            <a:r>
              <a:rPr lang="en-US" dirty="0" err="1" smtClean="0"/>
              <a:t>Sau</a:t>
            </a:r>
            <a:r>
              <a:rPr lang="en-US" dirty="0" smtClean="0"/>
              <a:t> </a:t>
            </a:r>
            <a:r>
              <a:rPr lang="en-US" dirty="0" err="1" smtClean="0"/>
              <a:t>khi</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Module </a:t>
            </a:r>
            <a:r>
              <a:rPr lang="en-US" dirty="0" err="1" smtClean="0"/>
              <a:t>với</a:t>
            </a:r>
            <a:r>
              <a:rPr lang="en-US" dirty="0" smtClean="0"/>
              <a:t> </a:t>
            </a:r>
            <a:r>
              <a:rPr lang="en-US" dirty="0" err="1" smtClean="0"/>
              <a:t>nhau</a:t>
            </a:r>
            <a:r>
              <a:rPr lang="en-US" dirty="0" smtClean="0"/>
              <a:t> ta </a:t>
            </a:r>
            <a:r>
              <a:rPr lang="en-US" dirty="0" err="1" smtClean="0"/>
              <a:t>được</a:t>
            </a: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359" y="1196724"/>
            <a:ext cx="6134956" cy="29817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178465"/>
            <a:ext cx="6849431" cy="2381582"/>
          </a:xfrm>
          <a:prstGeom prst="rect">
            <a:avLst/>
          </a:prstGeom>
        </p:spPr>
      </p:pic>
    </p:spTree>
    <p:extLst>
      <p:ext uri="{BB962C8B-B14F-4D97-AF65-F5344CB8AC3E}">
        <p14:creationId xmlns:p14="http://schemas.microsoft.com/office/powerpoint/2010/main" val="35172318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err="1" smtClean="0"/>
              <a:t>Bước</a:t>
            </a:r>
            <a:r>
              <a:rPr lang="en-US" dirty="0" smtClean="0"/>
              <a:t> 4: </a:t>
            </a:r>
            <a:r>
              <a:rPr lang="en-US" dirty="0" err="1" smtClean="0"/>
              <a:t>Huấn</a:t>
            </a:r>
            <a:r>
              <a:rPr lang="en-US" dirty="0" smtClean="0"/>
              <a:t> </a:t>
            </a:r>
            <a:r>
              <a:rPr lang="en-US" dirty="0" err="1" smtClean="0"/>
              <a:t>luyện</a:t>
            </a:r>
            <a:r>
              <a:rPr lang="en-US" dirty="0" smtClean="0"/>
              <a:t> Component</a:t>
            </a:r>
          </a:p>
          <a:p>
            <a:pPr lvl="1"/>
            <a:r>
              <a:rPr lang="en-US" dirty="0" err="1"/>
              <a:t>C</a:t>
            </a:r>
            <a:r>
              <a:rPr lang="en-US" dirty="0" err="1" smtClean="0"/>
              <a:t>húng</a:t>
            </a:r>
            <a:r>
              <a:rPr lang="en-US" dirty="0" smtClean="0"/>
              <a:t> ta </a:t>
            </a:r>
            <a:r>
              <a:rPr lang="en-US" dirty="0" err="1" smtClean="0"/>
              <a:t>đã</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Module </a:t>
            </a:r>
            <a:r>
              <a:rPr lang="en-US" dirty="0" err="1" smtClean="0"/>
              <a:t>với</a:t>
            </a:r>
            <a:r>
              <a:rPr lang="en-US" dirty="0" smtClean="0"/>
              <a:t> </a:t>
            </a:r>
            <a:r>
              <a:rPr lang="en-US" dirty="0" err="1" smtClean="0"/>
              <a:t>nhau</a:t>
            </a:r>
            <a:r>
              <a:rPr lang="en-US" dirty="0" smtClean="0"/>
              <a:t>. </a:t>
            </a:r>
            <a:r>
              <a:rPr lang="en-US" dirty="0" err="1" smtClean="0"/>
              <a:t>Bây</a:t>
            </a:r>
            <a:r>
              <a:rPr lang="en-US" dirty="0" smtClean="0"/>
              <a:t> </a:t>
            </a:r>
            <a:r>
              <a:rPr lang="en-US" dirty="0" err="1" smtClean="0"/>
              <a:t>giờ</a:t>
            </a:r>
            <a:r>
              <a:rPr lang="en-US" dirty="0" smtClean="0"/>
              <a:t> ta </a:t>
            </a:r>
            <a:r>
              <a:rPr lang="en-US" dirty="0" err="1" smtClean="0"/>
              <a:t>cần</a:t>
            </a:r>
            <a:r>
              <a:rPr lang="en-US" dirty="0" smtClean="0"/>
              <a:t> </a:t>
            </a:r>
            <a:r>
              <a:rPr lang="en-US" dirty="0" err="1" smtClean="0"/>
              <a:t>phải</a:t>
            </a:r>
            <a:r>
              <a:rPr lang="en-US" dirty="0" smtClean="0"/>
              <a:t> </a:t>
            </a:r>
            <a:r>
              <a:rPr lang="en-US" dirty="0" err="1" smtClean="0"/>
              <a:t>nói</a:t>
            </a:r>
            <a:r>
              <a:rPr lang="en-US" dirty="0" smtClean="0"/>
              <a:t> </a:t>
            </a:r>
            <a:r>
              <a:rPr lang="en-US" dirty="0" err="1" smtClean="0"/>
              <a:t>cho</a:t>
            </a:r>
            <a:r>
              <a:rPr lang="en-US" dirty="0" smtClean="0"/>
              <a:t> Component </a:t>
            </a:r>
            <a:r>
              <a:rPr lang="en-US" dirty="0" err="1" smtClean="0"/>
              <a:t>biết</a:t>
            </a:r>
            <a:r>
              <a:rPr lang="en-US" dirty="0" smtClean="0"/>
              <a:t> </a:t>
            </a:r>
            <a:r>
              <a:rPr lang="en-US" dirty="0" err="1" smtClean="0"/>
              <a:t>là</a:t>
            </a:r>
            <a:r>
              <a:rPr lang="en-US" dirty="0" smtClean="0"/>
              <a:t> </a:t>
            </a:r>
            <a:r>
              <a:rPr lang="en-US" dirty="0" err="1" smtClean="0"/>
              <a:t>nó</a:t>
            </a:r>
            <a:r>
              <a:rPr lang="en-US" dirty="0" smtClean="0"/>
              <a:t> </a:t>
            </a:r>
            <a:r>
              <a:rPr lang="en-US" dirty="0" err="1" smtClean="0"/>
              <a:t>cần</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Module </a:t>
            </a:r>
            <a:r>
              <a:rPr lang="en-US" dirty="0" err="1" smtClean="0"/>
              <a:t>nào</a:t>
            </a:r>
            <a:r>
              <a:rPr lang="en-US" dirty="0" smtClean="0"/>
              <a:t> </a:t>
            </a:r>
            <a:r>
              <a:rPr lang="en-US" dirty="0" err="1" smtClean="0"/>
              <a:t>để</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phụ</a:t>
            </a:r>
            <a:r>
              <a:rPr lang="en-US" dirty="0" smtClean="0"/>
              <a:t> </a:t>
            </a:r>
            <a:r>
              <a:rPr lang="en-US" dirty="0" err="1" smtClean="0"/>
              <a:t>thuộc</a:t>
            </a:r>
            <a:endParaRPr lang="en-US" dirty="0" smtClean="0"/>
          </a:p>
          <a:p>
            <a:pPr lvl="1"/>
            <a:endParaRPr lang="en-US" dirty="0"/>
          </a:p>
          <a:p>
            <a:pPr lvl="1"/>
            <a:endParaRPr lang="en-US" dirty="0" smtClean="0"/>
          </a:p>
          <a:p>
            <a:pPr lvl="1"/>
            <a:endParaRPr lang="en-US" dirty="0"/>
          </a:p>
          <a:p>
            <a:pPr lvl="1"/>
            <a:endParaRPr lang="en-US" dirty="0" smtClean="0"/>
          </a:p>
          <a:p>
            <a:pPr lvl="1"/>
            <a:r>
              <a:rPr lang="en-US" dirty="0" err="1" smtClean="0"/>
              <a:t>Và</a:t>
            </a:r>
            <a:r>
              <a:rPr lang="en-US" dirty="0" smtClean="0"/>
              <a:t> </a:t>
            </a:r>
            <a:r>
              <a:rPr lang="en-US" dirty="0" err="1" smtClean="0"/>
              <a:t>bây</a:t>
            </a:r>
            <a:r>
              <a:rPr lang="en-US" dirty="0" smtClean="0"/>
              <a:t> </a:t>
            </a:r>
            <a:r>
              <a:rPr lang="en-US" dirty="0" err="1" smtClean="0"/>
              <a:t>giờ</a:t>
            </a:r>
            <a:r>
              <a:rPr lang="en-US" dirty="0" smtClean="0"/>
              <a:t> </a:t>
            </a:r>
            <a:r>
              <a:rPr lang="en-US" dirty="0" err="1" smtClean="0"/>
              <a:t>các</a:t>
            </a:r>
            <a:r>
              <a:rPr lang="en-US" dirty="0" smtClean="0"/>
              <a:t> Modules </a:t>
            </a:r>
            <a:r>
              <a:rPr lang="en-US" dirty="0" err="1" smtClean="0"/>
              <a:t>đã</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Component</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31" y="1802079"/>
            <a:ext cx="7042531" cy="10955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4615" y="3680569"/>
            <a:ext cx="5963482" cy="2857899"/>
          </a:xfrm>
          <a:prstGeom prst="rect">
            <a:avLst/>
          </a:prstGeom>
        </p:spPr>
      </p:pic>
    </p:spTree>
    <p:extLst>
      <p:ext uri="{BB962C8B-B14F-4D97-AF65-F5344CB8AC3E}">
        <p14:creationId xmlns:p14="http://schemas.microsoft.com/office/powerpoint/2010/main" val="6101348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err="1" smtClean="0"/>
              <a:t>Bước</a:t>
            </a:r>
            <a:r>
              <a:rPr lang="en-US" dirty="0" smtClean="0"/>
              <a:t> 5: </a:t>
            </a:r>
            <a:r>
              <a:rPr lang="en-US" dirty="0" err="1" smtClean="0"/>
              <a:t>Xây</a:t>
            </a:r>
            <a:r>
              <a:rPr lang="en-US" dirty="0" smtClean="0"/>
              <a:t> </a:t>
            </a:r>
            <a:r>
              <a:rPr lang="en-US" dirty="0" err="1" smtClean="0"/>
              <a:t>dựng</a:t>
            </a:r>
            <a:r>
              <a:rPr lang="en-US" dirty="0" smtClean="0"/>
              <a:t> </a:t>
            </a:r>
            <a:r>
              <a:rPr lang="en-US" dirty="0" err="1" smtClean="0"/>
              <a:t>chương</a:t>
            </a:r>
            <a:r>
              <a:rPr lang="en-US" dirty="0" smtClean="0"/>
              <a:t> </a:t>
            </a:r>
            <a:r>
              <a:rPr lang="en-US" dirty="0" err="1" smtClean="0"/>
              <a:t>trình</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648" y="1301136"/>
            <a:ext cx="6815347" cy="4613631"/>
          </a:xfrm>
          <a:prstGeom prst="rect">
            <a:avLst/>
          </a:prstGeom>
        </p:spPr>
      </p:pic>
    </p:spTree>
    <p:extLst>
      <p:ext uri="{BB962C8B-B14F-4D97-AF65-F5344CB8AC3E}">
        <p14:creationId xmlns:p14="http://schemas.microsoft.com/office/powerpoint/2010/main" val="24419835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err="1" smtClean="0"/>
              <a:t>Nhưng</a:t>
            </a:r>
            <a:r>
              <a:rPr lang="en-US" dirty="0" smtClean="0"/>
              <a:t> </a:t>
            </a:r>
            <a:r>
              <a:rPr lang="en-US" dirty="0" err="1" smtClean="0"/>
              <a:t>vẫn</a:t>
            </a:r>
            <a:r>
              <a:rPr lang="en-US" dirty="0" smtClean="0"/>
              <a:t> </a:t>
            </a:r>
            <a:r>
              <a:rPr lang="en-US" dirty="0" err="1" smtClean="0"/>
              <a:t>còn</a:t>
            </a:r>
            <a:r>
              <a:rPr lang="en-US" dirty="0" smtClean="0"/>
              <a:t> </a:t>
            </a:r>
            <a:r>
              <a:rPr lang="en-US" dirty="0" err="1" smtClean="0"/>
              <a:t>vấn</a:t>
            </a:r>
            <a:r>
              <a:rPr lang="en-US" dirty="0" smtClean="0"/>
              <a:t> </a:t>
            </a:r>
            <a:r>
              <a:rPr lang="en-US" dirty="0" err="1" smtClean="0"/>
              <a:t>đề</a:t>
            </a:r>
            <a:endParaRPr lang="en-US" dirty="0" smtClean="0"/>
          </a:p>
          <a:p>
            <a:pPr lvl="1"/>
            <a:r>
              <a:rPr lang="en-US" dirty="0" err="1"/>
              <a:t>Mỗi</a:t>
            </a:r>
            <a:r>
              <a:rPr lang="en-US" dirty="0"/>
              <a:t> </a:t>
            </a:r>
            <a:r>
              <a:rPr lang="en-US" dirty="0" err="1"/>
              <a:t>lần</a:t>
            </a:r>
            <a:r>
              <a:rPr lang="en-US" dirty="0"/>
              <a:t> ta </a:t>
            </a:r>
            <a:r>
              <a:rPr lang="en-US" dirty="0" err="1"/>
              <a:t>gọi</a:t>
            </a:r>
            <a:r>
              <a:rPr lang="en-US" dirty="0"/>
              <a:t> &lt;</a:t>
            </a:r>
            <a:r>
              <a:rPr lang="en-US" dirty="0" err="1"/>
              <a:t>DaggerComponent</a:t>
            </a:r>
            <a:r>
              <a:rPr lang="en-US" dirty="0"/>
              <a:t>&gt;.build() </a:t>
            </a:r>
            <a:r>
              <a:rPr lang="en-US" dirty="0" err="1"/>
              <a:t>thì</a:t>
            </a:r>
            <a:r>
              <a:rPr lang="en-US" dirty="0"/>
              <a:t> </a:t>
            </a:r>
            <a:r>
              <a:rPr lang="en-US" dirty="0" err="1"/>
              <a:t>nó</a:t>
            </a:r>
            <a:r>
              <a:rPr lang="en-US" dirty="0"/>
              <a:t> </a:t>
            </a:r>
            <a:r>
              <a:rPr lang="en-US" dirty="0" err="1"/>
              <a:t>sẽ</a:t>
            </a:r>
            <a:r>
              <a:rPr lang="en-US" dirty="0"/>
              <a:t> </a:t>
            </a:r>
            <a:r>
              <a:rPr lang="en-US" dirty="0" err="1"/>
              <a:t>tạo</a:t>
            </a:r>
            <a:r>
              <a:rPr lang="en-US" dirty="0"/>
              <a:t> </a:t>
            </a:r>
            <a:r>
              <a:rPr lang="en-US" dirty="0" err="1"/>
              <a:t>ra</a:t>
            </a:r>
            <a:r>
              <a:rPr lang="en-US" dirty="0"/>
              <a:t> instance </a:t>
            </a:r>
            <a:r>
              <a:rPr lang="en-US" dirty="0" err="1"/>
              <a:t>mới</a:t>
            </a:r>
            <a:r>
              <a:rPr lang="en-US" dirty="0"/>
              <a:t> </a:t>
            </a:r>
            <a:r>
              <a:rPr lang="en-US" dirty="0" err="1"/>
              <a:t>cho</a:t>
            </a:r>
            <a:r>
              <a:rPr lang="en-US" dirty="0"/>
              <a:t> </a:t>
            </a:r>
            <a:r>
              <a:rPr lang="en-US" dirty="0" err="1"/>
              <a:t>tất</a:t>
            </a:r>
            <a:r>
              <a:rPr lang="en-US" dirty="0"/>
              <a:t> </a:t>
            </a:r>
            <a:r>
              <a:rPr lang="en-US" dirty="0" err="1"/>
              <a:t>cả</a:t>
            </a:r>
            <a:r>
              <a:rPr lang="en-US" dirty="0"/>
              <a:t> </a:t>
            </a:r>
            <a:r>
              <a:rPr lang="en-US" dirty="0" err="1"/>
              <a:t>các</a:t>
            </a:r>
            <a:r>
              <a:rPr lang="en-US" dirty="0"/>
              <a:t> class </a:t>
            </a:r>
            <a:r>
              <a:rPr lang="en-US" dirty="0" err="1"/>
              <a:t>và</a:t>
            </a:r>
            <a:r>
              <a:rPr lang="en-US" dirty="0"/>
              <a:t> </a:t>
            </a:r>
            <a:r>
              <a:rPr lang="en-US" dirty="0" err="1"/>
              <a:t>các</a:t>
            </a:r>
            <a:r>
              <a:rPr lang="en-US" dirty="0"/>
              <a:t> </a:t>
            </a:r>
            <a:r>
              <a:rPr lang="en-US" dirty="0" err="1"/>
              <a:t>phụ</a:t>
            </a:r>
            <a:r>
              <a:rPr lang="en-US" dirty="0"/>
              <a:t> </a:t>
            </a:r>
            <a:r>
              <a:rPr lang="en-US" dirty="0" err="1"/>
              <a:t>thuộc</a:t>
            </a:r>
            <a:r>
              <a:rPr lang="en-US" dirty="0"/>
              <a:t> </a:t>
            </a:r>
            <a:r>
              <a:rPr lang="en-US" dirty="0" err="1"/>
              <a:t>mà</a:t>
            </a:r>
            <a:r>
              <a:rPr lang="en-US" dirty="0"/>
              <a:t> ta </a:t>
            </a:r>
            <a:r>
              <a:rPr lang="en-US" dirty="0" err="1"/>
              <a:t>cung</a:t>
            </a:r>
            <a:r>
              <a:rPr lang="en-US" dirty="0"/>
              <a:t> </a:t>
            </a:r>
            <a:r>
              <a:rPr lang="en-US" dirty="0" err="1"/>
              <a:t>cấp</a:t>
            </a:r>
            <a:r>
              <a:rPr lang="en-US" dirty="0"/>
              <a:t> </a:t>
            </a:r>
            <a:r>
              <a:rPr lang="en-US" dirty="0" err="1"/>
              <a:t>cho</a:t>
            </a:r>
            <a:r>
              <a:rPr lang="en-US" dirty="0"/>
              <a:t> </a:t>
            </a:r>
            <a:r>
              <a:rPr lang="en-US" dirty="0" err="1"/>
              <a:t>nó</a:t>
            </a:r>
            <a:r>
              <a:rPr lang="en-US" dirty="0"/>
              <a:t>. </a:t>
            </a:r>
            <a:r>
              <a:rPr lang="en-US" dirty="0" err="1"/>
              <a:t>Vậy</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đó</a:t>
            </a:r>
            <a:r>
              <a:rPr lang="en-US" dirty="0"/>
              <a:t> </a:t>
            </a:r>
            <a:r>
              <a:rPr lang="en-US" dirty="0" err="1"/>
              <a:t>tại</a:t>
            </a:r>
            <a:r>
              <a:rPr lang="en-US" dirty="0"/>
              <a:t> </a:t>
            </a:r>
            <a:r>
              <a:rPr lang="en-US" dirty="0" err="1"/>
              <a:t>sao</a:t>
            </a:r>
            <a:r>
              <a:rPr lang="en-US" dirty="0"/>
              <a:t> Dagger2 </a:t>
            </a:r>
            <a:r>
              <a:rPr lang="en-US" dirty="0" err="1"/>
              <a:t>lại</a:t>
            </a:r>
            <a:r>
              <a:rPr lang="en-US" dirty="0"/>
              <a:t> </a:t>
            </a:r>
            <a:r>
              <a:rPr lang="en-US" dirty="0" err="1"/>
              <a:t>không</a:t>
            </a:r>
            <a:r>
              <a:rPr lang="en-US" dirty="0"/>
              <a:t> </a:t>
            </a:r>
            <a:r>
              <a:rPr lang="en-US" dirty="0" err="1"/>
              <a:t>hiểu</a:t>
            </a:r>
            <a:r>
              <a:rPr lang="en-US" dirty="0"/>
              <a:t> </a:t>
            </a:r>
            <a:r>
              <a:rPr lang="en-US" dirty="0" err="1"/>
              <a:t>là</a:t>
            </a:r>
            <a:r>
              <a:rPr lang="en-US" dirty="0"/>
              <a:t> ta </a:t>
            </a:r>
            <a:r>
              <a:rPr lang="en-US" dirty="0" err="1"/>
              <a:t>chỉ</a:t>
            </a:r>
            <a:r>
              <a:rPr lang="en-US" dirty="0"/>
              <a:t> </a:t>
            </a:r>
            <a:r>
              <a:rPr lang="en-US" dirty="0" err="1"/>
              <a:t>cần</a:t>
            </a:r>
            <a:r>
              <a:rPr lang="en-US" dirty="0"/>
              <a:t> </a:t>
            </a:r>
            <a:r>
              <a:rPr lang="en-US" dirty="0" err="1"/>
              <a:t>một</a:t>
            </a:r>
            <a:r>
              <a:rPr lang="en-US" dirty="0"/>
              <a:t> single instance </a:t>
            </a:r>
            <a:r>
              <a:rPr lang="en-US" dirty="0" err="1"/>
              <a:t>cho</a:t>
            </a:r>
            <a:r>
              <a:rPr lang="en-US" dirty="0"/>
              <a:t> Picasso. Hay </a:t>
            </a:r>
            <a:r>
              <a:rPr lang="en-US" dirty="0" err="1"/>
              <a:t>nói</a:t>
            </a:r>
            <a:r>
              <a:rPr lang="en-US" dirty="0"/>
              <a:t> </a:t>
            </a:r>
            <a:r>
              <a:rPr lang="en-US" dirty="0" err="1"/>
              <a:t>cách</a:t>
            </a:r>
            <a:r>
              <a:rPr lang="en-US" dirty="0"/>
              <a:t> </a:t>
            </a:r>
            <a:r>
              <a:rPr lang="en-US" dirty="0" err="1"/>
              <a:t>khác</a:t>
            </a:r>
            <a:r>
              <a:rPr lang="en-US" dirty="0"/>
              <a:t> </a:t>
            </a:r>
            <a:r>
              <a:rPr lang="en-US" dirty="0" err="1"/>
              <a:t>là</a:t>
            </a:r>
            <a:r>
              <a:rPr lang="en-US" dirty="0"/>
              <a:t> </a:t>
            </a:r>
            <a:r>
              <a:rPr lang="en-US" dirty="0" err="1"/>
              <a:t>làm</a:t>
            </a:r>
            <a:r>
              <a:rPr lang="en-US" dirty="0"/>
              <a:t> </a:t>
            </a:r>
            <a:r>
              <a:rPr lang="en-US" dirty="0" err="1"/>
              <a:t>sao</a:t>
            </a:r>
            <a:r>
              <a:rPr lang="en-US" dirty="0"/>
              <a:t> </a:t>
            </a:r>
            <a:r>
              <a:rPr lang="en-US" dirty="0" err="1"/>
              <a:t>để</a:t>
            </a:r>
            <a:r>
              <a:rPr lang="en-US" dirty="0"/>
              <a:t> ta </a:t>
            </a:r>
            <a:r>
              <a:rPr lang="en-US" dirty="0" err="1"/>
              <a:t>nói</a:t>
            </a:r>
            <a:r>
              <a:rPr lang="en-US" dirty="0"/>
              <a:t> </a:t>
            </a:r>
            <a:r>
              <a:rPr lang="en-US" dirty="0" err="1"/>
              <a:t>cho</a:t>
            </a:r>
            <a:r>
              <a:rPr lang="en-US" dirty="0"/>
              <a:t> Dagger2 </a:t>
            </a:r>
            <a:r>
              <a:rPr lang="en-US" dirty="0" err="1"/>
              <a:t>biết</a:t>
            </a:r>
            <a:r>
              <a:rPr lang="en-US" dirty="0"/>
              <a:t> </a:t>
            </a:r>
            <a:r>
              <a:rPr lang="en-US" dirty="0" err="1"/>
              <a:t>là</a:t>
            </a:r>
            <a:r>
              <a:rPr lang="en-US" dirty="0"/>
              <a:t> ta </a:t>
            </a:r>
            <a:r>
              <a:rPr lang="en-US" dirty="0" err="1"/>
              <a:t>cần</a:t>
            </a:r>
            <a:r>
              <a:rPr lang="en-US" dirty="0"/>
              <a:t> singleton dependency</a:t>
            </a:r>
          </a:p>
          <a:p>
            <a:pPr lvl="1"/>
            <a:r>
              <a:rPr lang="en-US" dirty="0" err="1"/>
              <a:t>Và</a:t>
            </a:r>
            <a:r>
              <a:rPr lang="en-US" dirty="0"/>
              <a:t> </a:t>
            </a:r>
            <a:r>
              <a:rPr lang="en-US" dirty="0" err="1"/>
              <a:t>cách</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đó</a:t>
            </a:r>
            <a:r>
              <a:rPr lang="en-US" dirty="0"/>
              <a:t> </a:t>
            </a:r>
            <a:r>
              <a:rPr lang="en-US" dirty="0" err="1"/>
              <a:t>là</a:t>
            </a:r>
            <a:r>
              <a:rPr lang="en-US" dirty="0"/>
              <a:t> @Scope </a:t>
            </a:r>
            <a:r>
              <a:rPr lang="en-US" dirty="0" smtClean="0"/>
              <a:t>Annotation</a:t>
            </a:r>
          </a:p>
          <a:p>
            <a:pPr lvl="1"/>
            <a:endParaRPr lang="en-US" dirty="0" smtClean="0"/>
          </a:p>
          <a:p>
            <a:r>
              <a:rPr lang="en-US" dirty="0" smtClean="0"/>
              <a:t>@Scope Annotation </a:t>
            </a:r>
            <a:r>
              <a:rPr lang="en-US" dirty="0" err="1" smtClean="0"/>
              <a:t>nói</a:t>
            </a:r>
            <a:r>
              <a:rPr lang="en-US" dirty="0" smtClean="0"/>
              <a:t> </a:t>
            </a:r>
            <a:r>
              <a:rPr lang="en-US" dirty="0" err="1" smtClean="0"/>
              <a:t>cho</a:t>
            </a:r>
            <a:r>
              <a:rPr lang="en-US" dirty="0" smtClean="0"/>
              <a:t> Dagger2 </a:t>
            </a:r>
            <a:r>
              <a:rPr lang="en-US" dirty="0" err="1" smtClean="0"/>
              <a:t>là</a:t>
            </a:r>
            <a:r>
              <a:rPr lang="en-US" dirty="0" smtClean="0"/>
              <a:t> </a:t>
            </a:r>
            <a:r>
              <a:rPr lang="en-US" dirty="0" err="1" smtClean="0"/>
              <a:t>tạo</a:t>
            </a:r>
            <a:r>
              <a:rPr lang="en-US" dirty="0" smtClean="0"/>
              <a:t> </a:t>
            </a:r>
            <a:r>
              <a:rPr lang="en-US" dirty="0" err="1" smtClean="0"/>
              <a:t>ra</a:t>
            </a:r>
            <a:r>
              <a:rPr lang="en-US" dirty="0" smtClean="0"/>
              <a:t> single </a:t>
            </a:r>
            <a:r>
              <a:rPr lang="en-US" dirty="0" err="1" smtClean="0"/>
              <a:t>instace</a:t>
            </a:r>
            <a:r>
              <a:rPr lang="en-US" dirty="0" smtClean="0"/>
              <a:t> </a:t>
            </a:r>
            <a:r>
              <a:rPr lang="en-US" dirty="0" err="1" smtClean="0"/>
              <a:t>ngay</a:t>
            </a:r>
            <a:r>
              <a:rPr lang="en-US" dirty="0" smtClean="0"/>
              <a:t> </a:t>
            </a:r>
            <a:r>
              <a:rPr lang="en-US" dirty="0" err="1" smtClean="0"/>
              <a:t>cả</a:t>
            </a:r>
            <a:r>
              <a:rPr lang="en-US" dirty="0" smtClean="0"/>
              <a:t> </a:t>
            </a:r>
            <a:r>
              <a:rPr lang="en-US" dirty="0" err="1" smtClean="0"/>
              <a:t>khi</a:t>
            </a:r>
            <a:r>
              <a:rPr lang="en-US" dirty="0" smtClean="0"/>
              <a:t> &lt;</a:t>
            </a:r>
            <a:r>
              <a:rPr lang="en-US" dirty="0" err="1" smtClean="0"/>
              <a:t>DaggerComponent</a:t>
            </a:r>
            <a:r>
              <a:rPr lang="en-US" dirty="0" smtClean="0"/>
              <a:t>&gt;.build() </a:t>
            </a:r>
            <a:r>
              <a:rPr lang="en-US" dirty="0" err="1" smtClean="0"/>
              <a:t>được</a:t>
            </a:r>
            <a:r>
              <a:rPr lang="en-US" dirty="0" smtClean="0"/>
              <a:t> </a:t>
            </a:r>
            <a:r>
              <a:rPr lang="en-US" dirty="0" err="1" smtClean="0"/>
              <a:t>gọi</a:t>
            </a:r>
            <a:r>
              <a:rPr lang="en-US" dirty="0" smtClean="0"/>
              <a:t> </a:t>
            </a:r>
            <a:r>
              <a:rPr lang="en-US" dirty="0" err="1" smtClean="0"/>
              <a:t>nhiều</a:t>
            </a:r>
            <a:r>
              <a:rPr lang="en-US" dirty="0" smtClean="0"/>
              <a:t> </a:t>
            </a:r>
            <a:r>
              <a:rPr lang="en-US" dirty="0" err="1" smtClean="0"/>
              <a:t>lần</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304" y="3767056"/>
            <a:ext cx="6846111" cy="1431019"/>
          </a:xfrm>
          <a:prstGeom prst="rect">
            <a:avLst/>
          </a:prstGeom>
        </p:spPr>
      </p:pic>
    </p:spTree>
    <p:extLst>
      <p:ext uri="{BB962C8B-B14F-4D97-AF65-F5344CB8AC3E}">
        <p14:creationId xmlns:p14="http://schemas.microsoft.com/office/powerpoint/2010/main" val="333187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609600"/>
            <a:ext cx="6687293" cy="5522831"/>
          </a:xfrm>
        </p:spPr>
      </p:pic>
    </p:spTree>
    <p:extLst>
      <p:ext uri="{BB962C8B-B14F-4D97-AF65-F5344CB8AC3E}">
        <p14:creationId xmlns:p14="http://schemas.microsoft.com/office/powerpoint/2010/main" val="3288769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lumMod val="50000"/>
                  </a:schemeClr>
                </a:solidFill>
              </a:rPr>
              <a:t>Vấn</a:t>
            </a:r>
            <a:r>
              <a:rPr lang="en-US" dirty="0" smtClean="0">
                <a:solidFill>
                  <a:schemeClr val="accent2">
                    <a:lumMod val="50000"/>
                  </a:schemeClr>
                </a:solidFill>
              </a:rPr>
              <a:t> </a:t>
            </a:r>
            <a:r>
              <a:rPr lang="en-US" dirty="0" err="1" smtClean="0">
                <a:solidFill>
                  <a:schemeClr val="accent2">
                    <a:lumMod val="50000"/>
                  </a:schemeClr>
                </a:solidFill>
              </a:rPr>
              <a:t>đề</a:t>
            </a:r>
            <a:r>
              <a:rPr lang="en-US" dirty="0" smtClean="0">
                <a:solidFill>
                  <a:schemeClr val="accent2">
                    <a:lumMod val="50000"/>
                  </a:schemeClr>
                </a:solidFill>
              </a:rPr>
              <a:t> </a:t>
            </a:r>
            <a:r>
              <a:rPr lang="en-US" dirty="0" err="1" smtClean="0">
                <a:solidFill>
                  <a:schemeClr val="accent2">
                    <a:lumMod val="50000"/>
                  </a:schemeClr>
                </a:solidFill>
              </a:rPr>
              <a:t>của</a:t>
            </a:r>
            <a:r>
              <a:rPr lang="en-US" dirty="0" smtClean="0">
                <a:solidFill>
                  <a:schemeClr val="accent2">
                    <a:lumMod val="50000"/>
                  </a:schemeClr>
                </a:solidFill>
              </a:rPr>
              <a:t> </a:t>
            </a:r>
            <a:r>
              <a:rPr lang="en-US" dirty="0" err="1" smtClean="0">
                <a:solidFill>
                  <a:schemeClr val="accent2">
                    <a:lumMod val="50000"/>
                  </a:schemeClr>
                </a:solidFill>
              </a:rPr>
              <a:t>sự</a:t>
            </a:r>
            <a:r>
              <a:rPr lang="en-US" dirty="0" smtClean="0">
                <a:solidFill>
                  <a:schemeClr val="accent2">
                    <a:lumMod val="50000"/>
                  </a:schemeClr>
                </a:solidFill>
              </a:rPr>
              <a:t> </a:t>
            </a:r>
            <a:r>
              <a:rPr lang="en-US" dirty="0" err="1" smtClean="0">
                <a:solidFill>
                  <a:schemeClr val="accent2">
                    <a:lumMod val="50000"/>
                  </a:schemeClr>
                </a:solidFill>
              </a:rPr>
              <a:t>phụ</a:t>
            </a:r>
            <a:r>
              <a:rPr lang="en-US" dirty="0" smtClean="0">
                <a:solidFill>
                  <a:schemeClr val="accent2">
                    <a:lumMod val="50000"/>
                  </a:schemeClr>
                </a:solidFill>
              </a:rPr>
              <a:t> </a:t>
            </a:r>
            <a:r>
              <a:rPr lang="en-US" dirty="0" err="1" smtClean="0">
                <a:solidFill>
                  <a:schemeClr val="accent2">
                    <a:lumMod val="50000"/>
                  </a:schemeClr>
                </a:solidFill>
              </a:rPr>
              <a:t>thuộc</a:t>
            </a:r>
            <a:endParaRPr lang="en-US" dirty="0">
              <a:solidFill>
                <a:schemeClr val="accent2">
                  <a:lumMod val="50000"/>
                </a:schemeClr>
              </a:solidFill>
            </a:endParaRPr>
          </a:p>
        </p:txBody>
      </p:sp>
      <p:sp>
        <p:nvSpPr>
          <p:cNvPr id="3" name="Content Placeholder 2"/>
          <p:cNvSpPr>
            <a:spLocks noGrp="1"/>
          </p:cNvSpPr>
          <p:nvPr>
            <p:ph idx="1"/>
          </p:nvPr>
        </p:nvSpPr>
        <p:spPr/>
        <p:txBody>
          <a:bodyPr/>
          <a:lstStyle/>
          <a:p>
            <a:r>
              <a:rPr lang="en-US" sz="2000" dirty="0" err="1" smtClean="0"/>
              <a:t>Khi</a:t>
            </a:r>
            <a:r>
              <a:rPr lang="en-US" sz="2000" dirty="0" smtClean="0"/>
              <a:t> </a:t>
            </a:r>
            <a:r>
              <a:rPr lang="en-US" sz="2000" dirty="0" err="1" smtClean="0"/>
              <a:t>có</a:t>
            </a:r>
            <a:r>
              <a:rPr lang="en-US" sz="2000" dirty="0" smtClean="0"/>
              <a:t> </a:t>
            </a:r>
            <a:r>
              <a:rPr lang="en-US" sz="2000" dirty="0" err="1" smtClean="0"/>
              <a:t>quá</a:t>
            </a:r>
            <a:r>
              <a:rPr lang="en-US" sz="2000" dirty="0" smtClean="0"/>
              <a:t> </a:t>
            </a:r>
            <a:r>
              <a:rPr lang="en-US" sz="2000" dirty="0" err="1" smtClean="0"/>
              <a:t>nhiều</a:t>
            </a:r>
            <a:r>
              <a:rPr lang="en-US" sz="2000" dirty="0" smtClean="0"/>
              <a:t> </a:t>
            </a:r>
            <a:r>
              <a:rPr lang="en-US" sz="2000" dirty="0" err="1" smtClean="0"/>
              <a:t>sự</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a:t>
            </a:r>
            <a:r>
              <a:rPr lang="en-US" sz="2000" dirty="0" err="1" smtClean="0"/>
              <a:t>một</a:t>
            </a:r>
            <a:r>
              <a:rPr lang="en-US" sz="2000" dirty="0" smtClean="0"/>
              <a:t> class </a:t>
            </a:r>
            <a:r>
              <a:rPr lang="en-US" sz="2000" dirty="0" err="1" smtClean="0"/>
              <a:t>sẽ</a:t>
            </a:r>
            <a:r>
              <a:rPr lang="en-US" sz="2000" dirty="0" smtClean="0"/>
              <a:t> </a:t>
            </a:r>
            <a:r>
              <a:rPr lang="en-US" sz="2000" dirty="0" err="1" smtClean="0"/>
              <a:t>dẫn</a:t>
            </a:r>
            <a:r>
              <a:rPr lang="en-US" sz="2000" dirty="0" smtClean="0"/>
              <a:t> </a:t>
            </a:r>
            <a:r>
              <a:rPr lang="en-US" sz="2000" dirty="0" err="1" smtClean="0"/>
              <a:t>đến</a:t>
            </a:r>
            <a:r>
              <a:rPr lang="en-US" sz="2000" dirty="0" smtClean="0"/>
              <a:t> Hard dependencies.</a:t>
            </a:r>
          </a:p>
          <a:p>
            <a:r>
              <a:rPr lang="en-US" sz="2000" dirty="0" smtClean="0"/>
              <a:t>Hard dependencies </a:t>
            </a:r>
            <a:r>
              <a:rPr lang="en-US" sz="2000" dirty="0" err="1" smtClean="0"/>
              <a:t>gây</a:t>
            </a:r>
            <a:r>
              <a:rPr lang="en-US" sz="2000" dirty="0" smtClean="0"/>
              <a:t> </a:t>
            </a:r>
            <a:r>
              <a:rPr lang="en-US" sz="2000" dirty="0" err="1" smtClean="0"/>
              <a:t>ra</a:t>
            </a:r>
            <a:r>
              <a:rPr lang="en-US" sz="2000" dirty="0" smtClean="0"/>
              <a:t>:</a:t>
            </a:r>
          </a:p>
          <a:p>
            <a:pPr lvl="1"/>
            <a:r>
              <a:rPr lang="en-US" sz="1800" dirty="0" err="1" smtClean="0"/>
              <a:t>Làm</a:t>
            </a:r>
            <a:r>
              <a:rPr lang="en-US" sz="1800" dirty="0" smtClean="0"/>
              <a:t> </a:t>
            </a:r>
            <a:r>
              <a:rPr lang="en-US" sz="1800" dirty="0" err="1" smtClean="0"/>
              <a:t>giảm</a:t>
            </a:r>
            <a:r>
              <a:rPr lang="en-US" sz="1800" dirty="0" smtClean="0"/>
              <a:t> </a:t>
            </a:r>
            <a:r>
              <a:rPr lang="en-US" sz="1800" dirty="0" err="1" smtClean="0"/>
              <a:t>khả</a:t>
            </a:r>
            <a:r>
              <a:rPr lang="en-US" sz="1800" dirty="0" smtClean="0"/>
              <a:t> </a:t>
            </a:r>
            <a:r>
              <a:rPr lang="en-US" sz="1800" dirty="0" err="1" smtClean="0"/>
              <a:t>năng</a:t>
            </a:r>
            <a:r>
              <a:rPr lang="en-US" sz="1800" dirty="0" smtClean="0"/>
              <a:t> reusability</a:t>
            </a:r>
          </a:p>
          <a:p>
            <a:pPr lvl="1"/>
            <a:r>
              <a:rPr lang="en-US" sz="1800" dirty="0" err="1" smtClean="0"/>
              <a:t>Gây</a:t>
            </a:r>
            <a:r>
              <a:rPr lang="en-US" sz="1800" dirty="0" smtClean="0"/>
              <a:t> </a:t>
            </a:r>
            <a:r>
              <a:rPr lang="en-US" sz="1800" dirty="0" err="1" smtClean="0"/>
              <a:t>khó</a:t>
            </a:r>
            <a:r>
              <a:rPr lang="en-US" sz="1800" dirty="0" smtClean="0"/>
              <a:t> </a:t>
            </a:r>
            <a:r>
              <a:rPr lang="en-US" sz="1800" dirty="0" err="1" smtClean="0"/>
              <a:t>khăn</a:t>
            </a:r>
            <a:r>
              <a:rPr lang="en-US" sz="1800" dirty="0" smtClean="0"/>
              <a:t> </a:t>
            </a:r>
            <a:r>
              <a:rPr lang="en-US" sz="1800" dirty="0" err="1" smtClean="0"/>
              <a:t>cho</a:t>
            </a:r>
            <a:r>
              <a:rPr lang="en-US" sz="1800" dirty="0" smtClean="0"/>
              <a:t> </a:t>
            </a:r>
            <a:r>
              <a:rPr lang="en-US" sz="1800" dirty="0" err="1" smtClean="0"/>
              <a:t>việc</a:t>
            </a:r>
            <a:r>
              <a:rPr lang="en-US" sz="1800" dirty="0" smtClean="0"/>
              <a:t> testing</a:t>
            </a:r>
          </a:p>
          <a:p>
            <a:pPr lvl="1"/>
            <a:r>
              <a:rPr lang="en-US" sz="1800" dirty="0" err="1" smtClean="0"/>
              <a:t>Cản</a:t>
            </a:r>
            <a:r>
              <a:rPr lang="en-US" sz="1800" dirty="0" smtClean="0"/>
              <a:t> </a:t>
            </a:r>
            <a:r>
              <a:rPr lang="en-US" sz="1800" dirty="0" err="1" smtClean="0"/>
              <a:t>trở</a:t>
            </a:r>
            <a:r>
              <a:rPr lang="en-US" sz="1800" dirty="0" smtClean="0"/>
              <a:t> </a:t>
            </a:r>
            <a:r>
              <a:rPr lang="en-US" sz="1800" dirty="0" err="1" smtClean="0"/>
              <a:t>khả</a:t>
            </a:r>
            <a:r>
              <a:rPr lang="en-US" sz="1800" dirty="0" smtClean="0"/>
              <a:t> </a:t>
            </a:r>
            <a:r>
              <a:rPr lang="en-US" sz="1800" dirty="0" err="1" smtClean="0"/>
              <a:t>năng</a:t>
            </a:r>
            <a:r>
              <a:rPr lang="en-US" sz="1800" dirty="0" smtClean="0"/>
              <a:t> maintainability </a:t>
            </a:r>
            <a:r>
              <a:rPr lang="en-US" sz="1800" dirty="0" err="1" smtClean="0"/>
              <a:t>khi</a:t>
            </a:r>
            <a:r>
              <a:rPr lang="en-US" sz="1800" dirty="0" smtClean="0"/>
              <a:t> </a:t>
            </a:r>
            <a:r>
              <a:rPr lang="en-US" sz="1800" dirty="0" err="1" smtClean="0"/>
              <a:t>dự</a:t>
            </a:r>
            <a:r>
              <a:rPr lang="en-US" sz="1800" dirty="0" smtClean="0"/>
              <a:t> </a:t>
            </a:r>
            <a:r>
              <a:rPr lang="en-US" sz="1800" dirty="0" err="1" smtClean="0"/>
              <a:t>án</a:t>
            </a:r>
            <a:r>
              <a:rPr lang="en-US" sz="1800" dirty="0" smtClean="0"/>
              <a:t> </a:t>
            </a:r>
            <a:r>
              <a:rPr lang="en-US" sz="1800" dirty="0" err="1" smtClean="0"/>
              <a:t>có</a:t>
            </a:r>
            <a:r>
              <a:rPr lang="en-US" sz="1800" dirty="0" smtClean="0"/>
              <a:t> </a:t>
            </a:r>
            <a:r>
              <a:rPr lang="en-US" sz="1800" dirty="0" err="1" smtClean="0"/>
              <a:t>quy</a:t>
            </a:r>
            <a:r>
              <a:rPr lang="en-US" sz="1800" dirty="0" smtClean="0"/>
              <a:t> </a:t>
            </a:r>
            <a:r>
              <a:rPr lang="en-US" sz="1800" dirty="0" err="1" smtClean="0"/>
              <a:t>mô</a:t>
            </a:r>
            <a:r>
              <a:rPr lang="en-US" sz="1800" dirty="0" smtClean="0"/>
              <a:t> </a:t>
            </a:r>
            <a:r>
              <a:rPr lang="en-US" sz="1800" dirty="0" err="1" smtClean="0"/>
              <a:t>lớn</a:t>
            </a:r>
            <a:endParaRPr lang="en-US" sz="1800" dirty="0" smtClean="0"/>
          </a:p>
          <a:p>
            <a:pPr lvl="1"/>
            <a:endParaRPr lang="en-US" dirty="0"/>
          </a:p>
        </p:txBody>
      </p:sp>
    </p:spTree>
    <p:extLst>
      <p:ext uri="{BB962C8B-B14F-4D97-AF65-F5344CB8AC3E}">
        <p14:creationId xmlns:p14="http://schemas.microsoft.com/office/powerpoint/2010/main" val="297773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609601"/>
            <a:ext cx="8596668" cy="5431762"/>
          </a:xfrm>
        </p:spPr>
        <p:txBody>
          <a:bodyPr>
            <a:normAutofit/>
          </a:bodyPr>
          <a:lstStyle/>
          <a:p>
            <a:r>
              <a:rPr lang="en-US" dirty="0" err="1" smtClean="0"/>
              <a:t>Bây</a:t>
            </a:r>
            <a:r>
              <a:rPr lang="en-US" dirty="0" smtClean="0"/>
              <a:t> </a:t>
            </a:r>
            <a:r>
              <a:rPr lang="en-US" dirty="0" err="1" smtClean="0"/>
              <a:t>giờ</a:t>
            </a:r>
            <a:r>
              <a:rPr lang="en-US" dirty="0" smtClean="0"/>
              <a:t> </a:t>
            </a:r>
            <a:r>
              <a:rPr lang="en-US" dirty="0" err="1" smtClean="0"/>
              <a:t>còn</a:t>
            </a:r>
            <a:r>
              <a:rPr lang="en-US" dirty="0" smtClean="0"/>
              <a:t> </a:t>
            </a:r>
            <a:r>
              <a:rPr lang="en-US" dirty="0" err="1" smtClean="0"/>
              <a:t>một</a:t>
            </a:r>
            <a:r>
              <a:rPr lang="en-US" dirty="0" smtClean="0"/>
              <a:t> </a:t>
            </a:r>
            <a:r>
              <a:rPr lang="en-US" dirty="0" err="1" smtClean="0"/>
              <a:t>vần</a:t>
            </a:r>
            <a:r>
              <a:rPr lang="en-US" dirty="0" smtClean="0"/>
              <a:t> </a:t>
            </a:r>
            <a:r>
              <a:rPr lang="en-US" dirty="0" err="1" smtClean="0"/>
              <a:t>đề</a:t>
            </a:r>
            <a:endParaRPr lang="en-US" dirty="0" smtClean="0"/>
          </a:p>
          <a:p>
            <a:pPr lvl="1"/>
            <a:r>
              <a:rPr lang="en-US" dirty="0" err="1" smtClean="0"/>
              <a:t>Trong</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thì</a:t>
            </a:r>
            <a:r>
              <a:rPr lang="en-US" dirty="0" smtClean="0"/>
              <a:t> </a:t>
            </a:r>
            <a:r>
              <a:rPr lang="en-US" dirty="0" err="1" smtClean="0"/>
              <a:t>mỗi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đều</a:t>
            </a:r>
            <a:r>
              <a:rPr lang="en-US" dirty="0" smtClean="0"/>
              <a:t> </a:t>
            </a:r>
            <a:r>
              <a:rPr lang="en-US" dirty="0" err="1" smtClean="0"/>
              <a:t>dùng</a:t>
            </a:r>
            <a:r>
              <a:rPr lang="en-US" dirty="0" smtClean="0"/>
              <a:t> 2 </a:t>
            </a:r>
            <a:r>
              <a:rPr lang="en-US" dirty="0" err="1" smtClean="0"/>
              <a:t>kiểu</a:t>
            </a:r>
            <a:r>
              <a:rPr lang="en-US" dirty="0" smtClean="0"/>
              <a:t> Context: </a:t>
            </a:r>
            <a:r>
              <a:rPr lang="en-US" dirty="0" err="1" smtClean="0"/>
              <a:t>ApplicationContext</a:t>
            </a:r>
            <a:r>
              <a:rPr lang="en-US" dirty="0" smtClean="0"/>
              <a:t> </a:t>
            </a:r>
            <a:r>
              <a:rPr lang="en-US" dirty="0" err="1" smtClean="0"/>
              <a:t>và</a:t>
            </a:r>
            <a:r>
              <a:rPr lang="en-US" dirty="0" smtClean="0"/>
              <a:t> Activity. </a:t>
            </a:r>
            <a:r>
              <a:rPr lang="en-US" dirty="0" err="1" smtClean="0"/>
              <a:t>Vì</a:t>
            </a:r>
            <a:r>
              <a:rPr lang="en-US" dirty="0" smtClean="0"/>
              <a:t> </a:t>
            </a:r>
            <a:r>
              <a:rPr lang="en-US" dirty="0" err="1" smtClean="0"/>
              <a:t>vậy</a:t>
            </a:r>
            <a:r>
              <a:rPr lang="en-US" dirty="0" smtClean="0"/>
              <a:t> ta </a:t>
            </a:r>
            <a:r>
              <a:rPr lang="en-US" dirty="0" err="1" smtClean="0"/>
              <a:t>sẽ</a:t>
            </a:r>
            <a:r>
              <a:rPr lang="en-US" dirty="0" smtClean="0"/>
              <a:t> </a:t>
            </a:r>
            <a:r>
              <a:rPr lang="en-US" dirty="0" err="1" smtClean="0"/>
              <a:t>tạo</a:t>
            </a:r>
            <a:r>
              <a:rPr lang="en-US" dirty="0" smtClean="0"/>
              <a:t> them </a:t>
            </a:r>
            <a:r>
              <a:rPr lang="en-US" dirty="0" err="1" smtClean="0"/>
              <a:t>một</a:t>
            </a:r>
            <a:r>
              <a:rPr lang="en-US" dirty="0" smtClean="0"/>
              <a:t> Module </a:t>
            </a:r>
            <a:r>
              <a:rPr lang="en-US" dirty="0" err="1" smtClean="0"/>
              <a:t>ActivityModule</a:t>
            </a:r>
            <a:r>
              <a:rPr lang="en-US" dirty="0" smtClean="0"/>
              <a:t> </a:t>
            </a:r>
            <a:r>
              <a:rPr lang="en-US" dirty="0" err="1" smtClean="0"/>
              <a:t>để</a:t>
            </a:r>
            <a:r>
              <a:rPr lang="en-US" dirty="0" smtClean="0"/>
              <a:t> </a:t>
            </a:r>
            <a:r>
              <a:rPr lang="en-US" dirty="0" err="1" smtClean="0"/>
              <a:t>cung</a:t>
            </a:r>
            <a:r>
              <a:rPr lang="en-US" dirty="0" smtClean="0"/>
              <a:t> </a:t>
            </a:r>
            <a:r>
              <a:rPr lang="en-US" dirty="0" err="1" smtClean="0"/>
              <a:t>cấp</a:t>
            </a:r>
            <a:r>
              <a:rPr lang="en-US" dirty="0" smtClean="0"/>
              <a:t> </a:t>
            </a:r>
            <a:r>
              <a:rPr lang="en-US" dirty="0" err="1" smtClean="0"/>
              <a:t>Acitvity</a:t>
            </a:r>
            <a:r>
              <a:rPr lang="en-US" dirty="0" smtClean="0"/>
              <a:t> Context</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err="1" smtClean="0"/>
              <a:t>Tuy</a:t>
            </a:r>
            <a:r>
              <a:rPr lang="en-US" dirty="0" smtClean="0"/>
              <a:t> </a:t>
            </a:r>
            <a:r>
              <a:rPr lang="en-US" dirty="0" err="1" smtClean="0"/>
              <a:t>vậy</a:t>
            </a:r>
            <a:r>
              <a:rPr lang="en-US" dirty="0" smtClean="0"/>
              <a:t> </a:t>
            </a:r>
            <a:r>
              <a:rPr lang="en-US" dirty="0" err="1" smtClean="0"/>
              <a:t>thì</a:t>
            </a:r>
            <a:r>
              <a:rPr lang="en-US" dirty="0" smtClean="0"/>
              <a:t> </a:t>
            </a:r>
            <a:r>
              <a:rPr lang="en-US" dirty="0" err="1" smtClean="0"/>
              <a:t>vẫn</a:t>
            </a:r>
            <a:r>
              <a:rPr lang="en-US" dirty="0" smtClean="0"/>
              <a:t> </a:t>
            </a:r>
            <a:r>
              <a:rPr lang="en-US" dirty="0" err="1" smtClean="0"/>
              <a:t>chưa</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được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bởi</a:t>
            </a:r>
            <a:r>
              <a:rPr lang="en-US" dirty="0" smtClean="0"/>
              <a:t> </a:t>
            </a:r>
            <a:r>
              <a:rPr lang="en-US" dirty="0" err="1" smtClean="0"/>
              <a:t>vì</a:t>
            </a:r>
            <a:r>
              <a:rPr lang="en-US" dirty="0" smtClean="0"/>
              <a:t> Dagger2 </a:t>
            </a:r>
            <a:r>
              <a:rPr lang="en-US" dirty="0" err="1" smtClean="0"/>
              <a:t>sẽ</a:t>
            </a:r>
            <a:r>
              <a:rPr lang="en-US" dirty="0" smtClean="0"/>
              <a:t> </a:t>
            </a:r>
            <a:r>
              <a:rPr lang="en-US" dirty="0" err="1" smtClean="0"/>
              <a:t>bị</a:t>
            </a:r>
            <a:r>
              <a:rPr lang="en-US" dirty="0" smtClean="0"/>
              <a:t> </a:t>
            </a:r>
            <a:r>
              <a:rPr lang="en-US" dirty="0" err="1" smtClean="0"/>
              <a:t>bối</a:t>
            </a:r>
            <a:r>
              <a:rPr lang="en-US" dirty="0" smtClean="0"/>
              <a:t> </a:t>
            </a:r>
            <a:r>
              <a:rPr lang="en-US" dirty="0" err="1" smtClean="0"/>
              <a:t>rối</a:t>
            </a:r>
            <a:r>
              <a:rPr lang="en-US" dirty="0" smtClean="0"/>
              <a:t> </a:t>
            </a:r>
            <a:r>
              <a:rPr lang="en-US" dirty="0" err="1" smtClean="0"/>
              <a:t>bởi</a:t>
            </a:r>
            <a:r>
              <a:rPr lang="en-US" dirty="0" smtClean="0"/>
              <a:t> </a:t>
            </a:r>
            <a:r>
              <a:rPr lang="en-US" dirty="0" err="1" smtClean="0"/>
              <a:t>vì</a:t>
            </a:r>
            <a:r>
              <a:rPr lang="en-US" dirty="0" smtClean="0"/>
              <a:t> </a:t>
            </a:r>
            <a:r>
              <a:rPr lang="en-US" dirty="0" err="1" smtClean="0"/>
              <a:t>có</a:t>
            </a:r>
            <a:r>
              <a:rPr lang="en-US" dirty="0" smtClean="0"/>
              <a:t> 2 Module </a:t>
            </a:r>
            <a:r>
              <a:rPr lang="en-US" dirty="0" err="1" smtClean="0"/>
              <a:t>cung</a:t>
            </a:r>
            <a:r>
              <a:rPr lang="en-US" dirty="0" smtClean="0"/>
              <a:t> </a:t>
            </a:r>
            <a:r>
              <a:rPr lang="en-US" dirty="0" err="1" smtClean="0"/>
              <a:t>cấp</a:t>
            </a:r>
            <a:r>
              <a:rPr lang="en-US" dirty="0" smtClean="0"/>
              <a:t> Context </a:t>
            </a:r>
            <a:r>
              <a:rPr lang="en-US" dirty="0" err="1" smtClean="0"/>
              <a:t>và</a:t>
            </a:r>
            <a:r>
              <a:rPr lang="en-US" dirty="0" smtClean="0"/>
              <a:t> </a:t>
            </a:r>
            <a:r>
              <a:rPr lang="en-US" dirty="0" err="1" smtClean="0"/>
              <a:t>nó</a:t>
            </a:r>
            <a:r>
              <a:rPr lang="en-US" dirty="0" smtClean="0"/>
              <a:t> </a:t>
            </a:r>
            <a:r>
              <a:rPr lang="en-US" dirty="0" err="1" smtClean="0"/>
              <a:t>sẽ</a:t>
            </a:r>
            <a:r>
              <a:rPr lang="en-US" dirty="0" smtClean="0"/>
              <a:t> throw </a:t>
            </a:r>
            <a:r>
              <a:rPr lang="en-US" dirty="0" err="1" smtClean="0"/>
              <a:t>ra</a:t>
            </a:r>
            <a:r>
              <a:rPr lang="en-US" dirty="0" smtClean="0"/>
              <a:t> </a:t>
            </a:r>
            <a:r>
              <a:rPr lang="en-US" dirty="0" err="1" smtClean="0"/>
              <a:t>lỗi</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400" y="2046394"/>
            <a:ext cx="7163913" cy="2937498"/>
          </a:xfrm>
          <a:prstGeom prst="rect">
            <a:avLst/>
          </a:prstGeom>
        </p:spPr>
      </p:pic>
    </p:spTree>
    <p:extLst>
      <p:ext uri="{BB962C8B-B14F-4D97-AF65-F5344CB8AC3E}">
        <p14:creationId xmlns:p14="http://schemas.microsoft.com/office/powerpoint/2010/main" val="162855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smtClean="0"/>
              <a:t>@Name Annotation: Annotation </a:t>
            </a:r>
            <a:r>
              <a:rPr lang="en-US" dirty="0" err="1" smtClean="0"/>
              <a:t>này</a:t>
            </a:r>
            <a:r>
              <a:rPr lang="en-US" dirty="0" smtClean="0"/>
              <a:t> </a:t>
            </a:r>
            <a:r>
              <a:rPr lang="en-US" dirty="0" err="1" smtClean="0"/>
              <a:t>giúp</a:t>
            </a:r>
            <a:r>
              <a:rPr lang="en-US" dirty="0" smtClean="0"/>
              <a:t> ta </a:t>
            </a:r>
            <a:r>
              <a:rPr lang="en-US" dirty="0" err="1" smtClean="0"/>
              <a:t>phân</a:t>
            </a:r>
            <a:r>
              <a:rPr lang="en-US" dirty="0" smtClean="0"/>
              <a:t> </a:t>
            </a:r>
            <a:r>
              <a:rPr lang="en-US" dirty="0" err="1" smtClean="0"/>
              <a:t>biệt</a:t>
            </a:r>
            <a:r>
              <a:rPr lang="en-US" dirty="0" smtClean="0"/>
              <a:t> </a:t>
            </a:r>
            <a:r>
              <a:rPr lang="en-US" dirty="0" err="1" smtClean="0"/>
              <a:t>được</a:t>
            </a:r>
            <a:r>
              <a:rPr lang="en-US" dirty="0" smtClean="0"/>
              <a:t> </a:t>
            </a:r>
            <a:r>
              <a:rPr lang="en-US" dirty="0" err="1" smtClean="0"/>
              <a:t>các</a:t>
            </a:r>
            <a:r>
              <a:rPr lang="en-US" dirty="0" smtClean="0"/>
              <a:t> Context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458" y="1371862"/>
            <a:ext cx="7355569" cy="4567619"/>
          </a:xfrm>
          <a:prstGeom prst="rect">
            <a:avLst/>
          </a:prstGeom>
        </p:spPr>
      </p:pic>
    </p:spTree>
    <p:extLst>
      <p:ext uri="{BB962C8B-B14F-4D97-AF65-F5344CB8AC3E}">
        <p14:creationId xmlns:p14="http://schemas.microsoft.com/office/powerpoint/2010/main" val="41518968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609600"/>
            <a:ext cx="5104853" cy="50662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187" y="4410157"/>
            <a:ext cx="717467" cy="1183821"/>
          </a:xfrm>
          <a:prstGeom prst="rect">
            <a:avLst/>
          </a:prstGeom>
        </p:spPr>
      </p:pic>
    </p:spTree>
    <p:extLst>
      <p:ext uri="{BB962C8B-B14F-4D97-AF65-F5344CB8AC3E}">
        <p14:creationId xmlns:p14="http://schemas.microsoft.com/office/powerpoint/2010/main" val="13132334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lstStyle/>
          <a:p>
            <a:r>
              <a:rPr lang="en-US" dirty="0" smtClean="0"/>
              <a:t>@Qualifier Annotation: </a:t>
            </a:r>
            <a:r>
              <a:rPr lang="en-US" dirty="0" err="1" smtClean="0"/>
              <a:t>Như</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để</a:t>
            </a:r>
            <a:r>
              <a:rPr lang="en-US" dirty="0" smtClean="0"/>
              <a:t> </a:t>
            </a:r>
            <a:r>
              <a:rPr lang="en-US" dirty="0" err="1" smtClean="0"/>
              <a:t>thay</a:t>
            </a:r>
            <a:r>
              <a:rPr lang="en-US" dirty="0" smtClean="0"/>
              <a:t> </a:t>
            </a:r>
            <a:r>
              <a:rPr lang="en-US" dirty="0" err="1" smtClean="0"/>
              <a:t>thế</a:t>
            </a:r>
            <a:r>
              <a:rPr lang="en-US" dirty="0" smtClean="0"/>
              <a:t> @Name. </a:t>
            </a:r>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Annotation </a:t>
            </a:r>
            <a:r>
              <a:rPr lang="en-US" dirty="0" err="1" smtClean="0"/>
              <a:t>này</a:t>
            </a:r>
            <a:r>
              <a:rPr lang="en-US" dirty="0" smtClean="0"/>
              <a:t> ta </a:t>
            </a:r>
            <a:r>
              <a:rPr lang="en-US" dirty="0" err="1" smtClean="0"/>
              <a:t>cần</a:t>
            </a:r>
            <a:r>
              <a:rPr lang="en-US" dirty="0" smtClean="0"/>
              <a:t> </a:t>
            </a:r>
            <a:r>
              <a:rPr lang="en-US" dirty="0" err="1" smtClean="0"/>
              <a:t>tạo</a:t>
            </a:r>
            <a:r>
              <a:rPr lang="en-US" dirty="0" smtClean="0"/>
              <a:t> </a:t>
            </a:r>
            <a:r>
              <a:rPr lang="en-US" dirty="0" err="1" smtClean="0"/>
              <a:t>một</a:t>
            </a:r>
            <a:r>
              <a:rPr lang="en-US" dirty="0" smtClean="0"/>
              <a:t> @interface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14" y="1624776"/>
            <a:ext cx="6744641" cy="4763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98" y="2748100"/>
            <a:ext cx="6677957" cy="1724266"/>
          </a:xfrm>
          <a:prstGeom prst="rect">
            <a:avLst/>
          </a:prstGeom>
        </p:spPr>
      </p:pic>
    </p:spTree>
    <p:extLst>
      <p:ext uri="{BB962C8B-B14F-4D97-AF65-F5344CB8AC3E}">
        <p14:creationId xmlns:p14="http://schemas.microsoft.com/office/powerpoint/2010/main" val="40801688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609600"/>
            <a:ext cx="6036504" cy="502508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838" y="4200895"/>
            <a:ext cx="152421" cy="219106"/>
          </a:xfrm>
          <a:prstGeom prst="rect">
            <a:avLst/>
          </a:prstGeom>
        </p:spPr>
      </p:pic>
    </p:spTree>
    <p:extLst>
      <p:ext uri="{BB962C8B-B14F-4D97-AF65-F5344CB8AC3E}">
        <p14:creationId xmlns:p14="http://schemas.microsoft.com/office/powerpoint/2010/main" val="42524411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Content Placeholder 5"/>
          <p:cNvSpPr>
            <a:spLocks noGrp="1"/>
          </p:cNvSpPr>
          <p:nvPr>
            <p:ph idx="1"/>
          </p:nvPr>
        </p:nvSpPr>
        <p:spPr>
          <a:xfrm>
            <a:off x="677334" y="609601"/>
            <a:ext cx="8596668" cy="5431762"/>
          </a:xfrm>
        </p:spPr>
        <p:txBody>
          <a:bodyPr/>
          <a:lstStyle/>
          <a:p>
            <a:endParaRPr lang="en-US" dirty="0"/>
          </a:p>
        </p:txBody>
      </p:sp>
      <p:sp>
        <p:nvSpPr>
          <p:cNvPr id="7" name="Rectangle 6"/>
          <p:cNvSpPr/>
          <p:nvPr/>
        </p:nvSpPr>
        <p:spPr>
          <a:xfrm>
            <a:off x="1322264" y="2863817"/>
            <a:ext cx="7306808" cy="923330"/>
          </a:xfrm>
          <a:prstGeom prst="rect">
            <a:avLst/>
          </a:prstGeom>
          <a:noFill/>
        </p:spPr>
        <p:txBody>
          <a:bodyPr wrap="none" lIns="91440" tIns="45720" rIns="91440" bIns="45720">
            <a:spAutoFit/>
          </a:bodyPr>
          <a:lstStyle/>
          <a:p>
            <a:pPr algn="ctr"/>
            <a:r>
              <a:rPr lang="en-US" sz="5400" b="0" cap="none" spc="0" dirty="0" smtClean="0">
                <a:ln w="0"/>
                <a:solidFill>
                  <a:schemeClr val="accent1">
                    <a:lumMod val="50000"/>
                  </a:schemeClr>
                </a:solidFill>
                <a:effectLst>
                  <a:reflection blurRad="6350" stA="53000" endA="300" endPos="35500" dir="5400000" sy="-90000" algn="bl" rotWithShape="0"/>
                </a:effectLst>
              </a:rPr>
              <a:t>Thank you for listening</a:t>
            </a:r>
            <a:endParaRPr lang="en-US" sz="5400" b="0" cap="none" spc="0" dirty="0">
              <a:ln w="0"/>
              <a:solidFill>
                <a:schemeClr val="accent1">
                  <a:lumMod val="50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27586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2">
                    <a:lumMod val="50000"/>
                  </a:schemeClr>
                </a:solidFill>
              </a:rPr>
              <a:t>Cách</a:t>
            </a:r>
            <a:r>
              <a:rPr lang="en-US" dirty="0" smtClean="0">
                <a:solidFill>
                  <a:schemeClr val="accent2">
                    <a:lumMod val="50000"/>
                  </a:schemeClr>
                </a:solidFill>
              </a:rPr>
              <a:t> </a:t>
            </a:r>
            <a:r>
              <a:rPr lang="en-US" dirty="0" err="1" smtClean="0">
                <a:solidFill>
                  <a:schemeClr val="accent2">
                    <a:lumMod val="50000"/>
                  </a:schemeClr>
                </a:solidFill>
              </a:rPr>
              <a:t>khắc</a:t>
            </a:r>
            <a:r>
              <a:rPr lang="en-US" dirty="0" smtClean="0">
                <a:solidFill>
                  <a:schemeClr val="accent2">
                    <a:lumMod val="50000"/>
                  </a:schemeClr>
                </a:solidFill>
              </a:rPr>
              <a:t> </a:t>
            </a:r>
            <a:r>
              <a:rPr lang="en-US" dirty="0" err="1" smtClean="0">
                <a:solidFill>
                  <a:schemeClr val="accent2">
                    <a:lumMod val="50000"/>
                  </a:schemeClr>
                </a:solidFill>
              </a:rPr>
              <a:t>phục</a:t>
            </a:r>
            <a:endParaRPr lang="en-US" dirty="0">
              <a:solidFill>
                <a:schemeClr val="accent2">
                  <a:lumMod val="50000"/>
                </a:schemeClr>
              </a:solidFill>
            </a:endParaRPr>
          </a:p>
        </p:txBody>
      </p:sp>
      <p:sp>
        <p:nvSpPr>
          <p:cNvPr id="3" name="Content Placeholder 2"/>
          <p:cNvSpPr>
            <a:spLocks noGrp="1"/>
          </p:cNvSpPr>
          <p:nvPr>
            <p:ph idx="1"/>
          </p:nvPr>
        </p:nvSpPr>
        <p:spPr/>
        <p:txBody>
          <a:bodyPr>
            <a:normAutofit/>
          </a:bodyPr>
          <a:lstStyle/>
          <a:p>
            <a:r>
              <a:rPr lang="en-US" sz="2400" dirty="0" err="1" smtClean="0"/>
              <a:t>Một</a:t>
            </a:r>
            <a:r>
              <a:rPr lang="en-US" sz="2400" dirty="0" smtClean="0"/>
              <a:t> </a:t>
            </a:r>
            <a:r>
              <a:rPr lang="en-US" sz="2400" dirty="0" err="1" smtClean="0"/>
              <a:t>chiến</a:t>
            </a:r>
            <a:r>
              <a:rPr lang="en-US" sz="2400" dirty="0" smtClean="0"/>
              <a:t> </a:t>
            </a:r>
            <a:r>
              <a:rPr lang="en-US" sz="2400" dirty="0" err="1" smtClean="0"/>
              <a:t>lược</a:t>
            </a:r>
            <a:r>
              <a:rPr lang="en-US" sz="2400" dirty="0" smtClean="0"/>
              <a:t> </a:t>
            </a:r>
            <a:r>
              <a:rPr lang="en-US" sz="2400" dirty="0" err="1" smtClean="0"/>
              <a:t>để</a:t>
            </a:r>
            <a:r>
              <a:rPr lang="en-US" sz="2400" dirty="0" smtClean="0"/>
              <a:t> </a:t>
            </a:r>
            <a:r>
              <a:rPr lang="en-US" sz="2400" dirty="0" err="1" smtClean="0"/>
              <a:t>khắc</a:t>
            </a:r>
            <a:r>
              <a:rPr lang="en-US" sz="2400" dirty="0" smtClean="0"/>
              <a:t> </a:t>
            </a:r>
            <a:r>
              <a:rPr lang="en-US" sz="2400" dirty="0" err="1" smtClean="0"/>
              <a:t>phục</a:t>
            </a:r>
            <a:r>
              <a:rPr lang="en-US" sz="2400" dirty="0" smtClean="0"/>
              <a:t> </a:t>
            </a:r>
            <a:r>
              <a:rPr lang="en-US" sz="2400" dirty="0" err="1" smtClean="0"/>
              <a:t>được</a:t>
            </a:r>
            <a:r>
              <a:rPr lang="en-US" sz="2400" dirty="0" smtClean="0"/>
              <a:t> </a:t>
            </a:r>
            <a:r>
              <a:rPr lang="en-US" sz="2400" dirty="0" err="1" smtClean="0"/>
              <a:t>vấn</a:t>
            </a:r>
            <a:r>
              <a:rPr lang="en-US" sz="2400" dirty="0" smtClean="0"/>
              <a:t> </a:t>
            </a:r>
            <a:r>
              <a:rPr lang="en-US" sz="2400" dirty="0" err="1" smtClean="0"/>
              <a:t>đề</a:t>
            </a:r>
            <a:r>
              <a:rPr lang="en-US" sz="2400" dirty="0" smtClean="0"/>
              <a:t> </a:t>
            </a:r>
            <a:r>
              <a:rPr lang="en-US" sz="2400" dirty="0" err="1" smtClean="0"/>
              <a:t>trên</a:t>
            </a:r>
            <a:r>
              <a:rPr lang="en-US" sz="2400" dirty="0" smtClean="0"/>
              <a:t> </a:t>
            </a:r>
            <a:r>
              <a:rPr lang="en-US" sz="2400" dirty="0" err="1" smtClean="0"/>
              <a:t>đó</a:t>
            </a:r>
            <a:r>
              <a:rPr lang="en-US" sz="2400" dirty="0" smtClean="0"/>
              <a:t> </a:t>
            </a:r>
            <a:r>
              <a:rPr lang="en-US" sz="2400" dirty="0" err="1" smtClean="0"/>
              <a:t>chính</a:t>
            </a:r>
            <a:r>
              <a:rPr lang="en-US" sz="2400" dirty="0" smtClean="0"/>
              <a:t> </a:t>
            </a:r>
            <a:r>
              <a:rPr lang="en-US" sz="2400" dirty="0" err="1" smtClean="0"/>
              <a:t>là</a:t>
            </a:r>
            <a:r>
              <a:rPr lang="en-US" sz="2400" dirty="0" smtClean="0"/>
              <a:t> Dependency Injection (DI).</a:t>
            </a:r>
          </a:p>
          <a:p>
            <a:r>
              <a:rPr lang="en-US" sz="2400" dirty="0" err="1" smtClean="0"/>
              <a:t>Thật</a:t>
            </a:r>
            <a:r>
              <a:rPr lang="en-US" sz="2400" dirty="0" smtClean="0"/>
              <a:t> </a:t>
            </a:r>
            <a:r>
              <a:rPr lang="en-US" sz="2400" dirty="0" err="1" smtClean="0"/>
              <a:t>ra</a:t>
            </a:r>
            <a:r>
              <a:rPr lang="en-US" sz="2400" dirty="0" smtClean="0"/>
              <a:t> </a:t>
            </a:r>
            <a:r>
              <a:rPr lang="en-US" sz="2400" dirty="0" err="1" smtClean="0"/>
              <a:t>cũng</a:t>
            </a:r>
            <a:r>
              <a:rPr lang="en-US" sz="2400" dirty="0" smtClean="0"/>
              <a:t> </a:t>
            </a:r>
            <a:r>
              <a:rPr lang="en-US" sz="2400" dirty="0" err="1" smtClean="0"/>
              <a:t>còn</a:t>
            </a:r>
            <a:r>
              <a:rPr lang="en-US" sz="2400" dirty="0" smtClean="0"/>
              <a:t> </a:t>
            </a:r>
            <a:r>
              <a:rPr lang="en-US" sz="2400" dirty="0" err="1" smtClean="0"/>
              <a:t>có</a:t>
            </a:r>
            <a:r>
              <a:rPr lang="en-US" sz="2400" dirty="0" smtClean="0"/>
              <a:t> </a:t>
            </a:r>
            <a:r>
              <a:rPr lang="en-US" sz="2400" dirty="0" err="1" smtClean="0"/>
              <a:t>những</a:t>
            </a:r>
            <a:r>
              <a:rPr lang="en-US" sz="2400" dirty="0" smtClean="0"/>
              <a:t> </a:t>
            </a:r>
            <a:r>
              <a:rPr lang="en-US" sz="2400" dirty="0" err="1" smtClean="0"/>
              <a:t>cách</a:t>
            </a:r>
            <a:r>
              <a:rPr lang="en-US" sz="2400" dirty="0" smtClean="0"/>
              <a:t> </a:t>
            </a:r>
            <a:r>
              <a:rPr lang="en-US" sz="2400" dirty="0" err="1" smtClean="0"/>
              <a:t>khác</a:t>
            </a:r>
            <a:r>
              <a:rPr lang="en-US" sz="2400" dirty="0" smtClean="0"/>
              <a:t> </a:t>
            </a:r>
            <a:r>
              <a:rPr lang="en-US" sz="2400" dirty="0" err="1" smtClean="0"/>
              <a:t>để</a:t>
            </a:r>
            <a:r>
              <a:rPr lang="en-US" sz="2400" dirty="0" smtClean="0"/>
              <a:t> </a:t>
            </a:r>
            <a:r>
              <a:rPr lang="en-US" sz="2400" dirty="0" err="1" smtClean="0"/>
              <a:t>khắc</a:t>
            </a:r>
            <a:r>
              <a:rPr lang="en-US" sz="2400" dirty="0" smtClean="0"/>
              <a:t> </a:t>
            </a:r>
            <a:r>
              <a:rPr lang="en-US" sz="2400" dirty="0" err="1" smtClean="0"/>
              <a:t>phục</a:t>
            </a:r>
            <a:r>
              <a:rPr lang="en-US" sz="2400" dirty="0" smtClean="0"/>
              <a:t> </a:t>
            </a:r>
            <a:r>
              <a:rPr lang="en-US" sz="2400" dirty="0" err="1" smtClean="0"/>
              <a:t>tình</a:t>
            </a:r>
            <a:r>
              <a:rPr lang="en-US" sz="2400" dirty="0" smtClean="0"/>
              <a:t> </a:t>
            </a:r>
            <a:r>
              <a:rPr lang="en-US" sz="2400" dirty="0" err="1" smtClean="0"/>
              <a:t>trạng</a:t>
            </a:r>
            <a:r>
              <a:rPr lang="en-US" sz="2400" dirty="0" smtClean="0"/>
              <a:t> </a:t>
            </a:r>
            <a:r>
              <a:rPr lang="en-US" sz="2400" dirty="0" err="1" smtClean="0"/>
              <a:t>trên</a:t>
            </a:r>
            <a:r>
              <a:rPr lang="en-US" sz="2400" dirty="0" smtClean="0"/>
              <a:t> </a:t>
            </a:r>
            <a:r>
              <a:rPr lang="en-US" sz="2400" dirty="0" err="1" smtClean="0"/>
              <a:t>nhưng</a:t>
            </a:r>
            <a:r>
              <a:rPr lang="en-US" sz="2400" dirty="0" smtClean="0"/>
              <a:t> DI </a:t>
            </a:r>
            <a:r>
              <a:rPr lang="en-US" sz="2400" dirty="0" err="1" smtClean="0"/>
              <a:t>được</a:t>
            </a:r>
            <a:r>
              <a:rPr lang="en-US" sz="2400" dirty="0" smtClean="0"/>
              <a:t> </a:t>
            </a:r>
            <a:r>
              <a:rPr lang="en-US" sz="2400" dirty="0" err="1" smtClean="0"/>
              <a:t>cho</a:t>
            </a:r>
            <a:r>
              <a:rPr lang="en-US" sz="2400" dirty="0" smtClean="0"/>
              <a:t> </a:t>
            </a:r>
            <a:r>
              <a:rPr lang="en-US" sz="2400" dirty="0" err="1" smtClean="0"/>
              <a:t>là</a:t>
            </a:r>
            <a:r>
              <a:rPr lang="en-US" sz="2400" dirty="0" smtClean="0"/>
              <a:t> </a:t>
            </a:r>
            <a:r>
              <a:rPr lang="en-US" sz="2400" dirty="0" err="1" smtClean="0"/>
              <a:t>dễ</a:t>
            </a:r>
            <a:r>
              <a:rPr lang="en-US" sz="2400" dirty="0" smtClean="0"/>
              <a:t> </a:t>
            </a:r>
            <a:r>
              <a:rPr lang="en-US" sz="2400" dirty="0" err="1" smtClean="0"/>
              <a:t>hơn</a:t>
            </a:r>
            <a:r>
              <a:rPr lang="en-US" sz="2400" dirty="0" smtClean="0"/>
              <a:t> </a:t>
            </a:r>
            <a:r>
              <a:rPr lang="en-US" sz="2400" dirty="0" err="1" smtClean="0"/>
              <a:t>và</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cho</a:t>
            </a:r>
            <a:r>
              <a:rPr lang="en-US" sz="2400" dirty="0" smtClean="0"/>
              <a:t> </a:t>
            </a:r>
            <a:r>
              <a:rPr lang="en-US" sz="2400" dirty="0" err="1" smtClean="0"/>
              <a:t>các</a:t>
            </a:r>
            <a:r>
              <a:rPr lang="en-US" sz="2400" dirty="0" smtClean="0"/>
              <a:t> </a:t>
            </a:r>
            <a:r>
              <a:rPr lang="en-US" sz="2400" dirty="0" err="1" smtClean="0"/>
              <a:t>dự</a:t>
            </a:r>
            <a:r>
              <a:rPr lang="en-US" sz="2400" dirty="0" smtClean="0"/>
              <a:t> </a:t>
            </a:r>
            <a:r>
              <a:rPr lang="en-US" sz="2400" dirty="0" err="1" smtClean="0"/>
              <a:t>án</a:t>
            </a:r>
            <a:r>
              <a:rPr lang="en-US" sz="2400" dirty="0" smtClean="0"/>
              <a:t> </a:t>
            </a:r>
            <a:r>
              <a:rPr lang="en-US" sz="2400" dirty="0" err="1" smtClean="0"/>
              <a:t>có</a:t>
            </a:r>
            <a:r>
              <a:rPr lang="en-US" sz="2400" dirty="0" smtClean="0"/>
              <a:t> </a:t>
            </a:r>
            <a:r>
              <a:rPr lang="en-US" sz="2400" dirty="0" err="1" smtClean="0"/>
              <a:t>quy</a:t>
            </a:r>
            <a:r>
              <a:rPr lang="en-US" sz="2400" dirty="0" smtClean="0"/>
              <a:t> </a:t>
            </a:r>
            <a:r>
              <a:rPr lang="en-US" sz="2400" dirty="0" err="1" smtClean="0"/>
              <a:t>mô</a:t>
            </a:r>
            <a:r>
              <a:rPr lang="en-US" sz="2400" dirty="0" smtClean="0"/>
              <a:t> </a:t>
            </a:r>
            <a:r>
              <a:rPr lang="en-US" sz="2400" dirty="0" err="1" smtClean="0"/>
              <a:t>lớn</a:t>
            </a:r>
            <a:r>
              <a:rPr lang="en-US" sz="2400" dirty="0" smtClean="0"/>
              <a:t> </a:t>
            </a:r>
            <a:r>
              <a:rPr lang="en-US" sz="2400" dirty="0" err="1" smtClean="0"/>
              <a:t>và</a:t>
            </a:r>
            <a:r>
              <a:rPr lang="en-US" sz="2400" dirty="0" smtClean="0"/>
              <a:t> </a:t>
            </a:r>
            <a:r>
              <a:rPr lang="en-US" sz="2400" dirty="0" err="1" smtClean="0"/>
              <a:t>mở</a:t>
            </a:r>
            <a:r>
              <a:rPr lang="en-US" sz="2400" dirty="0" smtClean="0"/>
              <a:t> </a:t>
            </a:r>
            <a:r>
              <a:rPr lang="en-US" sz="2400" dirty="0" err="1" smtClean="0"/>
              <a:t>rộng</a:t>
            </a:r>
            <a:r>
              <a:rPr lang="en-US" sz="2400" dirty="0" smtClean="0"/>
              <a:t>.</a:t>
            </a:r>
            <a:endParaRPr lang="en-US" sz="2400" dirty="0"/>
          </a:p>
        </p:txBody>
      </p:sp>
    </p:spTree>
    <p:extLst>
      <p:ext uri="{BB962C8B-B14F-4D97-AF65-F5344CB8AC3E}">
        <p14:creationId xmlns:p14="http://schemas.microsoft.com/office/powerpoint/2010/main" val="338607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chemeClr val="accent2">
                    <a:lumMod val="50000"/>
                  </a:schemeClr>
                </a:solidFill>
              </a:rPr>
              <a:t>Ví</a:t>
            </a:r>
            <a:r>
              <a:rPr lang="en-US" dirty="0" smtClean="0">
                <a:solidFill>
                  <a:schemeClr val="accent2">
                    <a:lumMod val="50000"/>
                  </a:schemeClr>
                </a:solidFill>
              </a:rPr>
              <a:t> </a:t>
            </a:r>
            <a:r>
              <a:rPr lang="en-US" dirty="0" err="1" smtClean="0">
                <a:solidFill>
                  <a:schemeClr val="accent2">
                    <a:lumMod val="50000"/>
                  </a:schemeClr>
                </a:solidFill>
              </a:rPr>
              <a:t>dụ</a:t>
            </a:r>
            <a:r>
              <a:rPr lang="en-US" dirty="0" smtClean="0">
                <a:solidFill>
                  <a:schemeClr val="accent2">
                    <a:lumMod val="50000"/>
                  </a:schemeClr>
                </a:solidFill>
              </a:rPr>
              <a:t>:</a:t>
            </a:r>
            <a:r>
              <a:rPr lang="en-US" dirty="0">
                <a:solidFill>
                  <a:schemeClr val="accent2">
                    <a:lumMod val="50000"/>
                  </a:schemeClr>
                </a:solidFill>
              </a:rPr>
              <a:t> </a:t>
            </a:r>
            <a:r>
              <a:rPr lang="en-US" dirty="0" smtClean="0">
                <a:solidFill>
                  <a:schemeClr val="accent2">
                    <a:lumMod val="50000"/>
                  </a:schemeClr>
                </a:solidFill>
              </a:rPr>
              <a:t>Ta </a:t>
            </a:r>
            <a:r>
              <a:rPr lang="en-US" dirty="0" err="1" smtClean="0">
                <a:solidFill>
                  <a:schemeClr val="accent2">
                    <a:lumMod val="50000"/>
                  </a:schemeClr>
                </a:solidFill>
              </a:rPr>
              <a:t>có</a:t>
            </a:r>
            <a:r>
              <a:rPr lang="en-US" dirty="0" smtClean="0">
                <a:solidFill>
                  <a:schemeClr val="accent2">
                    <a:lumMod val="50000"/>
                  </a:schemeClr>
                </a:solidFill>
              </a:rPr>
              <a:t> </a:t>
            </a:r>
            <a:r>
              <a:rPr lang="en-US" dirty="0" err="1" smtClean="0">
                <a:solidFill>
                  <a:schemeClr val="accent2">
                    <a:lumMod val="50000"/>
                  </a:schemeClr>
                </a:solidFill>
              </a:rPr>
              <a:t>một</a:t>
            </a:r>
            <a:r>
              <a:rPr lang="en-US" dirty="0" smtClean="0">
                <a:solidFill>
                  <a:schemeClr val="accent2">
                    <a:lumMod val="50000"/>
                  </a:schemeClr>
                </a:solidFill>
              </a:rPr>
              <a:t> interface House </a:t>
            </a:r>
            <a:r>
              <a:rPr lang="en-US" dirty="0" err="1" smtClean="0">
                <a:solidFill>
                  <a:schemeClr val="accent2">
                    <a:lumMod val="50000"/>
                  </a:schemeClr>
                </a:solidFill>
              </a:rPr>
              <a:t>gồm</a:t>
            </a:r>
            <a:r>
              <a:rPr lang="en-US" dirty="0" smtClean="0">
                <a:solidFill>
                  <a:schemeClr val="accent2">
                    <a:lumMod val="50000"/>
                  </a:schemeClr>
                </a:solidFill>
              </a:rPr>
              <a:t> </a:t>
            </a:r>
            <a:r>
              <a:rPr lang="en-US" dirty="0" err="1" smtClean="0">
                <a:solidFill>
                  <a:schemeClr val="accent2">
                    <a:lumMod val="50000"/>
                  </a:schemeClr>
                </a:solidFill>
              </a:rPr>
              <a:t>các</a:t>
            </a:r>
            <a:r>
              <a:rPr lang="en-US" dirty="0" smtClean="0">
                <a:solidFill>
                  <a:schemeClr val="accent2">
                    <a:lumMod val="50000"/>
                  </a:schemeClr>
                </a:solidFill>
              </a:rPr>
              <a:t> </a:t>
            </a:r>
            <a:r>
              <a:rPr lang="en-US" dirty="0" err="1" smtClean="0">
                <a:solidFill>
                  <a:schemeClr val="accent2">
                    <a:lumMod val="50000"/>
                  </a:schemeClr>
                </a:solidFill>
              </a:rPr>
              <a:t>phương</a:t>
            </a:r>
            <a:r>
              <a:rPr lang="en-US" dirty="0" smtClean="0">
                <a:solidFill>
                  <a:schemeClr val="accent2">
                    <a:lumMod val="50000"/>
                  </a:schemeClr>
                </a:solidFill>
              </a:rPr>
              <a:t> </a:t>
            </a:r>
            <a:r>
              <a:rPr lang="en-US" dirty="0" err="1" smtClean="0">
                <a:solidFill>
                  <a:schemeClr val="accent2">
                    <a:lumMod val="50000"/>
                  </a:schemeClr>
                </a:solidFill>
              </a:rPr>
              <a:t>thức</a:t>
            </a:r>
            <a:r>
              <a:rPr lang="en-US" dirty="0" smtClean="0">
                <a:solidFill>
                  <a:schemeClr val="accent2">
                    <a:lumMod val="50000"/>
                  </a:schemeClr>
                </a:solidFill>
              </a:rPr>
              <a:t> </a:t>
            </a:r>
            <a:r>
              <a:rPr lang="en-US" dirty="0" err="1" smtClean="0">
                <a:solidFill>
                  <a:schemeClr val="accent2">
                    <a:lumMod val="50000"/>
                  </a:schemeClr>
                </a:solidFill>
              </a:rPr>
              <a:t>là</a:t>
            </a:r>
            <a:r>
              <a:rPr lang="en-US" dirty="0" smtClean="0">
                <a:solidFill>
                  <a:schemeClr val="accent2">
                    <a:lumMod val="50000"/>
                  </a:schemeClr>
                </a:solidFill>
              </a:rPr>
              <a:t> </a:t>
            </a:r>
            <a:r>
              <a:rPr lang="en-US" dirty="0" err="1" smtClean="0">
                <a:solidFill>
                  <a:schemeClr val="accent2">
                    <a:lumMod val="50000"/>
                  </a:schemeClr>
                </a:solidFill>
              </a:rPr>
              <a:t>prepareForWar</a:t>
            </a:r>
            <a:r>
              <a:rPr lang="en-US" dirty="0" smtClean="0">
                <a:solidFill>
                  <a:schemeClr val="accent2">
                    <a:lumMod val="50000"/>
                  </a:schemeClr>
                </a:solidFill>
              </a:rPr>
              <a:t> </a:t>
            </a:r>
            <a:r>
              <a:rPr lang="en-US" dirty="0" err="1" smtClean="0">
                <a:solidFill>
                  <a:schemeClr val="accent2">
                    <a:lumMod val="50000"/>
                  </a:schemeClr>
                </a:solidFill>
              </a:rPr>
              <a:t>và</a:t>
            </a:r>
            <a:r>
              <a:rPr lang="en-US" dirty="0" smtClean="0">
                <a:solidFill>
                  <a:schemeClr val="accent2">
                    <a:lumMod val="50000"/>
                  </a:schemeClr>
                </a:solidFill>
              </a:rPr>
              <a:t> </a:t>
            </a:r>
            <a:r>
              <a:rPr lang="en-US" dirty="0" err="1" smtClean="0">
                <a:solidFill>
                  <a:schemeClr val="accent2">
                    <a:lumMod val="50000"/>
                  </a:schemeClr>
                </a:solidFill>
              </a:rPr>
              <a:t>reportForWar</a:t>
            </a:r>
            <a:endParaRPr lang="en-US" dirty="0">
              <a:solidFill>
                <a:schemeClr val="accent2">
                  <a:lumMod val="50000"/>
                </a:schemeClr>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303" y="3305858"/>
            <a:ext cx="6849431" cy="1590897"/>
          </a:xfrm>
        </p:spPr>
      </p:pic>
    </p:spTree>
    <p:extLst>
      <p:ext uri="{BB962C8B-B14F-4D97-AF65-F5344CB8AC3E}">
        <p14:creationId xmlns:p14="http://schemas.microsoft.com/office/powerpoint/2010/main" val="49506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chemeClr val="accent2">
                    <a:lumMod val="50000"/>
                  </a:schemeClr>
                </a:solidFill>
              </a:rPr>
              <a:t>Tiếp</a:t>
            </a:r>
            <a:r>
              <a:rPr lang="en-US" dirty="0" smtClean="0">
                <a:solidFill>
                  <a:schemeClr val="accent2">
                    <a:lumMod val="50000"/>
                  </a:schemeClr>
                </a:solidFill>
              </a:rPr>
              <a:t> </a:t>
            </a:r>
            <a:r>
              <a:rPr lang="en-US" dirty="0" err="1" smtClean="0">
                <a:solidFill>
                  <a:schemeClr val="accent2">
                    <a:lumMod val="50000"/>
                  </a:schemeClr>
                </a:solidFill>
              </a:rPr>
              <a:t>theo</a:t>
            </a:r>
            <a:r>
              <a:rPr lang="en-US" dirty="0" smtClean="0">
                <a:solidFill>
                  <a:schemeClr val="accent2">
                    <a:lumMod val="50000"/>
                  </a:schemeClr>
                </a:solidFill>
              </a:rPr>
              <a:t> ta </a:t>
            </a:r>
            <a:r>
              <a:rPr lang="en-US" dirty="0" err="1" smtClean="0">
                <a:solidFill>
                  <a:schemeClr val="accent2">
                    <a:lumMod val="50000"/>
                  </a:schemeClr>
                </a:solidFill>
              </a:rPr>
              <a:t>cần</a:t>
            </a:r>
            <a:r>
              <a:rPr lang="en-US" dirty="0" smtClean="0">
                <a:solidFill>
                  <a:schemeClr val="accent2">
                    <a:lumMod val="50000"/>
                  </a:schemeClr>
                </a:solidFill>
              </a:rPr>
              <a:t> </a:t>
            </a:r>
            <a:r>
              <a:rPr lang="en-US" dirty="0" err="1" smtClean="0">
                <a:solidFill>
                  <a:schemeClr val="accent2">
                    <a:lumMod val="50000"/>
                  </a:schemeClr>
                </a:solidFill>
              </a:rPr>
              <a:t>tạo</a:t>
            </a:r>
            <a:r>
              <a:rPr lang="en-US" dirty="0" smtClean="0">
                <a:solidFill>
                  <a:schemeClr val="accent2">
                    <a:lumMod val="50000"/>
                  </a:schemeClr>
                </a:solidFill>
              </a:rPr>
              <a:t> 2 class Stark </a:t>
            </a:r>
            <a:r>
              <a:rPr lang="en-US" dirty="0" err="1" smtClean="0">
                <a:solidFill>
                  <a:schemeClr val="accent2">
                    <a:lumMod val="50000"/>
                  </a:schemeClr>
                </a:solidFill>
              </a:rPr>
              <a:t>và</a:t>
            </a:r>
            <a:r>
              <a:rPr lang="en-US" dirty="0" smtClean="0">
                <a:solidFill>
                  <a:schemeClr val="accent2">
                    <a:lumMod val="50000"/>
                  </a:schemeClr>
                </a:solidFill>
              </a:rPr>
              <a:t> </a:t>
            </a:r>
            <a:r>
              <a:rPr lang="en-US" dirty="0" err="1" smtClean="0">
                <a:solidFill>
                  <a:schemeClr val="accent2">
                    <a:lumMod val="50000"/>
                  </a:schemeClr>
                </a:solidFill>
              </a:rPr>
              <a:t>Boltons</a:t>
            </a:r>
            <a:r>
              <a:rPr lang="en-US" dirty="0" smtClean="0">
                <a:solidFill>
                  <a:schemeClr val="accent2">
                    <a:lumMod val="50000"/>
                  </a:schemeClr>
                </a:solidFill>
              </a:rPr>
              <a:t> </a:t>
            </a:r>
            <a:r>
              <a:rPr lang="en-US" dirty="0" smtClean="0">
                <a:solidFill>
                  <a:schemeClr val="accent2">
                    <a:lumMod val="50000"/>
                  </a:schemeClr>
                </a:solidFill>
              </a:rPr>
              <a:t>implement class House</a:t>
            </a:r>
            <a:endParaRPr lang="en-US"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179490"/>
            <a:ext cx="4182989" cy="358699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323" y="2179489"/>
            <a:ext cx="4669919" cy="3586995"/>
          </a:xfrm>
          <a:prstGeom prst="rect">
            <a:avLst/>
          </a:prstGeom>
        </p:spPr>
      </p:pic>
    </p:spTree>
    <p:extLst>
      <p:ext uri="{BB962C8B-B14F-4D97-AF65-F5344CB8AC3E}">
        <p14:creationId xmlns:p14="http://schemas.microsoft.com/office/powerpoint/2010/main" val="368151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chemeClr val="accent2">
                    <a:lumMod val="50000"/>
                  </a:schemeClr>
                </a:solidFill>
              </a:rPr>
              <a:t>Bây</a:t>
            </a:r>
            <a:r>
              <a:rPr lang="en-US" dirty="0" smtClean="0">
                <a:solidFill>
                  <a:schemeClr val="accent2">
                    <a:lumMod val="50000"/>
                  </a:schemeClr>
                </a:solidFill>
              </a:rPr>
              <a:t> </a:t>
            </a:r>
            <a:r>
              <a:rPr lang="en-US" dirty="0" err="1" smtClean="0">
                <a:solidFill>
                  <a:schemeClr val="accent2">
                    <a:lumMod val="50000"/>
                  </a:schemeClr>
                </a:solidFill>
              </a:rPr>
              <a:t>giờ</a:t>
            </a:r>
            <a:r>
              <a:rPr lang="en-US" dirty="0" smtClean="0">
                <a:solidFill>
                  <a:schemeClr val="accent2">
                    <a:lumMod val="50000"/>
                  </a:schemeClr>
                </a:solidFill>
              </a:rPr>
              <a:t> </a:t>
            </a:r>
            <a:r>
              <a:rPr lang="en-US" dirty="0" err="1" smtClean="0">
                <a:solidFill>
                  <a:schemeClr val="accent2">
                    <a:lumMod val="50000"/>
                  </a:schemeClr>
                </a:solidFill>
              </a:rPr>
              <a:t>chúng</a:t>
            </a:r>
            <a:r>
              <a:rPr lang="en-US" dirty="0" smtClean="0">
                <a:solidFill>
                  <a:schemeClr val="accent2">
                    <a:lumMod val="50000"/>
                  </a:schemeClr>
                </a:solidFill>
              </a:rPr>
              <a:t> ta </a:t>
            </a:r>
            <a:r>
              <a:rPr lang="en-US" dirty="0" err="1" smtClean="0">
                <a:solidFill>
                  <a:schemeClr val="accent2">
                    <a:lumMod val="50000"/>
                  </a:schemeClr>
                </a:solidFill>
              </a:rPr>
              <a:t>sẽ</a:t>
            </a:r>
            <a:r>
              <a:rPr lang="en-US" dirty="0" smtClean="0">
                <a:solidFill>
                  <a:schemeClr val="accent2">
                    <a:lumMod val="50000"/>
                  </a:schemeClr>
                </a:solidFill>
              </a:rPr>
              <a:t> </a:t>
            </a:r>
            <a:r>
              <a:rPr lang="en-US" dirty="0" err="1" smtClean="0">
                <a:solidFill>
                  <a:schemeClr val="accent2">
                    <a:lumMod val="50000"/>
                  </a:schemeClr>
                </a:solidFill>
              </a:rPr>
              <a:t>tạo</a:t>
            </a:r>
            <a:r>
              <a:rPr lang="en-US" dirty="0" smtClean="0">
                <a:solidFill>
                  <a:schemeClr val="accent2">
                    <a:lumMod val="50000"/>
                  </a:schemeClr>
                </a:solidFill>
              </a:rPr>
              <a:t> class War </a:t>
            </a:r>
            <a:r>
              <a:rPr lang="en-US" dirty="0" err="1" smtClean="0">
                <a:solidFill>
                  <a:schemeClr val="accent2">
                    <a:lumMod val="50000"/>
                  </a:schemeClr>
                </a:solidFill>
              </a:rPr>
              <a:t>mà</a:t>
            </a:r>
            <a:r>
              <a:rPr lang="en-US" dirty="0" smtClean="0">
                <a:solidFill>
                  <a:schemeClr val="accent2">
                    <a:lumMod val="50000"/>
                  </a:schemeClr>
                </a:solidFill>
              </a:rPr>
              <a:t> </a:t>
            </a:r>
            <a:r>
              <a:rPr lang="en-US" dirty="0" err="1" smtClean="0">
                <a:solidFill>
                  <a:schemeClr val="accent2">
                    <a:lumMod val="50000"/>
                  </a:schemeClr>
                </a:solidFill>
              </a:rPr>
              <a:t>trong</a:t>
            </a:r>
            <a:r>
              <a:rPr lang="en-US" dirty="0" smtClean="0">
                <a:solidFill>
                  <a:schemeClr val="accent2">
                    <a:lumMod val="50000"/>
                  </a:schemeClr>
                </a:solidFill>
              </a:rPr>
              <a:t> </a:t>
            </a:r>
            <a:r>
              <a:rPr lang="en-US" dirty="0" err="1" smtClean="0">
                <a:solidFill>
                  <a:schemeClr val="accent2">
                    <a:lumMod val="50000"/>
                  </a:schemeClr>
                </a:solidFill>
              </a:rPr>
              <a:t>đó</a:t>
            </a:r>
            <a:r>
              <a:rPr lang="en-US" dirty="0" smtClean="0">
                <a:solidFill>
                  <a:schemeClr val="accent2">
                    <a:lumMod val="50000"/>
                  </a:schemeClr>
                </a:solidFill>
              </a:rPr>
              <a:t> </a:t>
            </a:r>
            <a:r>
              <a:rPr lang="en-US" dirty="0" err="1" smtClean="0">
                <a:solidFill>
                  <a:schemeClr val="accent2">
                    <a:lumMod val="50000"/>
                  </a:schemeClr>
                </a:solidFill>
              </a:rPr>
              <a:t>bao</a:t>
            </a:r>
            <a:r>
              <a:rPr lang="en-US" dirty="0" smtClean="0">
                <a:solidFill>
                  <a:schemeClr val="accent2">
                    <a:lumMod val="50000"/>
                  </a:schemeClr>
                </a:solidFill>
              </a:rPr>
              <a:t> </a:t>
            </a:r>
            <a:r>
              <a:rPr lang="en-US" dirty="0" err="1" smtClean="0">
                <a:solidFill>
                  <a:schemeClr val="accent2">
                    <a:lumMod val="50000"/>
                  </a:schemeClr>
                </a:solidFill>
              </a:rPr>
              <a:t>gồm</a:t>
            </a:r>
            <a:r>
              <a:rPr lang="en-US" dirty="0" smtClean="0">
                <a:solidFill>
                  <a:schemeClr val="accent2">
                    <a:lumMod val="50000"/>
                  </a:schemeClr>
                </a:solidFill>
              </a:rPr>
              <a:t> class Stark </a:t>
            </a:r>
            <a:r>
              <a:rPr lang="en-US" dirty="0" err="1" smtClean="0">
                <a:solidFill>
                  <a:schemeClr val="accent2">
                    <a:lumMod val="50000"/>
                  </a:schemeClr>
                </a:solidFill>
              </a:rPr>
              <a:t>và</a:t>
            </a:r>
            <a:r>
              <a:rPr lang="en-US" dirty="0" smtClean="0">
                <a:solidFill>
                  <a:schemeClr val="accent2">
                    <a:lumMod val="50000"/>
                  </a:schemeClr>
                </a:solidFill>
              </a:rPr>
              <a:t> </a:t>
            </a:r>
            <a:r>
              <a:rPr lang="en-US" dirty="0" err="1" smtClean="0">
                <a:solidFill>
                  <a:schemeClr val="accent2">
                    <a:lumMod val="50000"/>
                  </a:schemeClr>
                </a:solidFill>
              </a:rPr>
              <a:t>Boltons</a:t>
            </a:r>
            <a:r>
              <a:rPr lang="en-US" dirty="0" smtClean="0">
                <a:solidFill>
                  <a:schemeClr val="accent2">
                    <a:lumMod val="50000"/>
                  </a:schemeClr>
                </a:solidFill>
              </a:rPr>
              <a:t> </a:t>
            </a:r>
            <a:r>
              <a:rPr lang="en-US" dirty="0" err="1" smtClean="0">
                <a:solidFill>
                  <a:schemeClr val="accent2">
                    <a:lumMod val="50000"/>
                  </a:schemeClr>
                </a:solidFill>
              </a:rPr>
              <a:t>cùng</a:t>
            </a:r>
            <a:r>
              <a:rPr lang="en-US" dirty="0" smtClean="0">
                <a:solidFill>
                  <a:schemeClr val="accent2">
                    <a:lumMod val="50000"/>
                  </a:schemeClr>
                </a:solidFill>
              </a:rPr>
              <a:t> </a:t>
            </a:r>
            <a:r>
              <a:rPr lang="en-US" dirty="0" err="1" smtClean="0">
                <a:solidFill>
                  <a:schemeClr val="accent2">
                    <a:lumMod val="50000"/>
                  </a:schemeClr>
                </a:solidFill>
              </a:rPr>
              <a:t>với</a:t>
            </a:r>
            <a:r>
              <a:rPr lang="en-US" dirty="0" smtClean="0">
                <a:solidFill>
                  <a:schemeClr val="accent2">
                    <a:lumMod val="50000"/>
                  </a:schemeClr>
                </a:solidFill>
              </a:rPr>
              <a:t> </a:t>
            </a:r>
            <a:r>
              <a:rPr lang="en-US" dirty="0" err="1" smtClean="0">
                <a:solidFill>
                  <a:schemeClr val="accent2">
                    <a:lumMod val="50000"/>
                  </a:schemeClr>
                </a:solidFill>
              </a:rPr>
              <a:t>các</a:t>
            </a:r>
            <a:r>
              <a:rPr lang="en-US" dirty="0" smtClean="0">
                <a:solidFill>
                  <a:schemeClr val="accent2">
                    <a:lumMod val="50000"/>
                  </a:schemeClr>
                </a:solidFill>
              </a:rPr>
              <a:t> </a:t>
            </a:r>
            <a:r>
              <a:rPr lang="en-US" dirty="0" err="1" smtClean="0">
                <a:solidFill>
                  <a:schemeClr val="accent2">
                    <a:lumMod val="50000"/>
                  </a:schemeClr>
                </a:solidFill>
              </a:rPr>
              <a:t>phương</a:t>
            </a:r>
            <a:r>
              <a:rPr lang="en-US" dirty="0" smtClean="0">
                <a:solidFill>
                  <a:schemeClr val="accent2">
                    <a:lumMod val="50000"/>
                  </a:schemeClr>
                </a:solidFill>
              </a:rPr>
              <a:t> </a:t>
            </a:r>
            <a:r>
              <a:rPr lang="en-US" dirty="0" err="1" smtClean="0">
                <a:solidFill>
                  <a:schemeClr val="accent2">
                    <a:lumMod val="50000"/>
                  </a:schemeClr>
                </a:solidFill>
              </a:rPr>
              <a:t>thức</a:t>
            </a:r>
            <a:r>
              <a:rPr lang="en-US" dirty="0" smtClean="0">
                <a:solidFill>
                  <a:schemeClr val="accent2">
                    <a:lumMod val="50000"/>
                  </a:schemeClr>
                </a:solidFill>
              </a:rPr>
              <a:t> </a:t>
            </a:r>
            <a:r>
              <a:rPr lang="en-US" dirty="0" err="1" smtClean="0">
                <a:solidFill>
                  <a:schemeClr val="accent2">
                    <a:lumMod val="50000"/>
                  </a:schemeClr>
                </a:solidFill>
              </a:rPr>
              <a:t>của</a:t>
            </a:r>
            <a:r>
              <a:rPr lang="en-US" dirty="0" smtClean="0">
                <a:solidFill>
                  <a:schemeClr val="accent2">
                    <a:lumMod val="50000"/>
                  </a:schemeClr>
                </a:solidFill>
              </a:rPr>
              <a:t> </a:t>
            </a:r>
            <a:r>
              <a:rPr lang="en-US" dirty="0" err="1" smtClean="0">
                <a:solidFill>
                  <a:schemeClr val="accent2">
                    <a:lumMod val="50000"/>
                  </a:schemeClr>
                </a:solidFill>
              </a:rPr>
              <a:t>chúng</a:t>
            </a:r>
            <a:endParaRPr lang="en-US" dirty="0">
              <a:solidFill>
                <a:schemeClr val="accent2">
                  <a:lumMod val="50000"/>
                </a:schemeClr>
              </a:solidFill>
            </a:endParaRPr>
          </a:p>
        </p:txBody>
      </p:sp>
      <p:sp>
        <p:nvSpPr>
          <p:cNvPr id="5" name="Content Placeholder 4"/>
          <p:cNvSpPr>
            <a:spLocks noGrp="1"/>
          </p:cNvSpPr>
          <p:nvPr>
            <p:ph idx="1"/>
          </p:nvPr>
        </p:nvSpPr>
        <p:spPr/>
        <p:txBody>
          <a:bodyPr/>
          <a:lstStyle/>
          <a:p>
            <a:r>
              <a:rPr lang="en-US" sz="2400" dirty="0" err="1" smtClean="0"/>
              <a:t>Khi</a:t>
            </a:r>
            <a:r>
              <a:rPr lang="en-US" sz="2400" dirty="0" smtClean="0"/>
              <a:t> </a:t>
            </a:r>
            <a:r>
              <a:rPr lang="en-US" sz="2400" dirty="0" err="1" smtClean="0"/>
              <a:t>không</a:t>
            </a:r>
            <a:r>
              <a:rPr lang="en-US" sz="2400" dirty="0" smtClean="0"/>
              <a:t> </a:t>
            </a:r>
            <a:r>
              <a:rPr lang="en-US" sz="2400" dirty="0" err="1" smtClean="0"/>
              <a:t>dùng</a:t>
            </a:r>
            <a:r>
              <a:rPr lang="en-US" sz="2400" dirty="0" smtClean="0"/>
              <a:t> DI</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784388"/>
            <a:ext cx="8596668" cy="3624650"/>
          </a:xfrm>
          <a:prstGeom prst="rect">
            <a:avLst/>
          </a:prstGeom>
        </p:spPr>
      </p:pic>
    </p:spTree>
    <p:extLst>
      <p:ext uri="{BB962C8B-B14F-4D97-AF65-F5344CB8AC3E}">
        <p14:creationId xmlns:p14="http://schemas.microsoft.com/office/powerpoint/2010/main" val="404041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09601"/>
            <a:ext cx="8596668" cy="5431762"/>
          </a:xfrm>
        </p:spPr>
        <p:txBody>
          <a:bodyPr>
            <a:normAutofit/>
          </a:bodyPr>
          <a:lstStyle/>
          <a:p>
            <a:r>
              <a:rPr lang="en-US" sz="2400" dirty="0" err="1" smtClean="0"/>
              <a:t>Khi</a:t>
            </a:r>
            <a:r>
              <a:rPr lang="en-US" sz="2400" dirty="0" smtClean="0"/>
              <a:t> </a:t>
            </a:r>
            <a:r>
              <a:rPr lang="en-US" sz="2400" dirty="0" err="1" smtClean="0"/>
              <a:t>dùng</a:t>
            </a:r>
            <a:r>
              <a:rPr lang="en-US" sz="2400" dirty="0" smtClean="0"/>
              <a:t> DI</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49859"/>
            <a:ext cx="8596668" cy="4876802"/>
          </a:xfrm>
          <a:prstGeom prst="rect">
            <a:avLst/>
          </a:prstGeom>
        </p:spPr>
      </p:pic>
    </p:spTree>
    <p:extLst>
      <p:ext uri="{BB962C8B-B14F-4D97-AF65-F5344CB8AC3E}">
        <p14:creationId xmlns:p14="http://schemas.microsoft.com/office/powerpoint/2010/main" val="316532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chemeClr val="accent2">
                    <a:lumMod val="50000"/>
                  </a:schemeClr>
                </a:solidFill>
              </a:rPr>
              <a:t>Cuối</a:t>
            </a:r>
            <a:r>
              <a:rPr lang="en-US" dirty="0" smtClean="0">
                <a:solidFill>
                  <a:schemeClr val="accent2">
                    <a:lumMod val="50000"/>
                  </a:schemeClr>
                </a:solidFill>
              </a:rPr>
              <a:t> </a:t>
            </a:r>
            <a:r>
              <a:rPr lang="en-US" dirty="0" err="1" smtClean="0">
                <a:solidFill>
                  <a:schemeClr val="accent2">
                    <a:lumMod val="50000"/>
                  </a:schemeClr>
                </a:solidFill>
              </a:rPr>
              <a:t>cùng</a:t>
            </a:r>
            <a:r>
              <a:rPr lang="en-US" dirty="0" smtClean="0">
                <a:solidFill>
                  <a:schemeClr val="accent2">
                    <a:lumMod val="50000"/>
                  </a:schemeClr>
                </a:solidFill>
              </a:rPr>
              <a:t> ta </a:t>
            </a:r>
            <a:r>
              <a:rPr lang="en-US" dirty="0" err="1" smtClean="0">
                <a:solidFill>
                  <a:schemeClr val="accent2">
                    <a:lumMod val="50000"/>
                  </a:schemeClr>
                </a:solidFill>
              </a:rPr>
              <a:t>gọi</a:t>
            </a:r>
            <a:r>
              <a:rPr lang="en-US" dirty="0" smtClean="0">
                <a:solidFill>
                  <a:schemeClr val="accent2">
                    <a:lumMod val="50000"/>
                  </a:schemeClr>
                </a:solidFill>
              </a:rPr>
              <a:t> </a:t>
            </a:r>
            <a:r>
              <a:rPr lang="en-US" dirty="0" err="1" smtClean="0">
                <a:solidFill>
                  <a:schemeClr val="accent2">
                    <a:lumMod val="50000"/>
                  </a:schemeClr>
                </a:solidFill>
              </a:rPr>
              <a:t>các</a:t>
            </a:r>
            <a:r>
              <a:rPr lang="en-US" dirty="0" smtClean="0">
                <a:solidFill>
                  <a:schemeClr val="accent2">
                    <a:lumMod val="50000"/>
                  </a:schemeClr>
                </a:solidFill>
              </a:rPr>
              <a:t> </a:t>
            </a:r>
            <a:r>
              <a:rPr lang="en-US" dirty="0" err="1" smtClean="0">
                <a:solidFill>
                  <a:schemeClr val="accent2">
                    <a:lumMod val="50000"/>
                  </a:schemeClr>
                </a:solidFill>
              </a:rPr>
              <a:t>phương</a:t>
            </a:r>
            <a:r>
              <a:rPr lang="en-US" dirty="0" smtClean="0">
                <a:solidFill>
                  <a:schemeClr val="accent2">
                    <a:lumMod val="50000"/>
                  </a:schemeClr>
                </a:solidFill>
              </a:rPr>
              <a:t> </a:t>
            </a:r>
            <a:r>
              <a:rPr lang="en-US" dirty="0" err="1" smtClean="0">
                <a:solidFill>
                  <a:schemeClr val="accent2">
                    <a:lumMod val="50000"/>
                  </a:schemeClr>
                </a:solidFill>
              </a:rPr>
              <a:t>thức</a:t>
            </a:r>
            <a:r>
              <a:rPr lang="en-US" dirty="0" smtClean="0">
                <a:solidFill>
                  <a:schemeClr val="accent2">
                    <a:lumMod val="50000"/>
                  </a:schemeClr>
                </a:solidFill>
              </a:rPr>
              <a:t> </a:t>
            </a:r>
            <a:r>
              <a:rPr lang="en-US" dirty="0" err="1" smtClean="0">
                <a:solidFill>
                  <a:schemeClr val="accent2">
                    <a:lumMod val="50000"/>
                  </a:schemeClr>
                </a:solidFill>
              </a:rPr>
              <a:t>khởi</a:t>
            </a:r>
            <a:r>
              <a:rPr lang="en-US" dirty="0" smtClean="0">
                <a:solidFill>
                  <a:schemeClr val="accent2">
                    <a:lumMod val="50000"/>
                  </a:schemeClr>
                </a:solidFill>
              </a:rPr>
              <a:t> </a:t>
            </a:r>
            <a:r>
              <a:rPr lang="en-US" dirty="0" err="1" smtClean="0">
                <a:solidFill>
                  <a:schemeClr val="accent2">
                    <a:lumMod val="50000"/>
                  </a:schemeClr>
                </a:solidFill>
              </a:rPr>
              <a:t>tạo</a:t>
            </a:r>
            <a:r>
              <a:rPr lang="en-US" dirty="0" smtClean="0">
                <a:solidFill>
                  <a:schemeClr val="accent2">
                    <a:lumMod val="50000"/>
                  </a:schemeClr>
                </a:solidFill>
              </a:rPr>
              <a:t> </a:t>
            </a:r>
            <a:r>
              <a:rPr lang="en-US" dirty="0" err="1" smtClean="0">
                <a:solidFill>
                  <a:schemeClr val="accent2">
                    <a:lumMod val="50000"/>
                  </a:schemeClr>
                </a:solidFill>
              </a:rPr>
              <a:t>bên</a:t>
            </a:r>
            <a:r>
              <a:rPr lang="en-US" dirty="0" smtClean="0">
                <a:solidFill>
                  <a:schemeClr val="accent2">
                    <a:lumMod val="50000"/>
                  </a:schemeClr>
                </a:solidFill>
              </a:rPr>
              <a:t> </a:t>
            </a:r>
            <a:r>
              <a:rPr lang="en-US" dirty="0" err="1" smtClean="0">
                <a:solidFill>
                  <a:schemeClr val="accent2">
                    <a:lumMod val="50000"/>
                  </a:schemeClr>
                </a:solidFill>
              </a:rPr>
              <a:t>trong</a:t>
            </a:r>
            <a:r>
              <a:rPr lang="en-US" dirty="0" smtClean="0">
                <a:solidFill>
                  <a:schemeClr val="accent2">
                    <a:lumMod val="50000"/>
                  </a:schemeClr>
                </a:solidFill>
              </a:rPr>
              <a:t> class </a:t>
            </a:r>
            <a:r>
              <a:rPr lang="en-US" dirty="0" err="1" smtClean="0">
                <a:solidFill>
                  <a:schemeClr val="accent2">
                    <a:lumMod val="50000"/>
                  </a:schemeClr>
                </a:solidFill>
              </a:rPr>
              <a:t>BattleOfBastards</a:t>
            </a:r>
            <a:endParaRPr lang="en-US" dirty="0">
              <a:solidFill>
                <a:schemeClr val="accent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882" y="2796199"/>
            <a:ext cx="6792273" cy="2610214"/>
          </a:xfrm>
        </p:spPr>
      </p:pic>
    </p:spTree>
    <p:extLst>
      <p:ext uri="{BB962C8B-B14F-4D97-AF65-F5344CB8AC3E}">
        <p14:creationId xmlns:p14="http://schemas.microsoft.com/office/powerpoint/2010/main" val="478603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274</TotalTime>
  <Words>894</Words>
  <Application>Microsoft Office PowerPoint</Application>
  <PresentationFormat>Widescreen</PresentationFormat>
  <Paragraphs>106</Paragraphs>
  <Slides>35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35</vt:i4>
      </vt:variant>
    </vt:vector>
  </HeadingPairs>
  <TitlesOfParts>
    <vt:vector size="41" baseType="lpstr">
      <vt:lpstr>Arial</vt:lpstr>
      <vt:lpstr>medium-content-sans-serif-font</vt:lpstr>
      <vt:lpstr>Trebuchet MS</vt:lpstr>
      <vt:lpstr>Wingdings 3</vt:lpstr>
      <vt:lpstr>Facet</vt:lpstr>
      <vt:lpstr>1_Facet</vt:lpstr>
      <vt:lpstr>Buổi thuyết trình</vt:lpstr>
      <vt:lpstr>1. Giới thiệu về sự phụ thuộc (Dependency) và Dependency Injection</vt:lpstr>
      <vt:lpstr>Vấn đề của sự phụ thuộc</vt:lpstr>
      <vt:lpstr>Cách khắc phục</vt:lpstr>
      <vt:lpstr>Ví dụ: Ta có một interface House gồm các phương thức là prepareForWar và reportForWar</vt:lpstr>
      <vt:lpstr>Tiếp theo ta cần tạo 2 class Stark và Boltons implement class House</vt:lpstr>
      <vt:lpstr>Bây giờ chúng ta sẽ tạo class War mà trong đó bao gồm class Stark và Boltons cùng với các phương thức của chúng</vt:lpstr>
      <vt:lpstr>PowerPoint Presentation</vt:lpstr>
      <vt:lpstr>Cuối cùng ta gọi các phương thức khởi tạo bên trong class BattleOfBastards</vt:lpstr>
      <vt:lpstr>Một số vấn đề </vt:lpstr>
      <vt:lpstr>2. Dagger2</vt:lpstr>
      <vt:lpstr>Dagger2 Annotation</vt:lpstr>
      <vt:lpstr>PowerPoint Presentation</vt:lpstr>
      <vt:lpstr>PowerPoint Presentation</vt:lpstr>
      <vt:lpstr>PowerPoint Presentation</vt:lpstr>
      <vt:lpstr>PowerPoint Presentation</vt:lpstr>
      <vt:lpstr>PowerPoint Presentation</vt:lpstr>
      <vt:lpstr>3. Project Demo</vt:lpstr>
      <vt:lpstr>Dependency 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TamBPM</dc:creator>
  <cp:lastModifiedBy>TamBPM</cp:lastModifiedBy>
  <cp:revision>25</cp:revision>
  <dcterms:created xsi:type="dcterms:W3CDTF">2018-07-12T07:01:35Z</dcterms:created>
  <dcterms:modified xsi:type="dcterms:W3CDTF">2018-07-13T04:01:41Z</dcterms:modified>
</cp:coreProperties>
</file>