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6800C2-12D1-4894-9DE5-B6ED694C936C}" v="385" dt="2022-11-27T12:47:58.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13810" y="2960716"/>
            <a:ext cx="4036334" cy="2387600"/>
          </a:xfrm>
        </p:spPr>
        <p:txBody>
          <a:bodyPr anchor="t">
            <a:normAutofit/>
          </a:bodyPr>
          <a:lstStyle/>
          <a:p>
            <a:pPr algn="l"/>
            <a:r>
              <a:rPr lang="en-US" sz="3000" b="1">
                <a:ea typeface="Calibri Light"/>
                <a:cs typeface="Calibri Light"/>
              </a:rPr>
              <a:t>Netfix đang là một chương trình phổ biến hiện nay với rất nhiều chương trình khác nhau từ TV Show và Movie</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able&#10;&#10;Description automatically generated">
            <a:extLst>
              <a:ext uri="{FF2B5EF4-FFF2-40B4-BE49-F238E27FC236}">
                <a16:creationId xmlns:a16="http://schemas.microsoft.com/office/drawing/2014/main" id="{15BD4C09-22C1-DC24-58FF-83F4AC8D1F25}"/>
              </a:ext>
            </a:extLst>
          </p:cNvPr>
          <p:cNvPicPr>
            <a:picLocks noChangeAspect="1"/>
          </p:cNvPicPr>
          <p:nvPr/>
        </p:nvPicPr>
        <p:blipFill>
          <a:blip r:embed="rId2"/>
          <a:stretch>
            <a:fillRect/>
          </a:stretch>
        </p:blipFill>
        <p:spPr>
          <a:xfrm>
            <a:off x="5684367" y="621553"/>
            <a:ext cx="6012251" cy="575616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8725A815-8801-0848-5819-DCACAC937385}"/>
              </a:ext>
            </a:extLst>
          </p:cNvPr>
          <p:cNvPicPr>
            <a:picLocks noChangeAspect="1"/>
          </p:cNvPicPr>
          <p:nvPr/>
        </p:nvPicPr>
        <p:blipFill>
          <a:blip r:embed="rId2"/>
          <a:stretch>
            <a:fillRect/>
          </a:stretch>
        </p:blipFill>
        <p:spPr>
          <a:xfrm>
            <a:off x="1428750" y="1844675"/>
            <a:ext cx="4692650" cy="4449763"/>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A837FDE3-824B-9352-EE4C-CE164CF7D70A}"/>
              </a:ext>
            </a:extLst>
          </p:cNvPr>
          <p:cNvPicPr>
            <a:picLocks noChangeAspect="1"/>
          </p:cNvPicPr>
          <p:nvPr/>
        </p:nvPicPr>
        <p:blipFill>
          <a:blip r:embed="rId3"/>
          <a:stretch>
            <a:fillRect/>
          </a:stretch>
        </p:blipFill>
        <p:spPr>
          <a:xfrm>
            <a:off x="6184900" y="1844675"/>
            <a:ext cx="4575175" cy="4449763"/>
          </a:xfrm>
          <a:prstGeom prst="rect">
            <a:avLst/>
          </a:prstGeom>
        </p:spPr>
      </p:pic>
      <p:sp>
        <p:nvSpPr>
          <p:cNvPr id="2" name="Title 1">
            <a:extLst>
              <a:ext uri="{FF2B5EF4-FFF2-40B4-BE49-F238E27FC236}">
                <a16:creationId xmlns:a16="http://schemas.microsoft.com/office/drawing/2014/main" id="{8AC0C0D5-CE9C-8265-3A7F-62879A7DFBA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600" b="1" kern="1200">
                <a:solidFill>
                  <a:schemeClr val="tx1"/>
                </a:solidFill>
                <a:latin typeface="+mj-lt"/>
                <a:ea typeface="+mj-ea"/>
                <a:cs typeface="+mj-cs"/>
              </a:rPr>
              <a:t>Từ những dữ liệu trên ta có thể phân tích được sở thích xem phim trên thế giới từ đó khuyến nghị các bộ phim</a:t>
            </a:r>
            <a:endParaRPr lang="en-US" sz="3600" kern="1200">
              <a:solidFill>
                <a:schemeClr val="tx1"/>
              </a:solidFill>
              <a:latin typeface="+mj-lt"/>
              <a:ea typeface="+mj-ea"/>
              <a:cs typeface="+mj-cs"/>
            </a:endParaRPr>
          </a:p>
        </p:txBody>
      </p:sp>
    </p:spTree>
    <p:extLst>
      <p:ext uri="{BB962C8B-B14F-4D97-AF65-F5344CB8AC3E}">
        <p14:creationId xmlns:p14="http://schemas.microsoft.com/office/powerpoint/2010/main" val="73864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pie chart&#10;&#10;Description automatically generated">
            <a:extLst>
              <a:ext uri="{FF2B5EF4-FFF2-40B4-BE49-F238E27FC236}">
                <a16:creationId xmlns:a16="http://schemas.microsoft.com/office/drawing/2014/main" id="{0AD5B7AF-449C-4649-B317-CCAA47382862}"/>
              </a:ext>
            </a:extLst>
          </p:cNvPr>
          <p:cNvPicPr>
            <a:picLocks noChangeAspect="1"/>
          </p:cNvPicPr>
          <p:nvPr/>
        </p:nvPicPr>
        <p:blipFill>
          <a:blip r:embed="rId2"/>
          <a:stretch>
            <a:fillRect/>
          </a:stretch>
        </p:blipFill>
        <p:spPr>
          <a:xfrm>
            <a:off x="1139825" y="1844675"/>
            <a:ext cx="5476875" cy="4449763"/>
          </a:xfrm>
          <a:prstGeom prst="rect">
            <a:avLst/>
          </a:prstGeom>
        </p:spPr>
      </p:pic>
      <p:pic>
        <p:nvPicPr>
          <p:cNvPr id="5" name="Picture 5" descr="Chart, pie chart&#10;&#10;Description automatically generated">
            <a:extLst>
              <a:ext uri="{FF2B5EF4-FFF2-40B4-BE49-F238E27FC236}">
                <a16:creationId xmlns:a16="http://schemas.microsoft.com/office/drawing/2014/main" id="{B9CE4E8B-CEF7-E254-A733-669919A4906C}"/>
              </a:ext>
            </a:extLst>
          </p:cNvPr>
          <p:cNvPicPr>
            <a:picLocks noChangeAspect="1"/>
          </p:cNvPicPr>
          <p:nvPr/>
        </p:nvPicPr>
        <p:blipFill>
          <a:blip r:embed="rId3"/>
          <a:stretch>
            <a:fillRect/>
          </a:stretch>
        </p:blipFill>
        <p:spPr>
          <a:xfrm>
            <a:off x="6684963" y="1844675"/>
            <a:ext cx="4365625" cy="4449763"/>
          </a:xfrm>
          <a:prstGeom prst="rect">
            <a:avLst/>
          </a:prstGeom>
        </p:spPr>
      </p:pic>
      <p:sp>
        <p:nvSpPr>
          <p:cNvPr id="2" name="Title 1">
            <a:extLst>
              <a:ext uri="{FF2B5EF4-FFF2-40B4-BE49-F238E27FC236}">
                <a16:creationId xmlns:a16="http://schemas.microsoft.com/office/drawing/2014/main" id="{2DEB41C9-D896-65D0-8899-AB396BF6009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3300" kern="1200">
                <a:solidFill>
                  <a:schemeClr val="tx1"/>
                </a:solidFill>
                <a:latin typeface="+mj-lt"/>
                <a:ea typeface="+mj-ea"/>
                <a:cs typeface="+mj-cs"/>
              </a:rPr>
              <a:t>Vậy từ những dữ liệu trên ta có được rất nhiều thông tin như thể loại, dàn diễn viên, đạo diễn, thời gian chiếu, mô tả sơ lược về phim, tỉ lệ xem</a:t>
            </a:r>
          </a:p>
        </p:txBody>
      </p:sp>
    </p:spTree>
    <p:extLst>
      <p:ext uri="{BB962C8B-B14F-4D97-AF65-F5344CB8AC3E}">
        <p14:creationId xmlns:p14="http://schemas.microsoft.com/office/powerpoint/2010/main" val="383873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F50B00-090B-8EBE-7830-CE34BF66004D}"/>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3000">
                <a:solidFill>
                  <a:schemeClr val="bg1">
                    <a:lumMod val="95000"/>
                    <a:lumOff val="5000"/>
                  </a:schemeClr>
                </a:solidFill>
              </a:rPr>
              <a:t>Vậy câu hỏi đặt ra là:</a:t>
            </a:r>
            <a:br>
              <a:rPr lang="en-US" sz="3000">
                <a:solidFill>
                  <a:schemeClr val="bg1">
                    <a:lumMod val="95000"/>
                    <a:lumOff val="5000"/>
                  </a:schemeClr>
                </a:solidFill>
              </a:rPr>
            </a:br>
            <a:r>
              <a:rPr lang="en-US" sz="3000">
                <a:solidFill>
                  <a:schemeClr val="bg1">
                    <a:lumMod val="95000"/>
                    <a:lumOff val="5000"/>
                  </a:schemeClr>
                </a:solidFill>
              </a:rPr>
              <a:t>+Giới tính có ảnh hưởng đến việc chọn phim theo thể loại, diễn viên</a:t>
            </a:r>
            <a:br>
              <a:rPr lang="en-US" sz="3000">
                <a:solidFill>
                  <a:schemeClr val="bg1">
                    <a:lumMod val="95000"/>
                    <a:lumOff val="5000"/>
                  </a:schemeClr>
                </a:solidFill>
              </a:rPr>
            </a:br>
            <a:r>
              <a:rPr lang="en-US" sz="3000">
                <a:solidFill>
                  <a:schemeClr val="bg1">
                    <a:lumMod val="95000"/>
                    <a:lumOff val="5000"/>
                  </a:schemeClr>
                </a:solidFill>
              </a:rPr>
              <a:t>+Tỉ lệ xem phim của những năm gần đây rất cao lí do là gì?</a:t>
            </a:r>
            <a:br>
              <a:rPr lang="en-US" sz="3000">
                <a:solidFill>
                  <a:schemeClr val="bg1">
                    <a:lumMod val="95000"/>
                    <a:lumOff val="5000"/>
                  </a:schemeClr>
                </a:solidFill>
              </a:rPr>
            </a:br>
            <a:r>
              <a:rPr lang="en-US" sz="3000">
                <a:solidFill>
                  <a:schemeClr val="bg1">
                    <a:lumMod val="95000"/>
                    <a:lumOff val="5000"/>
                  </a:schemeClr>
                </a:solidFill>
              </a:rPr>
              <a:t>+Điều gì khiến cho những chương trình có thể loại Dramas, International Movies có lượt xem rất cao?</a:t>
            </a:r>
            <a:br>
              <a:rPr lang="en-US" sz="3000">
                <a:solidFill>
                  <a:schemeClr val="bg1">
                    <a:lumMod val="95000"/>
                    <a:lumOff val="5000"/>
                  </a:schemeClr>
                </a:solidFill>
              </a:rPr>
            </a:br>
            <a:r>
              <a:rPr lang="en-US" sz="3000">
                <a:solidFill>
                  <a:schemeClr val="bg1">
                    <a:lumMod val="95000"/>
                    <a:lumOff val="5000"/>
                  </a:schemeClr>
                </a:solidFill>
              </a:rPr>
              <a:t>+Tỉ lệ xem phim của thế giới như thế nào?</a:t>
            </a:r>
          </a:p>
        </p:txBody>
      </p:sp>
    </p:spTree>
    <p:extLst>
      <p:ext uri="{BB962C8B-B14F-4D97-AF65-F5344CB8AC3E}">
        <p14:creationId xmlns:p14="http://schemas.microsoft.com/office/powerpoint/2010/main" val="25131385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4" descr="Chart&#10;&#10;Description automatically generated">
            <a:extLst>
              <a:ext uri="{FF2B5EF4-FFF2-40B4-BE49-F238E27FC236}">
                <a16:creationId xmlns:a16="http://schemas.microsoft.com/office/drawing/2014/main" id="{AC31D3ED-4AF2-CF0B-D8AB-3F8589FA7AC8}"/>
              </a:ext>
            </a:extLst>
          </p:cNvPr>
          <p:cNvPicPr>
            <a:picLocks noChangeAspect="1"/>
          </p:cNvPicPr>
          <p:nvPr/>
        </p:nvPicPr>
        <p:blipFill rotWithShape="1">
          <a:blip r:embed="rId2"/>
          <a:srcRect r="11096" b="1"/>
          <a:stretch/>
        </p:blipFill>
        <p:spPr>
          <a:xfrm>
            <a:off x="0" y="1524"/>
            <a:ext cx="12096750" cy="6826377"/>
          </a:xfrm>
          <a:prstGeom prst="rect">
            <a:avLst/>
          </a:prstGeom>
        </p:spPr>
      </p:pic>
    </p:spTree>
    <p:extLst>
      <p:ext uri="{BB962C8B-B14F-4D97-AF65-F5344CB8AC3E}">
        <p14:creationId xmlns:p14="http://schemas.microsoft.com/office/powerpoint/2010/main" val="1840332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Netfix đang là một chương trình phổ biến hiện nay với rất nhiều chương trình khác nhau từ TV Show và Movie</vt:lpstr>
      <vt:lpstr>Từ những dữ liệu trên ta có thể phân tích được sở thích xem phim trên thế giới từ đó khuyến nghị các bộ phim</vt:lpstr>
      <vt:lpstr>Vậy từ những dữ liệu trên ta có được rất nhiều thông tin như thể loại, dàn diễn viên, đạo diễn, thời gian chiếu, mô tả sơ lược về phim, tỉ lệ xem</vt:lpstr>
      <vt:lpstr>Vậy câu hỏi đặt ra là: +Giới tính có ảnh hưởng đến việc chọn phim theo thể loại, diễn viên +Tỉ lệ xem phim của những năm gần đây rất cao lí do là gì? +Điều gì khiến cho những chương trình có thể loại Dramas, International Movies có lượt xem rất cao? +Tỉ lệ xem phim của thế giới như thế nào?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107</cp:revision>
  <dcterms:created xsi:type="dcterms:W3CDTF">2022-11-27T12:24:39Z</dcterms:created>
  <dcterms:modified xsi:type="dcterms:W3CDTF">2022-11-27T12:48:45Z</dcterms:modified>
</cp:coreProperties>
</file>