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8CE78E-FF59-4801-8488-AF383500B6B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DEC0B2-EC8A-4BC3-B33B-60F8B28736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27/11/2022 7:45:36 CH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ix" id="2" name="slide2">
            <a:extLst>
              <a:ext uri="{FF2B5EF4-FFF2-40B4-BE49-F238E27FC236}">
                <a16:creationId xmlns:a16="http://schemas.microsoft.com/office/drawing/2014/main" id="{E9B00010-342E-4A11-ACF4-167E818F4E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2022-11-27T12:45:36Z</dcterms:created>
  <dcterms:modified xsi:type="dcterms:W3CDTF">2022-11-27T12:45:36Z</dcterms:modified>
</cp:coreProperties>
</file>