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15"/>
  </p:notesMasterIdLst>
  <p:sldIdLst>
    <p:sldId id="275" r:id="rId2"/>
    <p:sldId id="269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73" r:id="rId12"/>
    <p:sldId id="284" r:id="rId13"/>
    <p:sldId id="285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C4FF1D"/>
    <a:srgbClr val="75A7D5"/>
    <a:srgbClr val="354800"/>
    <a:srgbClr val="183550"/>
    <a:srgbClr val="7EADD8"/>
    <a:srgbClr val="D17100"/>
    <a:srgbClr val="594029"/>
    <a:srgbClr val="5C4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1" autoAdjust="0"/>
    <p:restoredTop sz="94660"/>
  </p:normalViewPr>
  <p:slideViewPr>
    <p:cSldViewPr>
      <p:cViewPr varScale="1">
        <p:scale>
          <a:sx n="71" d="100"/>
          <a:sy n="71" d="100"/>
        </p:scale>
        <p:origin x="1158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4E2BFFC-179A-4DA5-A2FF-EF6606765F17}" type="datetimeFigureOut">
              <a:rPr lang="en-US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B979B6-8E7C-4E90-8C9D-F537DFD708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317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B979B6-8E7C-4E90-8C9D-F537DFD7086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81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A7C39A-A897-4205-A1A2-A8B7004734B9}" type="datetimeFigureOut">
              <a:rPr lang="en-US" smtClean="0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438964-873E-48CD-B809-D0495F2FB6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9" name="Rounded Rectangle 18"/>
          <p:cNvSpPr/>
          <p:nvPr userDrawn="1"/>
        </p:nvSpPr>
        <p:spPr>
          <a:xfrm>
            <a:off x="160338" y="144463"/>
            <a:ext cx="8831262" cy="6561137"/>
          </a:xfrm>
          <a:prstGeom prst="roundRect">
            <a:avLst>
              <a:gd name="adj" fmla="val 3912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74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B27B17-DF5B-4052-AF52-E22451543DC1}" type="datetimeFigureOut">
              <a:rPr lang="en-US" smtClean="0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8D138-3015-437F-96CA-A9A3E213BC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7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B27B17-DF5B-4052-AF52-E22451543DC1}" type="datetimeFigureOut">
              <a:rPr lang="en-US" smtClean="0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8D138-3015-437F-96CA-A9A3E213BC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6895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B27B17-DF5B-4052-AF52-E22451543DC1}" type="datetimeFigureOut">
              <a:rPr lang="en-US" smtClean="0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8D138-3015-437F-96CA-A9A3E213BC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14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B27B17-DF5B-4052-AF52-E22451543DC1}" type="datetimeFigureOut">
              <a:rPr lang="en-US" smtClean="0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8D138-3015-437F-96CA-A9A3E213BC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8002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B27B17-DF5B-4052-AF52-E22451543DC1}" type="datetimeFigureOut">
              <a:rPr lang="en-US" smtClean="0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8D138-3015-437F-96CA-A9A3E213BC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0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887F3F-AA3B-44D7-A2DA-5A18E8AF66DC}" type="datetimeFigureOut">
              <a:rPr lang="en-US" smtClean="0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641899-B3D5-4B51-83C6-BA8A096608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73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8BAEBC-DA05-4611-8697-827B5A6B8B98}" type="datetimeFigureOut">
              <a:rPr lang="en-US" smtClean="0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47E3B-7B75-4559-B157-C7C7CF8F46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5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DBEA30-6327-49A2-B44E-FDE8C303038D}" type="datetimeFigureOut">
              <a:rPr lang="en-US" smtClean="0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2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6E7B0C-1890-4BF1-9CB4-D72629C2E4C7}" type="datetimeFigureOut">
              <a:rPr lang="en-US" smtClean="0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05388-CF32-439E-9C26-230A50D5B6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2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4D342E-19AA-44C7-ABE5-D1EECD6B7139}" type="datetimeFigureOut">
              <a:rPr lang="en-US" smtClean="0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9F9750-9D39-4036-88C9-4C02927A49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1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C5C8A7-0D9F-4745-ABAF-69E902C24926}" type="datetimeFigureOut">
              <a:rPr lang="en-US" smtClean="0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18A45-80BD-49CF-AE78-5C695A94CC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6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CB2FD0-AC7D-4CB9-AF95-82E3C13A4088}" type="datetimeFigureOut">
              <a:rPr lang="en-US" smtClean="0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13C45-2421-4665-A05E-9B68F38098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9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1FF711-3B26-4CBA-8C6F-26E061F21A13}" type="datetimeFigureOut">
              <a:rPr lang="en-US" smtClean="0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72C65F-CA75-4972-B8D4-A61D5C21FADF}" type="datetimeFigureOut">
              <a:rPr lang="en-US" smtClean="0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0A0386-7B89-42AE-B4A4-68B4BEAF0B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3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938167-8B0C-42D9-B7D8-7BAFC1C8766A}" type="datetimeFigureOut">
              <a:rPr lang="en-US" smtClean="0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FB6DA-DF38-4721-B5AB-81958F0BC8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6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12AE9E1-D834-49E7-AABD-97EF3D5F0A74}" type="datetimeFigureOut">
              <a:rPr lang="en-US" smtClean="0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A9B54301-5507-444B-8B40-B0674023B0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6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12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11" Type="http://schemas.openxmlformats.org/officeDocument/2006/relationships/image" Target="../media/image14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895942" y="1405385"/>
            <a:ext cx="6743348" cy="999229"/>
          </a:xfrm>
        </p:spPr>
        <p:txBody>
          <a:bodyPr/>
          <a:lstStyle/>
          <a:p>
            <a:pPr algn="ctr"/>
            <a:r>
              <a:rPr lang="en-US" sz="2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NGÀNH CÔNG NGHỆ THÔNG TIN</a:t>
            </a:r>
            <a:endParaRPr lang="en-US" sz="2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616" y="2399851"/>
            <a:ext cx="6096000" cy="1108747"/>
          </a:xfrm>
        </p:spPr>
        <p:txBody>
          <a:bodyPr>
            <a:normAutofit/>
          </a:bodyPr>
          <a:lstStyle/>
          <a:p>
            <a:pPr algn="ctr"/>
            <a:r>
              <a:rPr lang="en-US" sz="2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MÔN: CẤU TRÚC DỮ LIỆU VÀ GIẢI THUẬT</a:t>
            </a:r>
          </a:p>
          <a:p>
            <a:pPr algn="ctr"/>
            <a:endParaRPr lang="en-US" sz="2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49474" cy="172550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474" y="0"/>
            <a:ext cx="1794526" cy="172550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58779" y="3657600"/>
            <a:ext cx="6417673" cy="1277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Ngăn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rò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Tháp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416" y="592689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Nguyễn Thành Như - 17110202 </a:t>
            </a:r>
            <a:endParaRPr lang="en-US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2522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91657"/>
          </a:xfrm>
          <a:prstGeom prst="rect">
            <a:avLst/>
          </a:prstGeom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304800" y="1391657"/>
            <a:ext cx="762000" cy="665162"/>
            <a:chOff x="3174" y="2656"/>
            <a:chExt cx="1549" cy="1351"/>
          </a:xfrm>
        </p:grpSpPr>
        <p:sp>
          <p:nvSpPr>
            <p:cNvPr id="6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5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3000" b="1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1116662" y="1564376"/>
            <a:ext cx="307433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 NỘI DUNG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2400" y="2173903"/>
            <a:ext cx="2571717" cy="51525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hueOff val="0"/>
                  <a:satOff val="0"/>
                  <a:lumOff val="0"/>
                  <a:shade val="30000"/>
                  <a:satMod val="115000"/>
                </a:schemeClr>
              </a:gs>
              <a:gs pos="50000">
                <a:schemeClr val="accent1">
                  <a:hueOff val="0"/>
                  <a:satOff val="0"/>
                  <a:lumOff val="0"/>
                  <a:shade val="67500"/>
                  <a:satMod val="115000"/>
                </a:schemeClr>
              </a:gs>
              <a:gs pos="100000">
                <a:schemeClr val="accent1">
                  <a:hueOff val="0"/>
                  <a:satOff val="0"/>
                  <a:lumOff val="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gặp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3314"/>
            <a:ext cx="9143999" cy="4074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93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91657"/>
          </a:xfrm>
          <a:prstGeom prst="rect">
            <a:avLst/>
          </a:prstGeom>
        </p:spPr>
      </p:pic>
      <p:sp>
        <p:nvSpPr>
          <p:cNvPr id="22" name="WordArt 6"/>
          <p:cNvSpPr>
            <a:spLocks noChangeArrowheads="1" noChangeShapeType="1" noTextEdit="1"/>
          </p:cNvSpPr>
          <p:nvPr/>
        </p:nvSpPr>
        <p:spPr bwMode="gray">
          <a:xfrm>
            <a:off x="1603149" y="1326357"/>
            <a:ext cx="473075" cy="593725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endParaRPr lang="en-US" sz="3200" b="1" kern="10" dirty="0">
              <a:ln w="9525">
                <a:noFill/>
                <a:round/>
                <a:headEnd/>
                <a:tailEnd/>
              </a:ln>
              <a:solidFill>
                <a:srgbClr val="FABC00"/>
              </a:solidFill>
              <a:latin typeface="Arial Black"/>
            </a:endParaRPr>
          </a:p>
        </p:txBody>
      </p:sp>
      <p:sp>
        <p:nvSpPr>
          <p:cNvPr id="23" name="WordArt 6"/>
          <p:cNvSpPr>
            <a:spLocks noChangeArrowheads="1" noChangeShapeType="1" noTextEdit="1"/>
          </p:cNvSpPr>
          <p:nvPr/>
        </p:nvSpPr>
        <p:spPr bwMode="gray">
          <a:xfrm>
            <a:off x="4249511" y="1326357"/>
            <a:ext cx="474663" cy="593725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endParaRPr lang="en-US" sz="3200" b="1" kern="10" dirty="0">
              <a:ln w="9525">
                <a:noFill/>
                <a:round/>
                <a:headEnd/>
                <a:tailEnd/>
              </a:ln>
              <a:solidFill>
                <a:srgbClr val="EE6EA5"/>
              </a:solidFill>
              <a:latin typeface="Arial Black"/>
            </a:endParaRPr>
          </a:p>
        </p:txBody>
      </p:sp>
      <p:sp>
        <p:nvSpPr>
          <p:cNvPr id="24" name="Round Same Side Corner Rectangle 22"/>
          <p:cNvSpPr/>
          <p:nvPr/>
        </p:nvSpPr>
        <p:spPr bwMode="auto">
          <a:xfrm flipH="1">
            <a:off x="301171" y="2844700"/>
            <a:ext cx="2495550" cy="3179763"/>
          </a:xfrm>
          <a:custGeom>
            <a:avLst/>
            <a:gdLst/>
            <a:ahLst/>
            <a:cxnLst/>
            <a:rect l="l" t="t" r="r" b="b"/>
            <a:pathLst>
              <a:path w="2497259" h="3942526">
                <a:moveTo>
                  <a:pt x="2497259" y="0"/>
                </a:moveTo>
                <a:lnTo>
                  <a:pt x="2497259" y="3869706"/>
                </a:lnTo>
                <a:cubicBezTo>
                  <a:pt x="2497259" y="3909923"/>
                  <a:pt x="2464656" y="3942526"/>
                  <a:pt x="2424439" y="3942526"/>
                </a:cubicBezTo>
                <a:lnTo>
                  <a:pt x="72820" y="3942526"/>
                </a:lnTo>
                <a:cubicBezTo>
                  <a:pt x="32603" y="3942526"/>
                  <a:pt x="0" y="3909923"/>
                  <a:pt x="0" y="3869706"/>
                </a:cubicBezTo>
                <a:lnTo>
                  <a:pt x="0" y="130876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13500000" scaled="1"/>
            <a:tileRect/>
          </a:gradFill>
          <a:ln w="285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177800" dist="38100" dir="5400000" algn="t" rotWithShape="0">
              <a:prstClr val="black">
                <a:alpha val="20000"/>
              </a:prstClr>
            </a:outerShdw>
          </a:effectLst>
        </p:spPr>
        <p:txBody>
          <a:bodyPr tIns="18288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cs typeface="+mn-cs"/>
            </a:endParaRPr>
          </a:p>
        </p:txBody>
      </p:sp>
      <p:sp>
        <p:nvSpPr>
          <p:cNvPr id="25" name="Chevron 24"/>
          <p:cNvSpPr/>
          <p:nvPr/>
        </p:nvSpPr>
        <p:spPr bwMode="auto">
          <a:xfrm flipH="1">
            <a:off x="193448" y="2420838"/>
            <a:ext cx="2670175" cy="594264"/>
          </a:xfrm>
          <a:prstGeom prst="chevron">
            <a:avLst>
              <a:gd name="adj" fmla="val 34040"/>
            </a:avLst>
          </a:prstGeom>
          <a:gradFill rotWithShape="1">
            <a:gsLst>
              <a:gs pos="0">
                <a:srgbClr val="FFC000">
                  <a:lumMod val="75000"/>
                </a:srgbClr>
              </a:gs>
              <a:gs pos="80000">
                <a:srgbClr val="FFC000">
                  <a:lumMod val="97000"/>
                </a:srgbClr>
              </a:gs>
              <a:gs pos="100000">
                <a:srgbClr val="FFC000">
                  <a:lumMod val="98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0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endParaRPr lang="en-US" sz="20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ound Same Side Corner Rectangle 22"/>
          <p:cNvSpPr/>
          <p:nvPr/>
        </p:nvSpPr>
        <p:spPr bwMode="auto">
          <a:xfrm>
            <a:off x="3001509" y="2858988"/>
            <a:ext cx="2495550" cy="3179762"/>
          </a:xfrm>
          <a:custGeom>
            <a:avLst/>
            <a:gdLst/>
            <a:ahLst/>
            <a:cxnLst/>
            <a:rect l="l" t="t" r="r" b="b"/>
            <a:pathLst>
              <a:path w="2497259" h="3942526">
                <a:moveTo>
                  <a:pt x="2497259" y="0"/>
                </a:moveTo>
                <a:lnTo>
                  <a:pt x="2497259" y="3869706"/>
                </a:lnTo>
                <a:cubicBezTo>
                  <a:pt x="2497259" y="3909923"/>
                  <a:pt x="2464656" y="3942526"/>
                  <a:pt x="2424439" y="3942526"/>
                </a:cubicBezTo>
                <a:lnTo>
                  <a:pt x="72820" y="3942526"/>
                </a:lnTo>
                <a:cubicBezTo>
                  <a:pt x="32603" y="3942526"/>
                  <a:pt x="0" y="3909923"/>
                  <a:pt x="0" y="3869706"/>
                </a:cubicBezTo>
                <a:lnTo>
                  <a:pt x="0" y="130876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18900000" scaled="1"/>
            <a:tileRect/>
          </a:gradFill>
          <a:ln w="28575" cap="flat" cmpd="sng" algn="ctr">
            <a:solidFill>
              <a:srgbClr val="C0165F"/>
            </a:solidFill>
            <a:prstDash val="solid"/>
          </a:ln>
          <a:effectLst>
            <a:outerShdw blurRad="177800" dist="38100" dir="5400000" algn="t" rotWithShape="0">
              <a:prstClr val="black">
                <a:alpha val="20000"/>
              </a:prstClr>
            </a:outerShdw>
          </a:effectLst>
        </p:spPr>
        <p:txBody>
          <a:bodyPr tIns="18288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Hexagon 32"/>
          <p:cNvSpPr/>
          <p:nvPr/>
        </p:nvSpPr>
        <p:spPr bwMode="auto">
          <a:xfrm>
            <a:off x="2809648" y="2420838"/>
            <a:ext cx="2879725" cy="594351"/>
          </a:xfrm>
          <a:prstGeom prst="hexagon">
            <a:avLst>
              <a:gd name="adj" fmla="val 31838"/>
              <a:gd name="vf" fmla="val 115470"/>
            </a:avLst>
          </a:prstGeom>
          <a:gradFill rotWithShape="1">
            <a:gsLst>
              <a:gs pos="0">
                <a:srgbClr val="D7196A">
                  <a:lumMod val="88000"/>
                </a:srgbClr>
              </a:gs>
              <a:gs pos="80000">
                <a:srgbClr val="D7196A">
                  <a:lumMod val="90000"/>
                  <a:lumOff val="10000"/>
                </a:srgbClr>
              </a:gs>
              <a:gs pos="100000">
                <a:srgbClr val="D7196A">
                  <a:lumMod val="60000"/>
                  <a:lumOff val="4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 err="1" smtClean="0">
                <a:solidFill>
                  <a:prstClr val="white"/>
                </a:solidFill>
                <a:effectLst>
                  <a:outerShdw blurRad="762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000" b="1" kern="0" dirty="0" smtClean="0">
                <a:solidFill>
                  <a:prstClr val="white"/>
                </a:solidFill>
                <a:effectLst>
                  <a:outerShdw blurRad="762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kern="0" dirty="0" err="1" smtClean="0">
                <a:solidFill>
                  <a:prstClr val="white"/>
                </a:solidFill>
                <a:effectLst>
                  <a:outerShdw blurRad="762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endParaRPr lang="en-US" sz="2000" b="1" kern="0" dirty="0">
              <a:solidFill>
                <a:prstClr val="white"/>
              </a:solidFill>
              <a:effectLst>
                <a:outerShdw blurRad="762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ound Same Side Corner Rectangle 22"/>
          <p:cNvSpPr/>
          <p:nvPr/>
        </p:nvSpPr>
        <p:spPr bwMode="auto">
          <a:xfrm>
            <a:off x="5701846" y="2858988"/>
            <a:ext cx="2495550" cy="3179762"/>
          </a:xfrm>
          <a:custGeom>
            <a:avLst/>
            <a:gdLst/>
            <a:ahLst/>
            <a:cxnLst/>
            <a:rect l="l" t="t" r="r" b="b"/>
            <a:pathLst>
              <a:path w="2497259" h="3942526">
                <a:moveTo>
                  <a:pt x="2497259" y="0"/>
                </a:moveTo>
                <a:lnTo>
                  <a:pt x="2497259" y="3869706"/>
                </a:lnTo>
                <a:cubicBezTo>
                  <a:pt x="2497259" y="3909923"/>
                  <a:pt x="2464656" y="3942526"/>
                  <a:pt x="2424439" y="3942526"/>
                </a:cubicBezTo>
                <a:lnTo>
                  <a:pt x="72820" y="3942526"/>
                </a:lnTo>
                <a:cubicBezTo>
                  <a:pt x="32603" y="3942526"/>
                  <a:pt x="0" y="3909923"/>
                  <a:pt x="0" y="3869706"/>
                </a:cubicBezTo>
                <a:lnTo>
                  <a:pt x="0" y="130876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18900000" scaled="1"/>
            <a:tileRect/>
          </a:gradFill>
          <a:ln w="285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177800" dist="38100" dir="5400000" algn="t" rotWithShape="0">
              <a:prstClr val="black">
                <a:alpha val="20000"/>
              </a:prstClr>
            </a:outerShdw>
          </a:effectLst>
        </p:spPr>
        <p:txBody>
          <a:bodyPr tIns="18288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5" name="Chevron 34"/>
          <p:cNvSpPr/>
          <p:nvPr/>
        </p:nvSpPr>
        <p:spPr bwMode="auto">
          <a:xfrm>
            <a:off x="5635398" y="2420838"/>
            <a:ext cx="2670175" cy="594351"/>
          </a:xfrm>
          <a:prstGeom prst="chevron">
            <a:avLst>
              <a:gd name="adj" fmla="val 34040"/>
            </a:avLst>
          </a:prstGeom>
          <a:gradFill rotWithShape="1">
            <a:gsLst>
              <a:gs pos="0">
                <a:srgbClr val="00B0F0">
                  <a:lumMod val="71000"/>
                </a:srgbClr>
              </a:gs>
              <a:gs pos="80000">
                <a:srgbClr val="00B0F0">
                  <a:lumMod val="99000"/>
                  <a:lumOff val="1000"/>
                </a:srgbClr>
              </a:gs>
              <a:gs pos="100000">
                <a:srgbClr val="00B0F0">
                  <a:lumMod val="67000"/>
                  <a:lumOff val="33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 err="1" smtClean="0">
                <a:solidFill>
                  <a:prstClr val="white"/>
                </a:solidFill>
                <a:effectLst>
                  <a:outerShdw blurRad="762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sz="2000" b="1" kern="0" dirty="0" smtClean="0">
                <a:solidFill>
                  <a:prstClr val="white"/>
                </a:solidFill>
                <a:effectLst>
                  <a:outerShdw blurRad="762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kern="0" dirty="0" err="1" smtClean="0">
                <a:solidFill>
                  <a:prstClr val="white"/>
                </a:solidFill>
                <a:effectLst>
                  <a:outerShdw blurRad="762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endParaRPr lang="en-US" sz="2000" b="1" kern="0" dirty="0">
              <a:solidFill>
                <a:prstClr val="white"/>
              </a:solidFill>
              <a:effectLst>
                <a:outerShdw blurRad="762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Hình chữ nhật 1"/>
          <p:cNvSpPr/>
          <p:nvPr/>
        </p:nvSpPr>
        <p:spPr>
          <a:xfrm>
            <a:off x="297996" y="3443188"/>
            <a:ext cx="2438400" cy="458074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</a:t>
            </a:r>
            <a:r>
              <a:rPr lang="en-US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kern="0" dirty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Hình chữ nhật 16"/>
          <p:cNvSpPr/>
          <p:nvPr/>
        </p:nvSpPr>
        <p:spPr>
          <a:xfrm>
            <a:off x="3030084" y="3443188"/>
            <a:ext cx="2438400" cy="2308324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Chưa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biết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cách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sử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dụng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Winform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Thiết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kế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size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ảnh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có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nhiều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khó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khăn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Chưa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thành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thạo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sử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dụng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C#.</a:t>
            </a:r>
            <a:endParaRPr lang="en-US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8" name="Hình chữ nhật 17"/>
          <p:cNvSpPr/>
          <p:nvPr/>
        </p:nvSpPr>
        <p:spPr>
          <a:xfrm>
            <a:off x="5730421" y="3443188"/>
            <a:ext cx="2438400" cy="1938992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Tìm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kiếm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tham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khảo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các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nguồn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tài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liệu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Cân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chỉnh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tìm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ra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quy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luật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chọn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size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ảnh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phù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hợp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39" name="Group 7"/>
          <p:cNvGrpSpPr>
            <a:grpSpLocks/>
          </p:cNvGrpSpPr>
          <p:nvPr/>
        </p:nvGrpSpPr>
        <p:grpSpPr bwMode="auto">
          <a:xfrm>
            <a:off x="304800" y="1391657"/>
            <a:ext cx="762000" cy="665162"/>
            <a:chOff x="3174" y="2656"/>
            <a:chExt cx="1549" cy="1351"/>
          </a:xfrm>
        </p:grpSpPr>
        <p:sp>
          <p:nvSpPr>
            <p:cNvPr id="40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5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3000" b="1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</p:grpSp>
      <p:sp>
        <p:nvSpPr>
          <p:cNvPr id="43" name="Text Box 26"/>
          <p:cNvSpPr txBox="1">
            <a:spLocks noChangeArrowheads="1"/>
          </p:cNvSpPr>
          <p:nvPr/>
        </p:nvSpPr>
        <p:spPr bwMode="auto">
          <a:xfrm>
            <a:off x="1116662" y="1564376"/>
            <a:ext cx="307433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 KẾT LUẬN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5-Point Star 27"/>
          <p:cNvSpPr/>
          <p:nvPr/>
        </p:nvSpPr>
        <p:spPr bwMode="auto">
          <a:xfrm>
            <a:off x="6930410" y="3105903"/>
            <a:ext cx="1040496" cy="921440"/>
          </a:xfrm>
          <a:prstGeom prst="star5">
            <a:avLst>
              <a:gd name="adj" fmla="val 26056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6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91657"/>
          </a:xfrm>
          <a:prstGeom prst="rect">
            <a:avLst/>
          </a:prstGeom>
        </p:spPr>
      </p:pic>
      <p:sp>
        <p:nvSpPr>
          <p:cNvPr id="47" name="WordArt 6"/>
          <p:cNvSpPr>
            <a:spLocks noChangeArrowheads="1" noChangeShapeType="1" noTextEdit="1"/>
          </p:cNvSpPr>
          <p:nvPr/>
        </p:nvSpPr>
        <p:spPr bwMode="gray">
          <a:xfrm>
            <a:off x="1603149" y="1326357"/>
            <a:ext cx="473075" cy="593725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endParaRPr lang="en-US" sz="3200" b="1" kern="10" dirty="0">
              <a:ln w="9525">
                <a:noFill/>
                <a:round/>
                <a:headEnd/>
                <a:tailEnd/>
              </a:ln>
              <a:solidFill>
                <a:srgbClr val="FABC00"/>
              </a:solidFill>
              <a:latin typeface="Arial Black"/>
            </a:endParaRPr>
          </a:p>
        </p:txBody>
      </p:sp>
      <p:sp>
        <p:nvSpPr>
          <p:cNvPr id="48" name="WordArt 6"/>
          <p:cNvSpPr>
            <a:spLocks noChangeArrowheads="1" noChangeShapeType="1" noTextEdit="1"/>
          </p:cNvSpPr>
          <p:nvPr/>
        </p:nvSpPr>
        <p:spPr bwMode="gray">
          <a:xfrm>
            <a:off x="4249511" y="1326357"/>
            <a:ext cx="474663" cy="593725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endParaRPr lang="en-US" sz="3200" b="1" kern="10" dirty="0">
              <a:ln w="9525">
                <a:noFill/>
                <a:round/>
                <a:headEnd/>
                <a:tailEnd/>
              </a:ln>
              <a:solidFill>
                <a:srgbClr val="EE6EA5"/>
              </a:solidFill>
              <a:latin typeface="Arial Black"/>
            </a:endParaRPr>
          </a:p>
        </p:txBody>
      </p:sp>
      <p:grpSp>
        <p:nvGrpSpPr>
          <p:cNvPr id="49" name="Group 7"/>
          <p:cNvGrpSpPr>
            <a:grpSpLocks/>
          </p:cNvGrpSpPr>
          <p:nvPr/>
        </p:nvGrpSpPr>
        <p:grpSpPr bwMode="auto">
          <a:xfrm>
            <a:off x="304800" y="1391657"/>
            <a:ext cx="762000" cy="665162"/>
            <a:chOff x="3174" y="2656"/>
            <a:chExt cx="1549" cy="1351"/>
          </a:xfrm>
        </p:grpSpPr>
        <p:sp>
          <p:nvSpPr>
            <p:cNvPr id="50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5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3000" b="1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</p:grpSp>
      <p:sp>
        <p:nvSpPr>
          <p:cNvPr id="53" name="Text Box 26"/>
          <p:cNvSpPr txBox="1">
            <a:spLocks noChangeArrowheads="1"/>
          </p:cNvSpPr>
          <p:nvPr/>
        </p:nvSpPr>
        <p:spPr bwMode="auto">
          <a:xfrm>
            <a:off x="1116662" y="1564376"/>
            <a:ext cx="307433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 KẾT LUẬN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5" name="Group 35"/>
          <p:cNvGrpSpPr>
            <a:grpSpLocks/>
          </p:cNvGrpSpPr>
          <p:nvPr/>
        </p:nvGrpSpPr>
        <p:grpSpPr bwMode="auto">
          <a:xfrm>
            <a:off x="-433768" y="2617635"/>
            <a:ext cx="8957942" cy="2915038"/>
            <a:chOff x="1728357" y="1304449"/>
            <a:chExt cx="5477985" cy="1543674"/>
          </a:xfrm>
        </p:grpSpPr>
        <p:grpSp>
          <p:nvGrpSpPr>
            <p:cNvPr id="56" name="Group 36"/>
            <p:cNvGrpSpPr>
              <a:grpSpLocks/>
            </p:cNvGrpSpPr>
            <p:nvPr/>
          </p:nvGrpSpPr>
          <p:grpSpPr bwMode="auto">
            <a:xfrm>
              <a:off x="1803761" y="1456060"/>
              <a:ext cx="5402581" cy="1392063"/>
              <a:chOff x="1803761" y="1456060"/>
              <a:chExt cx="5402581" cy="1392063"/>
            </a:xfrm>
          </p:grpSpPr>
          <p:pic>
            <p:nvPicPr>
              <p:cNvPr id="61" name="Picture 345" descr="shadow_1_m"/>
              <p:cNvPicPr>
                <a:picLocks noChangeAspect="1" noChangeArrowheads="1"/>
              </p:cNvPicPr>
              <p:nvPr/>
            </p:nvPicPr>
            <p:blipFill>
              <a:blip r:embed="rId3"/>
              <a:srcRect t="1518" b="2"/>
              <a:stretch>
                <a:fillRect/>
              </a:stretch>
            </p:blipFill>
            <p:spPr bwMode="gray">
              <a:xfrm>
                <a:off x="1803761" y="2535709"/>
                <a:ext cx="5402581" cy="312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2" name="Rectangle 61"/>
              <p:cNvSpPr/>
              <p:nvPr/>
            </p:nvSpPr>
            <p:spPr>
              <a:xfrm>
                <a:off x="2286492" y="1456060"/>
                <a:ext cx="4640094" cy="1248722"/>
              </a:xfrm>
              <a:prstGeom prst="rect">
                <a:avLst/>
              </a:prstGeom>
              <a:solidFill>
                <a:schemeClr val="accent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grpSp>
          <p:nvGrpSpPr>
            <p:cNvPr id="57" name="Group 37"/>
            <p:cNvGrpSpPr>
              <a:grpSpLocks/>
            </p:cNvGrpSpPr>
            <p:nvPr/>
          </p:nvGrpSpPr>
          <p:grpSpPr bwMode="auto">
            <a:xfrm>
              <a:off x="1728357" y="1304449"/>
              <a:ext cx="2001385" cy="1320641"/>
              <a:chOff x="1728357" y="1304449"/>
              <a:chExt cx="2001385" cy="1320641"/>
            </a:xfrm>
          </p:grpSpPr>
          <p:sp>
            <p:nvSpPr>
              <p:cNvPr id="58" name="Right Triangle 57"/>
              <p:cNvSpPr/>
              <p:nvPr/>
            </p:nvSpPr>
            <p:spPr>
              <a:xfrm flipH="1">
                <a:off x="2114228" y="2473231"/>
                <a:ext cx="172264" cy="151611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59" name="Right Triangle 58"/>
              <p:cNvSpPr/>
              <p:nvPr/>
            </p:nvSpPr>
            <p:spPr>
              <a:xfrm flipH="1">
                <a:off x="3449616" y="1304449"/>
                <a:ext cx="172263" cy="151611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0" name="Trapezoid 2"/>
              <p:cNvSpPr/>
              <p:nvPr/>
            </p:nvSpPr>
            <p:spPr>
              <a:xfrm rot="19191503">
                <a:off x="1728357" y="1570457"/>
                <a:ext cx="2001014" cy="464481"/>
              </a:xfrm>
              <a:custGeom>
                <a:avLst/>
                <a:gdLst>
                  <a:gd name="connsiteX0" fmla="*/ 0 w 1828800"/>
                  <a:gd name="connsiteY0" fmla="*/ 457200 h 457200"/>
                  <a:gd name="connsiteX1" fmla="*/ 114300 w 1828800"/>
                  <a:gd name="connsiteY1" fmla="*/ 0 h 457200"/>
                  <a:gd name="connsiteX2" fmla="*/ 1714500 w 1828800"/>
                  <a:gd name="connsiteY2" fmla="*/ 0 h 457200"/>
                  <a:gd name="connsiteX3" fmla="*/ 1828800 w 1828800"/>
                  <a:gd name="connsiteY3" fmla="*/ 457200 h 457200"/>
                  <a:gd name="connsiteX4" fmla="*/ 0 w 1828800"/>
                  <a:gd name="connsiteY4" fmla="*/ 457200 h 457200"/>
                  <a:gd name="connsiteX0" fmla="*/ 0 w 1828800"/>
                  <a:gd name="connsiteY0" fmla="*/ 463642 h 463642"/>
                  <a:gd name="connsiteX1" fmla="*/ 402156 w 1828800"/>
                  <a:gd name="connsiteY1" fmla="*/ 0 h 463642"/>
                  <a:gd name="connsiteX2" fmla="*/ 1714500 w 1828800"/>
                  <a:gd name="connsiteY2" fmla="*/ 6442 h 463642"/>
                  <a:gd name="connsiteX3" fmla="*/ 1828800 w 1828800"/>
                  <a:gd name="connsiteY3" fmla="*/ 463642 h 463642"/>
                  <a:gd name="connsiteX4" fmla="*/ 0 w 1828800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714500 w 2001385"/>
                  <a:gd name="connsiteY2" fmla="*/ 6442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514076 w 2001385"/>
                  <a:gd name="connsiteY2" fmla="*/ 7706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1385" h="463642">
                    <a:moveTo>
                      <a:pt x="0" y="463642"/>
                    </a:moveTo>
                    <a:lnTo>
                      <a:pt x="402156" y="0"/>
                    </a:lnTo>
                    <a:lnTo>
                      <a:pt x="1514076" y="7706"/>
                    </a:lnTo>
                    <a:lnTo>
                      <a:pt x="2001385" y="426441"/>
                    </a:lnTo>
                    <a:lnTo>
                      <a:pt x="0" y="46364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  <a:lumMod val="67000"/>
                      <a:lumOff val="33000"/>
                    </a:schemeClr>
                  </a:gs>
                  <a:gs pos="42000">
                    <a:schemeClr val="bg1">
                      <a:shade val="67500"/>
                      <a:satMod val="115000"/>
                      <a:lumMod val="38000"/>
                      <a:lumOff val="62000"/>
                    </a:schemeClr>
                  </a:gs>
                  <a:gs pos="84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3600000" scaled="0"/>
                <a:tileRect/>
              </a:gra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b="1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ƯU ĐIÊM</a:t>
                </a:r>
                <a:endParaRPr lang="en-US" sz="20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7144786" y="3529959"/>
            <a:ext cx="876257" cy="746232"/>
            <a:chOff x="5210175" y="2278856"/>
            <a:chExt cx="235744" cy="173831"/>
          </a:xfrm>
          <a:solidFill>
            <a:schemeClr val="bg1"/>
          </a:solidFill>
        </p:grpSpPr>
        <p:sp>
          <p:nvSpPr>
            <p:cNvPr id="64" name="Frame 63"/>
            <p:cNvSpPr/>
            <p:nvPr/>
          </p:nvSpPr>
          <p:spPr>
            <a:xfrm>
              <a:off x="5226244" y="2278856"/>
              <a:ext cx="163128" cy="159546"/>
            </a:xfrm>
            <a:prstGeom prst="frame">
              <a:avLst>
                <a:gd name="adj1" fmla="val 5556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Freeform 64"/>
            <p:cNvSpPr/>
            <p:nvPr/>
          </p:nvSpPr>
          <p:spPr>
            <a:xfrm>
              <a:off x="5210175" y="2297000"/>
              <a:ext cx="235744" cy="155687"/>
            </a:xfrm>
            <a:custGeom>
              <a:avLst/>
              <a:gdLst>
                <a:gd name="connsiteX0" fmla="*/ 66675 w 235744"/>
                <a:gd name="connsiteY0" fmla="*/ 78582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78582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744" h="155687">
                  <a:moveTo>
                    <a:pt x="66675" y="86631"/>
                  </a:moveTo>
                  <a:cubicBezTo>
                    <a:pt x="49212" y="67581"/>
                    <a:pt x="34131" y="53293"/>
                    <a:pt x="0" y="50912"/>
                  </a:cubicBezTo>
                  <a:cubicBezTo>
                    <a:pt x="34132" y="78693"/>
                    <a:pt x="65881" y="113618"/>
                    <a:pt x="80963" y="155687"/>
                  </a:cubicBezTo>
                  <a:cubicBezTo>
                    <a:pt x="108745" y="94568"/>
                    <a:pt x="141287" y="31068"/>
                    <a:pt x="235744" y="905"/>
                  </a:cubicBezTo>
                  <a:cubicBezTo>
                    <a:pt x="157957" y="-6239"/>
                    <a:pt x="103981" y="29481"/>
                    <a:pt x="66675" y="86631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2142891" y="3190233"/>
            <a:ext cx="501888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ử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(Stack),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dục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logic,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grpSp>
        <p:nvGrpSpPr>
          <p:cNvPr id="68" name="Group 26"/>
          <p:cNvGrpSpPr>
            <a:grpSpLocks/>
          </p:cNvGrpSpPr>
          <p:nvPr/>
        </p:nvGrpSpPr>
        <p:grpSpPr bwMode="auto">
          <a:xfrm>
            <a:off x="-439271" y="2640440"/>
            <a:ext cx="8981374" cy="2884533"/>
            <a:chOff x="1728357" y="1304449"/>
            <a:chExt cx="5477985" cy="1543674"/>
          </a:xfrm>
        </p:grpSpPr>
        <p:grpSp>
          <p:nvGrpSpPr>
            <p:cNvPr id="69" name="Group 27"/>
            <p:cNvGrpSpPr>
              <a:grpSpLocks/>
            </p:cNvGrpSpPr>
            <p:nvPr/>
          </p:nvGrpSpPr>
          <p:grpSpPr bwMode="auto">
            <a:xfrm>
              <a:off x="1803761" y="1455420"/>
              <a:ext cx="5402581" cy="1392703"/>
              <a:chOff x="1803761" y="1455420"/>
              <a:chExt cx="5402581" cy="1392703"/>
            </a:xfrm>
          </p:grpSpPr>
          <p:pic>
            <p:nvPicPr>
              <p:cNvPr id="74" name="Picture 345" descr="shadow_1_m"/>
              <p:cNvPicPr>
                <a:picLocks noChangeAspect="1" noChangeArrowheads="1"/>
              </p:cNvPicPr>
              <p:nvPr/>
            </p:nvPicPr>
            <p:blipFill>
              <a:blip r:embed="rId3"/>
              <a:srcRect t="1518" b="2"/>
              <a:stretch>
                <a:fillRect/>
              </a:stretch>
            </p:blipFill>
            <p:spPr bwMode="gray">
              <a:xfrm>
                <a:off x="1803761" y="2535709"/>
                <a:ext cx="5402581" cy="312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5" name="Rectangle 74"/>
              <p:cNvSpPr/>
              <p:nvPr/>
            </p:nvSpPr>
            <p:spPr>
              <a:xfrm>
                <a:off x="2286492" y="1455925"/>
                <a:ext cx="4640094" cy="1248985"/>
              </a:xfrm>
              <a:prstGeom prst="rect">
                <a:avLst/>
              </a:prstGeom>
              <a:solidFill>
                <a:schemeClr val="accent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grpSp>
          <p:nvGrpSpPr>
            <p:cNvPr id="70" name="Group 28"/>
            <p:cNvGrpSpPr>
              <a:grpSpLocks/>
            </p:cNvGrpSpPr>
            <p:nvPr/>
          </p:nvGrpSpPr>
          <p:grpSpPr bwMode="auto">
            <a:xfrm>
              <a:off x="1728357" y="1304449"/>
              <a:ext cx="2001014" cy="1320592"/>
              <a:chOff x="1728357" y="1304449"/>
              <a:chExt cx="2001014" cy="1320592"/>
            </a:xfrm>
          </p:grpSpPr>
          <p:sp>
            <p:nvSpPr>
              <p:cNvPr id="71" name="Right Triangle 70"/>
              <p:cNvSpPr/>
              <p:nvPr/>
            </p:nvSpPr>
            <p:spPr>
              <a:xfrm flipH="1">
                <a:off x="2114228" y="2473565"/>
                <a:ext cx="172264" cy="151476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2" name="Right Triangle 71"/>
              <p:cNvSpPr/>
              <p:nvPr/>
            </p:nvSpPr>
            <p:spPr>
              <a:xfrm flipH="1">
                <a:off x="3449616" y="1304449"/>
                <a:ext cx="172263" cy="151476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3" name="Trapezoid 2"/>
              <p:cNvSpPr/>
              <p:nvPr/>
            </p:nvSpPr>
            <p:spPr>
              <a:xfrm rot="19191503">
                <a:off x="1728357" y="1571597"/>
                <a:ext cx="2001014" cy="462689"/>
              </a:xfrm>
              <a:custGeom>
                <a:avLst/>
                <a:gdLst>
                  <a:gd name="connsiteX0" fmla="*/ 0 w 1828800"/>
                  <a:gd name="connsiteY0" fmla="*/ 457200 h 457200"/>
                  <a:gd name="connsiteX1" fmla="*/ 114300 w 1828800"/>
                  <a:gd name="connsiteY1" fmla="*/ 0 h 457200"/>
                  <a:gd name="connsiteX2" fmla="*/ 1714500 w 1828800"/>
                  <a:gd name="connsiteY2" fmla="*/ 0 h 457200"/>
                  <a:gd name="connsiteX3" fmla="*/ 1828800 w 1828800"/>
                  <a:gd name="connsiteY3" fmla="*/ 457200 h 457200"/>
                  <a:gd name="connsiteX4" fmla="*/ 0 w 1828800"/>
                  <a:gd name="connsiteY4" fmla="*/ 457200 h 457200"/>
                  <a:gd name="connsiteX0" fmla="*/ 0 w 1828800"/>
                  <a:gd name="connsiteY0" fmla="*/ 463642 h 463642"/>
                  <a:gd name="connsiteX1" fmla="*/ 402156 w 1828800"/>
                  <a:gd name="connsiteY1" fmla="*/ 0 h 463642"/>
                  <a:gd name="connsiteX2" fmla="*/ 1714500 w 1828800"/>
                  <a:gd name="connsiteY2" fmla="*/ 6442 h 463642"/>
                  <a:gd name="connsiteX3" fmla="*/ 1828800 w 1828800"/>
                  <a:gd name="connsiteY3" fmla="*/ 463642 h 463642"/>
                  <a:gd name="connsiteX4" fmla="*/ 0 w 1828800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714500 w 2001385"/>
                  <a:gd name="connsiteY2" fmla="*/ 6442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514076 w 2001385"/>
                  <a:gd name="connsiteY2" fmla="*/ 7706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1385" h="463642">
                    <a:moveTo>
                      <a:pt x="0" y="463642"/>
                    </a:moveTo>
                    <a:lnTo>
                      <a:pt x="402156" y="0"/>
                    </a:lnTo>
                    <a:lnTo>
                      <a:pt x="1514076" y="7706"/>
                    </a:lnTo>
                    <a:lnTo>
                      <a:pt x="2001385" y="426441"/>
                    </a:lnTo>
                    <a:lnTo>
                      <a:pt x="0" y="46364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  <a:lumMod val="67000"/>
                      <a:lumOff val="33000"/>
                    </a:schemeClr>
                  </a:gs>
                  <a:gs pos="42000">
                    <a:schemeClr val="bg1">
                      <a:shade val="67500"/>
                      <a:satMod val="115000"/>
                      <a:lumMod val="38000"/>
                      <a:lumOff val="62000"/>
                    </a:schemeClr>
                  </a:gs>
                  <a:gs pos="84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3600000" scaled="0"/>
                <a:tileRect/>
              </a:gra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b="1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NHƯỢC ĐIỂM</a:t>
                </a:r>
                <a:endParaRPr lang="en-US" sz="20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77" name="Rectangle 57"/>
          <p:cNvSpPr>
            <a:spLocks noChangeArrowheads="1"/>
          </p:cNvSpPr>
          <p:nvPr/>
        </p:nvSpPr>
        <p:spPr bwMode="auto">
          <a:xfrm>
            <a:off x="2252949" y="3209789"/>
            <a:ext cx="487140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8" name="Group 17"/>
          <p:cNvGrpSpPr>
            <a:grpSpLocks/>
          </p:cNvGrpSpPr>
          <p:nvPr/>
        </p:nvGrpSpPr>
        <p:grpSpPr bwMode="auto">
          <a:xfrm>
            <a:off x="-763570" y="2317830"/>
            <a:ext cx="9753600" cy="4038599"/>
            <a:chOff x="1728357" y="1304449"/>
            <a:chExt cx="5477985" cy="1543674"/>
          </a:xfrm>
        </p:grpSpPr>
        <p:grpSp>
          <p:nvGrpSpPr>
            <p:cNvPr id="79" name="Group 18"/>
            <p:cNvGrpSpPr>
              <a:grpSpLocks/>
            </p:cNvGrpSpPr>
            <p:nvPr/>
          </p:nvGrpSpPr>
          <p:grpSpPr bwMode="auto">
            <a:xfrm>
              <a:off x="1803761" y="1455420"/>
              <a:ext cx="5402581" cy="1392703"/>
              <a:chOff x="1803761" y="1455420"/>
              <a:chExt cx="5402581" cy="1392703"/>
            </a:xfrm>
          </p:grpSpPr>
          <p:pic>
            <p:nvPicPr>
              <p:cNvPr id="84" name="Picture 345" descr="shadow_1_m"/>
              <p:cNvPicPr>
                <a:picLocks noChangeAspect="1" noChangeArrowheads="1"/>
              </p:cNvPicPr>
              <p:nvPr/>
            </p:nvPicPr>
            <p:blipFill>
              <a:blip r:embed="rId3"/>
              <a:srcRect t="1518" b="2"/>
              <a:stretch>
                <a:fillRect/>
              </a:stretch>
            </p:blipFill>
            <p:spPr bwMode="gray">
              <a:xfrm>
                <a:off x="1803761" y="2535709"/>
                <a:ext cx="5402581" cy="312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5" name="Rectangle 84"/>
              <p:cNvSpPr/>
              <p:nvPr/>
            </p:nvSpPr>
            <p:spPr>
              <a:xfrm>
                <a:off x="2286492" y="1456060"/>
                <a:ext cx="4640094" cy="124872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80" name="Group 19"/>
            <p:cNvGrpSpPr>
              <a:grpSpLocks/>
            </p:cNvGrpSpPr>
            <p:nvPr/>
          </p:nvGrpSpPr>
          <p:grpSpPr bwMode="auto">
            <a:xfrm>
              <a:off x="1728357" y="1304449"/>
              <a:ext cx="2001385" cy="1320641"/>
              <a:chOff x="1728357" y="1304449"/>
              <a:chExt cx="2001385" cy="1320641"/>
            </a:xfrm>
          </p:grpSpPr>
          <p:sp>
            <p:nvSpPr>
              <p:cNvPr id="81" name="Right Triangle 80"/>
              <p:cNvSpPr/>
              <p:nvPr/>
            </p:nvSpPr>
            <p:spPr>
              <a:xfrm flipH="1">
                <a:off x="2114228" y="2473231"/>
                <a:ext cx="172264" cy="151611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2" name="Right Triangle 81"/>
              <p:cNvSpPr/>
              <p:nvPr/>
            </p:nvSpPr>
            <p:spPr>
              <a:xfrm flipH="1">
                <a:off x="3449616" y="1304449"/>
                <a:ext cx="172263" cy="151611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3" name="Trapezoid 2"/>
              <p:cNvSpPr/>
              <p:nvPr/>
            </p:nvSpPr>
            <p:spPr>
              <a:xfrm rot="19191503">
                <a:off x="1728357" y="1570458"/>
                <a:ext cx="2001014" cy="464480"/>
              </a:xfrm>
              <a:custGeom>
                <a:avLst/>
                <a:gdLst>
                  <a:gd name="connsiteX0" fmla="*/ 0 w 1828800"/>
                  <a:gd name="connsiteY0" fmla="*/ 457200 h 457200"/>
                  <a:gd name="connsiteX1" fmla="*/ 114300 w 1828800"/>
                  <a:gd name="connsiteY1" fmla="*/ 0 h 457200"/>
                  <a:gd name="connsiteX2" fmla="*/ 1714500 w 1828800"/>
                  <a:gd name="connsiteY2" fmla="*/ 0 h 457200"/>
                  <a:gd name="connsiteX3" fmla="*/ 1828800 w 1828800"/>
                  <a:gd name="connsiteY3" fmla="*/ 457200 h 457200"/>
                  <a:gd name="connsiteX4" fmla="*/ 0 w 1828800"/>
                  <a:gd name="connsiteY4" fmla="*/ 457200 h 457200"/>
                  <a:gd name="connsiteX0" fmla="*/ 0 w 1828800"/>
                  <a:gd name="connsiteY0" fmla="*/ 463642 h 463642"/>
                  <a:gd name="connsiteX1" fmla="*/ 402156 w 1828800"/>
                  <a:gd name="connsiteY1" fmla="*/ 0 h 463642"/>
                  <a:gd name="connsiteX2" fmla="*/ 1714500 w 1828800"/>
                  <a:gd name="connsiteY2" fmla="*/ 6442 h 463642"/>
                  <a:gd name="connsiteX3" fmla="*/ 1828800 w 1828800"/>
                  <a:gd name="connsiteY3" fmla="*/ 463642 h 463642"/>
                  <a:gd name="connsiteX4" fmla="*/ 0 w 1828800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714500 w 2001385"/>
                  <a:gd name="connsiteY2" fmla="*/ 6442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514076 w 2001385"/>
                  <a:gd name="connsiteY2" fmla="*/ 7706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1385" h="463642">
                    <a:moveTo>
                      <a:pt x="0" y="463642"/>
                    </a:moveTo>
                    <a:lnTo>
                      <a:pt x="402156" y="0"/>
                    </a:lnTo>
                    <a:lnTo>
                      <a:pt x="1514076" y="7706"/>
                    </a:lnTo>
                    <a:lnTo>
                      <a:pt x="2001385" y="426441"/>
                    </a:lnTo>
                    <a:lnTo>
                      <a:pt x="0" y="46364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  <a:lumMod val="67000"/>
                      <a:lumOff val="33000"/>
                    </a:schemeClr>
                  </a:gs>
                  <a:gs pos="42000">
                    <a:schemeClr val="bg1">
                      <a:shade val="67500"/>
                      <a:satMod val="115000"/>
                      <a:lumMod val="38000"/>
                      <a:lumOff val="62000"/>
                    </a:schemeClr>
                  </a:gs>
                  <a:gs pos="84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3600000" scaled="0"/>
                <a:tileRect/>
              </a:gra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HƯỚNG PHÁT TRIỂN</a:t>
                </a:r>
                <a:endParaRPr lang="en-US" sz="2000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88" name="TextBox 87"/>
          <p:cNvSpPr txBox="1"/>
          <p:nvPr/>
        </p:nvSpPr>
        <p:spPr>
          <a:xfrm>
            <a:off x="2539833" y="3201353"/>
            <a:ext cx="57361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hêm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label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thua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thua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1325393" y="4302122"/>
            <a:ext cx="1079227" cy="997454"/>
            <a:chOff x="4290008" y="4767262"/>
            <a:chExt cx="902113" cy="1014412"/>
          </a:xfrm>
          <a:solidFill>
            <a:schemeClr val="bg1"/>
          </a:solidFill>
        </p:grpSpPr>
        <p:sp>
          <p:nvSpPr>
            <p:cNvPr id="90" name="Freeform 89"/>
            <p:cNvSpPr/>
            <p:nvPr/>
          </p:nvSpPr>
          <p:spPr>
            <a:xfrm>
              <a:off x="4444110" y="4922044"/>
              <a:ext cx="602358" cy="590550"/>
            </a:xfrm>
            <a:custGeom>
              <a:avLst/>
              <a:gdLst>
                <a:gd name="connsiteX0" fmla="*/ 107157 w 564357"/>
                <a:gd name="connsiteY0" fmla="*/ 600075 h 600075"/>
                <a:gd name="connsiteX1" fmla="*/ 107157 w 564357"/>
                <a:gd name="connsiteY1" fmla="*/ 531019 h 600075"/>
                <a:gd name="connsiteX2" fmla="*/ 0 w 564357"/>
                <a:gd name="connsiteY2" fmla="*/ 173831 h 600075"/>
                <a:gd name="connsiteX3" fmla="*/ 283369 w 564357"/>
                <a:gd name="connsiteY3" fmla="*/ 0 h 600075"/>
                <a:gd name="connsiteX4" fmla="*/ 526257 w 564357"/>
                <a:gd name="connsiteY4" fmla="*/ 138112 h 600075"/>
                <a:gd name="connsiteX5" fmla="*/ 564357 w 564357"/>
                <a:gd name="connsiteY5" fmla="*/ 407194 h 600075"/>
                <a:gd name="connsiteX6" fmla="*/ 445294 w 564357"/>
                <a:gd name="connsiteY6" fmla="*/ 557212 h 600075"/>
                <a:gd name="connsiteX7" fmla="*/ 445294 w 564357"/>
                <a:gd name="connsiteY7" fmla="*/ 588169 h 600075"/>
                <a:gd name="connsiteX8" fmla="*/ 342900 w 564357"/>
                <a:gd name="connsiteY8" fmla="*/ 588169 h 600075"/>
                <a:gd name="connsiteX9" fmla="*/ 342900 w 564357"/>
                <a:gd name="connsiteY9" fmla="*/ 481012 h 600075"/>
                <a:gd name="connsiteX10" fmla="*/ 476250 w 564357"/>
                <a:gd name="connsiteY10" fmla="*/ 307181 h 600075"/>
                <a:gd name="connsiteX11" fmla="*/ 285750 w 564357"/>
                <a:gd name="connsiteY11" fmla="*/ 119062 h 600075"/>
                <a:gd name="connsiteX12" fmla="*/ 92869 w 564357"/>
                <a:gd name="connsiteY12" fmla="*/ 316706 h 600075"/>
                <a:gd name="connsiteX13" fmla="*/ 207169 w 564357"/>
                <a:gd name="connsiteY13" fmla="*/ 485775 h 600075"/>
                <a:gd name="connsiteX14" fmla="*/ 207169 w 564357"/>
                <a:gd name="connsiteY14" fmla="*/ 592931 h 600075"/>
                <a:gd name="connsiteX15" fmla="*/ 107157 w 564357"/>
                <a:gd name="connsiteY15" fmla="*/ 600075 h 600075"/>
                <a:gd name="connsiteX0" fmla="*/ 109538 w 564357"/>
                <a:gd name="connsiteY0" fmla="*/ 590550 h 592931"/>
                <a:gd name="connsiteX1" fmla="*/ 107157 w 564357"/>
                <a:gd name="connsiteY1" fmla="*/ 531019 h 592931"/>
                <a:gd name="connsiteX2" fmla="*/ 0 w 564357"/>
                <a:gd name="connsiteY2" fmla="*/ 173831 h 592931"/>
                <a:gd name="connsiteX3" fmla="*/ 283369 w 564357"/>
                <a:gd name="connsiteY3" fmla="*/ 0 h 592931"/>
                <a:gd name="connsiteX4" fmla="*/ 526257 w 564357"/>
                <a:gd name="connsiteY4" fmla="*/ 138112 h 592931"/>
                <a:gd name="connsiteX5" fmla="*/ 564357 w 564357"/>
                <a:gd name="connsiteY5" fmla="*/ 407194 h 592931"/>
                <a:gd name="connsiteX6" fmla="*/ 445294 w 564357"/>
                <a:gd name="connsiteY6" fmla="*/ 557212 h 592931"/>
                <a:gd name="connsiteX7" fmla="*/ 445294 w 564357"/>
                <a:gd name="connsiteY7" fmla="*/ 588169 h 592931"/>
                <a:gd name="connsiteX8" fmla="*/ 342900 w 564357"/>
                <a:gd name="connsiteY8" fmla="*/ 588169 h 592931"/>
                <a:gd name="connsiteX9" fmla="*/ 342900 w 564357"/>
                <a:gd name="connsiteY9" fmla="*/ 481012 h 592931"/>
                <a:gd name="connsiteX10" fmla="*/ 476250 w 564357"/>
                <a:gd name="connsiteY10" fmla="*/ 307181 h 592931"/>
                <a:gd name="connsiteX11" fmla="*/ 285750 w 564357"/>
                <a:gd name="connsiteY11" fmla="*/ 119062 h 592931"/>
                <a:gd name="connsiteX12" fmla="*/ 92869 w 564357"/>
                <a:gd name="connsiteY12" fmla="*/ 316706 h 592931"/>
                <a:gd name="connsiteX13" fmla="*/ 207169 w 564357"/>
                <a:gd name="connsiteY13" fmla="*/ 485775 h 592931"/>
                <a:gd name="connsiteX14" fmla="*/ 207169 w 564357"/>
                <a:gd name="connsiteY14" fmla="*/ 592931 h 592931"/>
                <a:gd name="connsiteX15" fmla="*/ 109538 w 564357"/>
                <a:gd name="connsiteY15" fmla="*/ 590550 h 592931"/>
                <a:gd name="connsiteX0" fmla="*/ 121444 w 576263"/>
                <a:gd name="connsiteY0" fmla="*/ 590550 h 592931"/>
                <a:gd name="connsiteX1" fmla="*/ 119063 w 576263"/>
                <a:gd name="connsiteY1" fmla="*/ 531019 h 592931"/>
                <a:gd name="connsiteX2" fmla="*/ 11906 w 576263"/>
                <a:gd name="connsiteY2" fmla="*/ 173831 h 592931"/>
                <a:gd name="connsiteX3" fmla="*/ 295275 w 576263"/>
                <a:gd name="connsiteY3" fmla="*/ 0 h 592931"/>
                <a:gd name="connsiteX4" fmla="*/ 538163 w 576263"/>
                <a:gd name="connsiteY4" fmla="*/ 138112 h 592931"/>
                <a:gd name="connsiteX5" fmla="*/ 576263 w 576263"/>
                <a:gd name="connsiteY5" fmla="*/ 407194 h 592931"/>
                <a:gd name="connsiteX6" fmla="*/ 457200 w 576263"/>
                <a:gd name="connsiteY6" fmla="*/ 557212 h 592931"/>
                <a:gd name="connsiteX7" fmla="*/ 457200 w 576263"/>
                <a:gd name="connsiteY7" fmla="*/ 588169 h 592931"/>
                <a:gd name="connsiteX8" fmla="*/ 354806 w 576263"/>
                <a:gd name="connsiteY8" fmla="*/ 588169 h 592931"/>
                <a:gd name="connsiteX9" fmla="*/ 354806 w 576263"/>
                <a:gd name="connsiteY9" fmla="*/ 481012 h 592931"/>
                <a:gd name="connsiteX10" fmla="*/ 488156 w 576263"/>
                <a:gd name="connsiteY10" fmla="*/ 307181 h 592931"/>
                <a:gd name="connsiteX11" fmla="*/ 297656 w 576263"/>
                <a:gd name="connsiteY11" fmla="*/ 119062 h 592931"/>
                <a:gd name="connsiteX12" fmla="*/ 104775 w 576263"/>
                <a:gd name="connsiteY12" fmla="*/ 316706 h 592931"/>
                <a:gd name="connsiteX13" fmla="*/ 219075 w 576263"/>
                <a:gd name="connsiteY13" fmla="*/ 485775 h 592931"/>
                <a:gd name="connsiteX14" fmla="*/ 219075 w 576263"/>
                <a:gd name="connsiteY14" fmla="*/ 592931 h 592931"/>
                <a:gd name="connsiteX15" fmla="*/ 121444 w 576263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97304"/>
                <a:gd name="connsiteY0" fmla="*/ 590550 h 592931"/>
                <a:gd name="connsiteX1" fmla="*/ 123129 w 597304"/>
                <a:gd name="connsiteY1" fmla="*/ 531019 h 592931"/>
                <a:gd name="connsiteX2" fmla="*/ 15972 w 597304"/>
                <a:gd name="connsiteY2" fmla="*/ 173831 h 592931"/>
                <a:gd name="connsiteX3" fmla="*/ 299341 w 597304"/>
                <a:gd name="connsiteY3" fmla="*/ 0 h 592931"/>
                <a:gd name="connsiteX4" fmla="*/ 542229 w 597304"/>
                <a:gd name="connsiteY4" fmla="*/ 138112 h 592931"/>
                <a:gd name="connsiteX5" fmla="*/ 580329 w 597304"/>
                <a:gd name="connsiteY5" fmla="*/ 407194 h 592931"/>
                <a:gd name="connsiteX6" fmla="*/ 461266 w 597304"/>
                <a:gd name="connsiteY6" fmla="*/ 557212 h 592931"/>
                <a:gd name="connsiteX7" fmla="*/ 461266 w 597304"/>
                <a:gd name="connsiteY7" fmla="*/ 588169 h 592931"/>
                <a:gd name="connsiteX8" fmla="*/ 358872 w 597304"/>
                <a:gd name="connsiteY8" fmla="*/ 588169 h 592931"/>
                <a:gd name="connsiteX9" fmla="*/ 358872 w 597304"/>
                <a:gd name="connsiteY9" fmla="*/ 481012 h 592931"/>
                <a:gd name="connsiteX10" fmla="*/ 492222 w 597304"/>
                <a:gd name="connsiteY10" fmla="*/ 307181 h 592931"/>
                <a:gd name="connsiteX11" fmla="*/ 301722 w 597304"/>
                <a:gd name="connsiteY11" fmla="*/ 119062 h 592931"/>
                <a:gd name="connsiteX12" fmla="*/ 108841 w 597304"/>
                <a:gd name="connsiteY12" fmla="*/ 316706 h 592931"/>
                <a:gd name="connsiteX13" fmla="*/ 223141 w 597304"/>
                <a:gd name="connsiteY13" fmla="*/ 485775 h 592931"/>
                <a:gd name="connsiteX14" fmla="*/ 223141 w 597304"/>
                <a:gd name="connsiteY14" fmla="*/ 592931 h 592931"/>
                <a:gd name="connsiteX15" fmla="*/ 125510 w 597304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53955"/>
                <a:gd name="connsiteY0" fmla="*/ 590550 h 592931"/>
                <a:gd name="connsiteX1" fmla="*/ 123129 w 553955"/>
                <a:gd name="connsiteY1" fmla="*/ 531019 h 592931"/>
                <a:gd name="connsiteX2" fmla="*/ 15972 w 553955"/>
                <a:gd name="connsiteY2" fmla="*/ 173831 h 592931"/>
                <a:gd name="connsiteX3" fmla="*/ 299341 w 553955"/>
                <a:gd name="connsiteY3" fmla="*/ 0 h 592931"/>
                <a:gd name="connsiteX4" fmla="*/ 549373 w 553955"/>
                <a:gd name="connsiteY4" fmla="*/ 133349 h 592931"/>
                <a:gd name="connsiteX5" fmla="*/ 461266 w 553955"/>
                <a:gd name="connsiteY5" fmla="*/ 557212 h 592931"/>
                <a:gd name="connsiteX6" fmla="*/ 461266 w 553955"/>
                <a:gd name="connsiteY6" fmla="*/ 588169 h 592931"/>
                <a:gd name="connsiteX7" fmla="*/ 358872 w 553955"/>
                <a:gd name="connsiteY7" fmla="*/ 588169 h 592931"/>
                <a:gd name="connsiteX8" fmla="*/ 358872 w 553955"/>
                <a:gd name="connsiteY8" fmla="*/ 481012 h 592931"/>
                <a:gd name="connsiteX9" fmla="*/ 492222 w 553955"/>
                <a:gd name="connsiteY9" fmla="*/ 307181 h 592931"/>
                <a:gd name="connsiteX10" fmla="*/ 301722 w 553955"/>
                <a:gd name="connsiteY10" fmla="*/ 119062 h 592931"/>
                <a:gd name="connsiteX11" fmla="*/ 108841 w 553955"/>
                <a:gd name="connsiteY11" fmla="*/ 316706 h 592931"/>
                <a:gd name="connsiteX12" fmla="*/ 223141 w 553955"/>
                <a:gd name="connsiteY12" fmla="*/ 485775 h 592931"/>
                <a:gd name="connsiteX13" fmla="*/ 223141 w 553955"/>
                <a:gd name="connsiteY13" fmla="*/ 592931 h 592931"/>
                <a:gd name="connsiteX14" fmla="*/ 125510 w 553955"/>
                <a:gd name="connsiteY14" fmla="*/ 590550 h 592931"/>
                <a:gd name="connsiteX0" fmla="*/ 125510 w 596292"/>
                <a:gd name="connsiteY0" fmla="*/ 590550 h 592931"/>
                <a:gd name="connsiteX1" fmla="*/ 123129 w 596292"/>
                <a:gd name="connsiteY1" fmla="*/ 531019 h 592931"/>
                <a:gd name="connsiteX2" fmla="*/ 15972 w 596292"/>
                <a:gd name="connsiteY2" fmla="*/ 173831 h 592931"/>
                <a:gd name="connsiteX3" fmla="*/ 299341 w 596292"/>
                <a:gd name="connsiteY3" fmla="*/ 0 h 592931"/>
                <a:gd name="connsiteX4" fmla="*/ 549373 w 596292"/>
                <a:gd name="connsiteY4" fmla="*/ 133349 h 592931"/>
                <a:gd name="connsiteX5" fmla="*/ 461266 w 596292"/>
                <a:gd name="connsiteY5" fmla="*/ 557212 h 592931"/>
                <a:gd name="connsiteX6" fmla="*/ 461266 w 596292"/>
                <a:gd name="connsiteY6" fmla="*/ 588169 h 592931"/>
                <a:gd name="connsiteX7" fmla="*/ 358872 w 596292"/>
                <a:gd name="connsiteY7" fmla="*/ 588169 h 592931"/>
                <a:gd name="connsiteX8" fmla="*/ 358872 w 596292"/>
                <a:gd name="connsiteY8" fmla="*/ 481012 h 592931"/>
                <a:gd name="connsiteX9" fmla="*/ 492222 w 596292"/>
                <a:gd name="connsiteY9" fmla="*/ 307181 h 592931"/>
                <a:gd name="connsiteX10" fmla="*/ 301722 w 596292"/>
                <a:gd name="connsiteY10" fmla="*/ 119062 h 592931"/>
                <a:gd name="connsiteX11" fmla="*/ 108841 w 596292"/>
                <a:gd name="connsiteY11" fmla="*/ 316706 h 592931"/>
                <a:gd name="connsiteX12" fmla="*/ 223141 w 596292"/>
                <a:gd name="connsiteY12" fmla="*/ 485775 h 592931"/>
                <a:gd name="connsiteX13" fmla="*/ 223141 w 596292"/>
                <a:gd name="connsiteY13" fmla="*/ 592931 h 592931"/>
                <a:gd name="connsiteX14" fmla="*/ 125510 w 596292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58872 w 602358"/>
                <a:gd name="connsiteY8" fmla="*/ 48101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11957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3406 h 590550"/>
                <a:gd name="connsiteX14" fmla="*/ 125510 w 602358"/>
                <a:gd name="connsiteY14" fmla="*/ 590550 h 59055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0760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5787 h 590550"/>
                <a:gd name="connsiteX14" fmla="*/ 125510 w 602358"/>
                <a:gd name="connsiteY14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2358" h="590550">
                  <a:moveTo>
                    <a:pt x="125510" y="590550"/>
                  </a:moveTo>
                  <a:cubicBezTo>
                    <a:pt x="124716" y="570706"/>
                    <a:pt x="123923" y="550863"/>
                    <a:pt x="123129" y="531019"/>
                  </a:cubicBezTo>
                  <a:cubicBezTo>
                    <a:pt x="42166" y="507206"/>
                    <a:pt x="-34034" y="338138"/>
                    <a:pt x="15972" y="173831"/>
                  </a:cubicBezTo>
                  <a:cubicBezTo>
                    <a:pt x="77090" y="44450"/>
                    <a:pt x="178691" y="3174"/>
                    <a:pt x="299341" y="0"/>
                  </a:cubicBezTo>
                  <a:cubicBezTo>
                    <a:pt x="439835" y="7937"/>
                    <a:pt x="499366" y="58737"/>
                    <a:pt x="549373" y="133349"/>
                  </a:cubicBezTo>
                  <a:cubicBezTo>
                    <a:pt x="688279" y="373856"/>
                    <a:pt x="516432" y="512365"/>
                    <a:pt x="461266" y="557212"/>
                  </a:cubicBezTo>
                  <a:lnTo>
                    <a:pt x="461266" y="588169"/>
                  </a:lnTo>
                  <a:lnTo>
                    <a:pt x="358872" y="588169"/>
                  </a:lnTo>
                  <a:lnTo>
                    <a:pt x="368397" y="500062"/>
                  </a:lnTo>
                  <a:cubicBezTo>
                    <a:pt x="440628" y="454818"/>
                    <a:pt x="486666" y="392906"/>
                    <a:pt x="492222" y="307181"/>
                  </a:cubicBezTo>
                  <a:cubicBezTo>
                    <a:pt x="483490" y="175419"/>
                    <a:pt x="384272" y="107949"/>
                    <a:pt x="304103" y="102393"/>
                  </a:cubicBezTo>
                  <a:cubicBezTo>
                    <a:pt x="172341" y="111125"/>
                    <a:pt x="116778" y="186531"/>
                    <a:pt x="108841" y="316706"/>
                  </a:cubicBezTo>
                  <a:cubicBezTo>
                    <a:pt x="113603" y="434975"/>
                    <a:pt x="175515" y="460375"/>
                    <a:pt x="215997" y="495300"/>
                  </a:cubicBezTo>
                  <a:lnTo>
                    <a:pt x="223141" y="585787"/>
                  </a:lnTo>
                  <a:lnTo>
                    <a:pt x="125510" y="590550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1" name="Freeform 90"/>
            <p:cNvSpPr/>
            <p:nvPr/>
          </p:nvSpPr>
          <p:spPr>
            <a:xfrm>
              <a:off x="4567238" y="5510213"/>
              <a:ext cx="346491" cy="271461"/>
            </a:xfrm>
            <a:custGeom>
              <a:avLst/>
              <a:gdLst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52411"/>
                <a:gd name="connsiteX1" fmla="*/ 345281 w 345281"/>
                <a:gd name="connsiteY1" fmla="*/ 0 h 252411"/>
                <a:gd name="connsiteX2" fmla="*/ 321468 w 345281"/>
                <a:gd name="connsiteY2" fmla="*/ 107156 h 252411"/>
                <a:gd name="connsiteX3" fmla="*/ 335756 w 345281"/>
                <a:gd name="connsiteY3" fmla="*/ 204787 h 252411"/>
                <a:gd name="connsiteX4" fmla="*/ 164306 w 345281"/>
                <a:gd name="connsiteY4" fmla="*/ 252411 h 252411"/>
                <a:gd name="connsiteX5" fmla="*/ 11906 w 345281"/>
                <a:gd name="connsiteY5" fmla="*/ 200025 h 252411"/>
                <a:gd name="connsiteX6" fmla="*/ 38100 w 345281"/>
                <a:gd name="connsiteY6" fmla="*/ 95250 h 252411"/>
                <a:gd name="connsiteX7" fmla="*/ 0 w 345281"/>
                <a:gd name="connsiteY7" fmla="*/ 0 h 252411"/>
                <a:gd name="connsiteX0" fmla="*/ 0 w 345281"/>
                <a:gd name="connsiteY0" fmla="*/ 0 h 252595"/>
                <a:gd name="connsiteX1" fmla="*/ 345281 w 345281"/>
                <a:gd name="connsiteY1" fmla="*/ 0 h 252595"/>
                <a:gd name="connsiteX2" fmla="*/ 321468 w 345281"/>
                <a:gd name="connsiteY2" fmla="*/ 107156 h 252595"/>
                <a:gd name="connsiteX3" fmla="*/ 335756 w 345281"/>
                <a:gd name="connsiteY3" fmla="*/ 204787 h 252595"/>
                <a:gd name="connsiteX4" fmla="*/ 164306 w 345281"/>
                <a:gd name="connsiteY4" fmla="*/ 252411 h 252595"/>
                <a:gd name="connsiteX5" fmla="*/ 11906 w 345281"/>
                <a:gd name="connsiteY5" fmla="*/ 200025 h 252595"/>
                <a:gd name="connsiteX6" fmla="*/ 38100 w 345281"/>
                <a:gd name="connsiteY6" fmla="*/ 95250 h 252595"/>
                <a:gd name="connsiteX7" fmla="*/ 0 w 345281"/>
                <a:gd name="connsiteY7" fmla="*/ 0 h 252595"/>
                <a:gd name="connsiteX0" fmla="*/ 0 w 345281"/>
                <a:gd name="connsiteY0" fmla="*/ 0 h 271527"/>
                <a:gd name="connsiteX1" fmla="*/ 345281 w 345281"/>
                <a:gd name="connsiteY1" fmla="*/ 0 h 271527"/>
                <a:gd name="connsiteX2" fmla="*/ 321468 w 345281"/>
                <a:gd name="connsiteY2" fmla="*/ 107156 h 271527"/>
                <a:gd name="connsiteX3" fmla="*/ 335756 w 345281"/>
                <a:gd name="connsiteY3" fmla="*/ 204787 h 271527"/>
                <a:gd name="connsiteX4" fmla="*/ 171449 w 345281"/>
                <a:gd name="connsiteY4" fmla="*/ 271461 h 271527"/>
                <a:gd name="connsiteX5" fmla="*/ 11906 w 345281"/>
                <a:gd name="connsiteY5" fmla="*/ 200025 h 271527"/>
                <a:gd name="connsiteX6" fmla="*/ 38100 w 345281"/>
                <a:gd name="connsiteY6" fmla="*/ 95250 h 271527"/>
                <a:gd name="connsiteX7" fmla="*/ 0 w 345281"/>
                <a:gd name="connsiteY7" fmla="*/ 0 h 271527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6941"/>
                <a:gd name="connsiteY0" fmla="*/ 0 h 271461"/>
                <a:gd name="connsiteX1" fmla="*/ 345281 w 346941"/>
                <a:gd name="connsiteY1" fmla="*/ 0 h 271461"/>
                <a:gd name="connsiteX2" fmla="*/ 321468 w 346941"/>
                <a:gd name="connsiteY2" fmla="*/ 107156 h 271461"/>
                <a:gd name="connsiteX3" fmla="*/ 335756 w 346941"/>
                <a:gd name="connsiteY3" fmla="*/ 204787 h 271461"/>
                <a:gd name="connsiteX4" fmla="*/ 171449 w 346941"/>
                <a:gd name="connsiteY4" fmla="*/ 271461 h 271461"/>
                <a:gd name="connsiteX5" fmla="*/ 11906 w 346941"/>
                <a:gd name="connsiteY5" fmla="*/ 200025 h 271461"/>
                <a:gd name="connsiteX6" fmla="*/ 38100 w 346941"/>
                <a:gd name="connsiteY6" fmla="*/ 95250 h 271461"/>
                <a:gd name="connsiteX7" fmla="*/ 0 w 346941"/>
                <a:gd name="connsiteY7" fmla="*/ 0 h 271461"/>
                <a:gd name="connsiteX0" fmla="*/ 0 w 346491"/>
                <a:gd name="connsiteY0" fmla="*/ 0 h 271461"/>
                <a:gd name="connsiteX1" fmla="*/ 345281 w 346491"/>
                <a:gd name="connsiteY1" fmla="*/ 0 h 271461"/>
                <a:gd name="connsiteX2" fmla="*/ 314324 w 346491"/>
                <a:gd name="connsiteY2" fmla="*/ 100012 h 271461"/>
                <a:gd name="connsiteX3" fmla="*/ 335756 w 346491"/>
                <a:gd name="connsiteY3" fmla="*/ 204787 h 271461"/>
                <a:gd name="connsiteX4" fmla="*/ 171449 w 346491"/>
                <a:gd name="connsiteY4" fmla="*/ 271461 h 271461"/>
                <a:gd name="connsiteX5" fmla="*/ 11906 w 346491"/>
                <a:gd name="connsiteY5" fmla="*/ 200025 h 271461"/>
                <a:gd name="connsiteX6" fmla="*/ 38100 w 346491"/>
                <a:gd name="connsiteY6" fmla="*/ 95250 h 271461"/>
                <a:gd name="connsiteX7" fmla="*/ 0 w 346491"/>
                <a:gd name="connsiteY7" fmla="*/ 0 h 27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491" h="271461">
                  <a:moveTo>
                    <a:pt x="0" y="0"/>
                  </a:moveTo>
                  <a:lnTo>
                    <a:pt x="345281" y="0"/>
                  </a:lnTo>
                  <a:cubicBezTo>
                    <a:pt x="351630" y="45244"/>
                    <a:pt x="331787" y="71436"/>
                    <a:pt x="314324" y="100012"/>
                  </a:cubicBezTo>
                  <a:cubicBezTo>
                    <a:pt x="330993" y="125412"/>
                    <a:pt x="352425" y="167481"/>
                    <a:pt x="335756" y="204787"/>
                  </a:cubicBezTo>
                  <a:cubicBezTo>
                    <a:pt x="283369" y="236537"/>
                    <a:pt x="223837" y="263523"/>
                    <a:pt x="171449" y="271461"/>
                  </a:cubicBezTo>
                  <a:cubicBezTo>
                    <a:pt x="111124" y="265906"/>
                    <a:pt x="69850" y="246062"/>
                    <a:pt x="11906" y="200025"/>
                  </a:cubicBezTo>
                  <a:cubicBezTo>
                    <a:pt x="3968" y="160338"/>
                    <a:pt x="5556" y="130175"/>
                    <a:pt x="38100" y="95250"/>
                  </a:cubicBezTo>
                  <a:cubicBezTo>
                    <a:pt x="20638" y="70644"/>
                    <a:pt x="3175" y="60325"/>
                    <a:pt x="0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4698201" y="4767262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 rot="2620869">
              <a:off x="5017892" y="4912519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4" name="Rounded Rectangle 93"/>
            <p:cNvSpPr/>
            <p:nvPr/>
          </p:nvSpPr>
          <p:spPr>
            <a:xfrm rot="6417779">
              <a:off x="5094491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5" name="Rounded Rectangle 94"/>
            <p:cNvSpPr/>
            <p:nvPr/>
          </p:nvSpPr>
          <p:spPr>
            <a:xfrm rot="18979131" flipH="1">
              <a:off x="4378730" y="4919661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6" name="Rounded Rectangle 95"/>
            <p:cNvSpPr/>
            <p:nvPr/>
          </p:nvSpPr>
          <p:spPr>
            <a:xfrm rot="15182221" flipH="1">
              <a:off x="4311439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707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3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6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9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67" grpId="0"/>
      <p:bldP spid="67" grpId="1"/>
      <p:bldP spid="77" grpId="0"/>
      <p:bldP spid="77" grpId="1"/>
      <p:bldP spid="88" grpId="0"/>
      <p:bldP spid="8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11235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936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" name="Group 12"/>
          <p:cNvGrpSpPr>
            <a:grpSpLocks/>
          </p:cNvGrpSpPr>
          <p:nvPr/>
        </p:nvGrpSpPr>
        <p:grpSpPr bwMode="auto">
          <a:xfrm>
            <a:off x="1295400" y="1219200"/>
            <a:ext cx="6310313" cy="5365750"/>
            <a:chOff x="1365362" y="1190172"/>
            <a:chExt cx="6310086" cy="5366751"/>
          </a:xfrm>
        </p:grpSpPr>
        <p:grpSp>
          <p:nvGrpSpPr>
            <p:cNvPr id="6157" name="Group 10"/>
            <p:cNvGrpSpPr>
              <a:grpSpLocks/>
            </p:cNvGrpSpPr>
            <p:nvPr/>
          </p:nvGrpSpPr>
          <p:grpSpPr bwMode="auto">
            <a:xfrm>
              <a:off x="1365362" y="1190172"/>
              <a:ext cx="6310086" cy="1748660"/>
              <a:chOff x="1728357" y="1304449"/>
              <a:chExt cx="5477985" cy="1518067"/>
            </a:xfrm>
          </p:grpSpPr>
          <p:grpSp>
            <p:nvGrpSpPr>
              <p:cNvPr id="6176" name="Group 7"/>
              <p:cNvGrpSpPr>
                <a:grpSpLocks/>
              </p:cNvGrpSpPr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181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9" name="Rectangle 38"/>
                <p:cNvSpPr/>
                <p:nvPr/>
              </p:nvSpPr>
              <p:spPr>
                <a:xfrm>
                  <a:off x="2286492" y="1454697"/>
                  <a:ext cx="4640094" cy="1250223"/>
                </a:xfrm>
                <a:prstGeom prst="rect">
                  <a:avLst/>
                </a:prstGeom>
                <a:solidFill>
                  <a:schemeClr val="accent3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" name="Rectangle 1"/>
                <p:cNvSpPr/>
                <p:nvPr/>
              </p:nvSpPr>
              <p:spPr>
                <a:xfrm>
                  <a:off x="2392606" y="1560834"/>
                  <a:ext cx="4443025" cy="102967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177" name="Group 6"/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6" name="Right Triangle 5"/>
                <p:cNvSpPr/>
                <p:nvPr/>
              </p:nvSpPr>
              <p:spPr>
                <a:xfrm flipH="1">
                  <a:off x="2114228" y="2473345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2" name="Right Triangle 41"/>
                <p:cNvSpPr/>
                <p:nvPr/>
              </p:nvSpPr>
              <p:spPr>
                <a:xfrm flipH="1">
                  <a:off x="3449616" y="1304449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" name="Trapezoid 2"/>
                <p:cNvSpPr/>
                <p:nvPr/>
              </p:nvSpPr>
              <p:spPr>
                <a:xfrm rot="19191503">
                  <a:off x="1728357" y="1570484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6158" name="Group 46"/>
            <p:cNvGrpSpPr>
              <a:grpSpLocks/>
            </p:cNvGrpSpPr>
            <p:nvPr/>
          </p:nvGrpSpPr>
          <p:grpSpPr bwMode="auto">
            <a:xfrm>
              <a:off x="1365362" y="3004323"/>
              <a:ext cx="6310086" cy="1748660"/>
              <a:chOff x="1728357" y="1304449"/>
              <a:chExt cx="5477985" cy="1518067"/>
            </a:xfrm>
          </p:grpSpPr>
          <p:grpSp>
            <p:nvGrpSpPr>
              <p:cNvPr id="6168" name="Group 49"/>
              <p:cNvGrpSpPr>
                <a:grpSpLocks/>
              </p:cNvGrpSpPr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173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2" name="Rectangle 61"/>
                <p:cNvSpPr/>
                <p:nvPr/>
              </p:nvSpPr>
              <p:spPr>
                <a:xfrm>
                  <a:off x="2286492" y="1455304"/>
                  <a:ext cx="4640094" cy="1250224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392606" y="1561442"/>
                  <a:ext cx="4443025" cy="102967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169" name="Group 50"/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52" name="Right Triangle 51"/>
                <p:cNvSpPr/>
                <p:nvPr/>
              </p:nvSpPr>
              <p:spPr>
                <a:xfrm flipH="1">
                  <a:off x="2114228" y="2473953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53" name="Right Triangle 52"/>
                <p:cNvSpPr/>
                <p:nvPr/>
              </p:nvSpPr>
              <p:spPr>
                <a:xfrm flipH="1">
                  <a:off x="3449616" y="1305057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54" name="Trapezoid 2"/>
                <p:cNvSpPr/>
                <p:nvPr/>
              </p:nvSpPr>
              <p:spPr>
                <a:xfrm rot="19191503">
                  <a:off x="1728357" y="1571091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6159" name="Group 63"/>
            <p:cNvGrpSpPr>
              <a:grpSpLocks/>
            </p:cNvGrpSpPr>
            <p:nvPr/>
          </p:nvGrpSpPr>
          <p:grpSpPr bwMode="auto">
            <a:xfrm>
              <a:off x="1365362" y="4808263"/>
              <a:ext cx="6310086" cy="1748660"/>
              <a:chOff x="1728357" y="1304449"/>
              <a:chExt cx="5477985" cy="1518067"/>
            </a:xfrm>
          </p:grpSpPr>
          <p:grpSp>
            <p:nvGrpSpPr>
              <p:cNvPr id="6160" name="Group 67"/>
              <p:cNvGrpSpPr>
                <a:grpSpLocks/>
              </p:cNvGrpSpPr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165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6" name="Rectangle 85"/>
                <p:cNvSpPr/>
                <p:nvPr/>
              </p:nvSpPr>
              <p:spPr>
                <a:xfrm>
                  <a:off x="2286492" y="1455127"/>
                  <a:ext cx="4640094" cy="1250224"/>
                </a:xfrm>
                <a:prstGeom prst="rect">
                  <a:avLst/>
                </a:prstGeom>
                <a:solidFill>
                  <a:schemeClr val="tx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2392606" y="1561266"/>
                  <a:ext cx="4443025" cy="102967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161" name="Group 68"/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74" name="Right Triangle 73"/>
                <p:cNvSpPr/>
                <p:nvPr/>
              </p:nvSpPr>
              <p:spPr>
                <a:xfrm flipH="1">
                  <a:off x="2114228" y="2473777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79" name="Right Triangle 78"/>
                <p:cNvSpPr/>
                <p:nvPr/>
              </p:nvSpPr>
              <p:spPr>
                <a:xfrm flipH="1">
                  <a:off x="3449616" y="1304881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82" name="Trapezoid 2"/>
                <p:cNvSpPr/>
                <p:nvPr/>
              </p:nvSpPr>
              <p:spPr>
                <a:xfrm rot="19191503">
                  <a:off x="1728357" y="1570914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88" name="5-Point Star 87"/>
          <p:cNvSpPr/>
          <p:nvPr/>
        </p:nvSpPr>
        <p:spPr bwMode="auto">
          <a:xfrm>
            <a:off x="6245225" y="3578225"/>
            <a:ext cx="561975" cy="568325"/>
          </a:xfrm>
          <a:prstGeom prst="star5">
            <a:avLst>
              <a:gd name="adj" fmla="val 26056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6258493" y="5486399"/>
            <a:ext cx="617269" cy="455157"/>
            <a:chOff x="5210175" y="2278856"/>
            <a:chExt cx="235744" cy="173831"/>
          </a:xfrm>
          <a:solidFill>
            <a:schemeClr val="tx2"/>
          </a:solidFill>
        </p:grpSpPr>
        <p:sp>
          <p:nvSpPr>
            <p:cNvPr id="90" name="Frame 89"/>
            <p:cNvSpPr/>
            <p:nvPr/>
          </p:nvSpPr>
          <p:spPr>
            <a:xfrm>
              <a:off x="5226244" y="2278856"/>
              <a:ext cx="163128" cy="159546"/>
            </a:xfrm>
            <a:prstGeom prst="frame">
              <a:avLst>
                <a:gd name="adj1" fmla="val 5556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>
              <a:off x="5210175" y="2297000"/>
              <a:ext cx="235744" cy="155687"/>
            </a:xfrm>
            <a:custGeom>
              <a:avLst/>
              <a:gdLst>
                <a:gd name="connsiteX0" fmla="*/ 66675 w 235744"/>
                <a:gd name="connsiteY0" fmla="*/ 78582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78582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744" h="155687">
                  <a:moveTo>
                    <a:pt x="66675" y="86631"/>
                  </a:moveTo>
                  <a:cubicBezTo>
                    <a:pt x="49212" y="67581"/>
                    <a:pt x="34131" y="53293"/>
                    <a:pt x="0" y="50912"/>
                  </a:cubicBezTo>
                  <a:cubicBezTo>
                    <a:pt x="34132" y="78693"/>
                    <a:pt x="65881" y="113618"/>
                    <a:pt x="80963" y="155687"/>
                  </a:cubicBezTo>
                  <a:cubicBezTo>
                    <a:pt x="108745" y="94568"/>
                    <a:pt x="141287" y="31068"/>
                    <a:pt x="235744" y="905"/>
                  </a:cubicBezTo>
                  <a:cubicBezTo>
                    <a:pt x="157957" y="-6239"/>
                    <a:pt x="103981" y="29481"/>
                    <a:pt x="66675" y="86631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204156" y="1682472"/>
            <a:ext cx="638779" cy="718295"/>
            <a:chOff x="4290008" y="4767262"/>
            <a:chExt cx="902113" cy="1014412"/>
          </a:xfrm>
          <a:solidFill>
            <a:schemeClr val="accent3"/>
          </a:solidFill>
        </p:grpSpPr>
        <p:sp>
          <p:nvSpPr>
            <p:cNvPr id="93" name="Freeform 92"/>
            <p:cNvSpPr/>
            <p:nvPr/>
          </p:nvSpPr>
          <p:spPr>
            <a:xfrm>
              <a:off x="4444110" y="4922044"/>
              <a:ext cx="602358" cy="590550"/>
            </a:xfrm>
            <a:custGeom>
              <a:avLst/>
              <a:gdLst>
                <a:gd name="connsiteX0" fmla="*/ 107157 w 564357"/>
                <a:gd name="connsiteY0" fmla="*/ 600075 h 600075"/>
                <a:gd name="connsiteX1" fmla="*/ 107157 w 564357"/>
                <a:gd name="connsiteY1" fmla="*/ 531019 h 600075"/>
                <a:gd name="connsiteX2" fmla="*/ 0 w 564357"/>
                <a:gd name="connsiteY2" fmla="*/ 173831 h 600075"/>
                <a:gd name="connsiteX3" fmla="*/ 283369 w 564357"/>
                <a:gd name="connsiteY3" fmla="*/ 0 h 600075"/>
                <a:gd name="connsiteX4" fmla="*/ 526257 w 564357"/>
                <a:gd name="connsiteY4" fmla="*/ 138112 h 600075"/>
                <a:gd name="connsiteX5" fmla="*/ 564357 w 564357"/>
                <a:gd name="connsiteY5" fmla="*/ 407194 h 600075"/>
                <a:gd name="connsiteX6" fmla="*/ 445294 w 564357"/>
                <a:gd name="connsiteY6" fmla="*/ 557212 h 600075"/>
                <a:gd name="connsiteX7" fmla="*/ 445294 w 564357"/>
                <a:gd name="connsiteY7" fmla="*/ 588169 h 600075"/>
                <a:gd name="connsiteX8" fmla="*/ 342900 w 564357"/>
                <a:gd name="connsiteY8" fmla="*/ 588169 h 600075"/>
                <a:gd name="connsiteX9" fmla="*/ 342900 w 564357"/>
                <a:gd name="connsiteY9" fmla="*/ 481012 h 600075"/>
                <a:gd name="connsiteX10" fmla="*/ 476250 w 564357"/>
                <a:gd name="connsiteY10" fmla="*/ 307181 h 600075"/>
                <a:gd name="connsiteX11" fmla="*/ 285750 w 564357"/>
                <a:gd name="connsiteY11" fmla="*/ 119062 h 600075"/>
                <a:gd name="connsiteX12" fmla="*/ 92869 w 564357"/>
                <a:gd name="connsiteY12" fmla="*/ 316706 h 600075"/>
                <a:gd name="connsiteX13" fmla="*/ 207169 w 564357"/>
                <a:gd name="connsiteY13" fmla="*/ 485775 h 600075"/>
                <a:gd name="connsiteX14" fmla="*/ 207169 w 564357"/>
                <a:gd name="connsiteY14" fmla="*/ 592931 h 600075"/>
                <a:gd name="connsiteX15" fmla="*/ 107157 w 564357"/>
                <a:gd name="connsiteY15" fmla="*/ 600075 h 600075"/>
                <a:gd name="connsiteX0" fmla="*/ 109538 w 564357"/>
                <a:gd name="connsiteY0" fmla="*/ 590550 h 592931"/>
                <a:gd name="connsiteX1" fmla="*/ 107157 w 564357"/>
                <a:gd name="connsiteY1" fmla="*/ 531019 h 592931"/>
                <a:gd name="connsiteX2" fmla="*/ 0 w 564357"/>
                <a:gd name="connsiteY2" fmla="*/ 173831 h 592931"/>
                <a:gd name="connsiteX3" fmla="*/ 283369 w 564357"/>
                <a:gd name="connsiteY3" fmla="*/ 0 h 592931"/>
                <a:gd name="connsiteX4" fmla="*/ 526257 w 564357"/>
                <a:gd name="connsiteY4" fmla="*/ 138112 h 592931"/>
                <a:gd name="connsiteX5" fmla="*/ 564357 w 564357"/>
                <a:gd name="connsiteY5" fmla="*/ 407194 h 592931"/>
                <a:gd name="connsiteX6" fmla="*/ 445294 w 564357"/>
                <a:gd name="connsiteY6" fmla="*/ 557212 h 592931"/>
                <a:gd name="connsiteX7" fmla="*/ 445294 w 564357"/>
                <a:gd name="connsiteY7" fmla="*/ 588169 h 592931"/>
                <a:gd name="connsiteX8" fmla="*/ 342900 w 564357"/>
                <a:gd name="connsiteY8" fmla="*/ 588169 h 592931"/>
                <a:gd name="connsiteX9" fmla="*/ 342900 w 564357"/>
                <a:gd name="connsiteY9" fmla="*/ 481012 h 592931"/>
                <a:gd name="connsiteX10" fmla="*/ 476250 w 564357"/>
                <a:gd name="connsiteY10" fmla="*/ 307181 h 592931"/>
                <a:gd name="connsiteX11" fmla="*/ 285750 w 564357"/>
                <a:gd name="connsiteY11" fmla="*/ 119062 h 592931"/>
                <a:gd name="connsiteX12" fmla="*/ 92869 w 564357"/>
                <a:gd name="connsiteY12" fmla="*/ 316706 h 592931"/>
                <a:gd name="connsiteX13" fmla="*/ 207169 w 564357"/>
                <a:gd name="connsiteY13" fmla="*/ 485775 h 592931"/>
                <a:gd name="connsiteX14" fmla="*/ 207169 w 564357"/>
                <a:gd name="connsiteY14" fmla="*/ 592931 h 592931"/>
                <a:gd name="connsiteX15" fmla="*/ 109538 w 564357"/>
                <a:gd name="connsiteY15" fmla="*/ 590550 h 592931"/>
                <a:gd name="connsiteX0" fmla="*/ 121444 w 576263"/>
                <a:gd name="connsiteY0" fmla="*/ 590550 h 592931"/>
                <a:gd name="connsiteX1" fmla="*/ 119063 w 576263"/>
                <a:gd name="connsiteY1" fmla="*/ 531019 h 592931"/>
                <a:gd name="connsiteX2" fmla="*/ 11906 w 576263"/>
                <a:gd name="connsiteY2" fmla="*/ 173831 h 592931"/>
                <a:gd name="connsiteX3" fmla="*/ 295275 w 576263"/>
                <a:gd name="connsiteY3" fmla="*/ 0 h 592931"/>
                <a:gd name="connsiteX4" fmla="*/ 538163 w 576263"/>
                <a:gd name="connsiteY4" fmla="*/ 138112 h 592931"/>
                <a:gd name="connsiteX5" fmla="*/ 576263 w 576263"/>
                <a:gd name="connsiteY5" fmla="*/ 407194 h 592931"/>
                <a:gd name="connsiteX6" fmla="*/ 457200 w 576263"/>
                <a:gd name="connsiteY6" fmla="*/ 557212 h 592931"/>
                <a:gd name="connsiteX7" fmla="*/ 457200 w 576263"/>
                <a:gd name="connsiteY7" fmla="*/ 588169 h 592931"/>
                <a:gd name="connsiteX8" fmla="*/ 354806 w 576263"/>
                <a:gd name="connsiteY8" fmla="*/ 588169 h 592931"/>
                <a:gd name="connsiteX9" fmla="*/ 354806 w 576263"/>
                <a:gd name="connsiteY9" fmla="*/ 481012 h 592931"/>
                <a:gd name="connsiteX10" fmla="*/ 488156 w 576263"/>
                <a:gd name="connsiteY10" fmla="*/ 307181 h 592931"/>
                <a:gd name="connsiteX11" fmla="*/ 297656 w 576263"/>
                <a:gd name="connsiteY11" fmla="*/ 119062 h 592931"/>
                <a:gd name="connsiteX12" fmla="*/ 104775 w 576263"/>
                <a:gd name="connsiteY12" fmla="*/ 316706 h 592931"/>
                <a:gd name="connsiteX13" fmla="*/ 219075 w 576263"/>
                <a:gd name="connsiteY13" fmla="*/ 485775 h 592931"/>
                <a:gd name="connsiteX14" fmla="*/ 219075 w 576263"/>
                <a:gd name="connsiteY14" fmla="*/ 592931 h 592931"/>
                <a:gd name="connsiteX15" fmla="*/ 121444 w 576263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97304"/>
                <a:gd name="connsiteY0" fmla="*/ 590550 h 592931"/>
                <a:gd name="connsiteX1" fmla="*/ 123129 w 597304"/>
                <a:gd name="connsiteY1" fmla="*/ 531019 h 592931"/>
                <a:gd name="connsiteX2" fmla="*/ 15972 w 597304"/>
                <a:gd name="connsiteY2" fmla="*/ 173831 h 592931"/>
                <a:gd name="connsiteX3" fmla="*/ 299341 w 597304"/>
                <a:gd name="connsiteY3" fmla="*/ 0 h 592931"/>
                <a:gd name="connsiteX4" fmla="*/ 542229 w 597304"/>
                <a:gd name="connsiteY4" fmla="*/ 138112 h 592931"/>
                <a:gd name="connsiteX5" fmla="*/ 580329 w 597304"/>
                <a:gd name="connsiteY5" fmla="*/ 407194 h 592931"/>
                <a:gd name="connsiteX6" fmla="*/ 461266 w 597304"/>
                <a:gd name="connsiteY6" fmla="*/ 557212 h 592931"/>
                <a:gd name="connsiteX7" fmla="*/ 461266 w 597304"/>
                <a:gd name="connsiteY7" fmla="*/ 588169 h 592931"/>
                <a:gd name="connsiteX8" fmla="*/ 358872 w 597304"/>
                <a:gd name="connsiteY8" fmla="*/ 588169 h 592931"/>
                <a:gd name="connsiteX9" fmla="*/ 358872 w 597304"/>
                <a:gd name="connsiteY9" fmla="*/ 481012 h 592931"/>
                <a:gd name="connsiteX10" fmla="*/ 492222 w 597304"/>
                <a:gd name="connsiteY10" fmla="*/ 307181 h 592931"/>
                <a:gd name="connsiteX11" fmla="*/ 301722 w 597304"/>
                <a:gd name="connsiteY11" fmla="*/ 119062 h 592931"/>
                <a:gd name="connsiteX12" fmla="*/ 108841 w 597304"/>
                <a:gd name="connsiteY12" fmla="*/ 316706 h 592931"/>
                <a:gd name="connsiteX13" fmla="*/ 223141 w 597304"/>
                <a:gd name="connsiteY13" fmla="*/ 485775 h 592931"/>
                <a:gd name="connsiteX14" fmla="*/ 223141 w 597304"/>
                <a:gd name="connsiteY14" fmla="*/ 592931 h 592931"/>
                <a:gd name="connsiteX15" fmla="*/ 125510 w 597304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53955"/>
                <a:gd name="connsiteY0" fmla="*/ 590550 h 592931"/>
                <a:gd name="connsiteX1" fmla="*/ 123129 w 553955"/>
                <a:gd name="connsiteY1" fmla="*/ 531019 h 592931"/>
                <a:gd name="connsiteX2" fmla="*/ 15972 w 553955"/>
                <a:gd name="connsiteY2" fmla="*/ 173831 h 592931"/>
                <a:gd name="connsiteX3" fmla="*/ 299341 w 553955"/>
                <a:gd name="connsiteY3" fmla="*/ 0 h 592931"/>
                <a:gd name="connsiteX4" fmla="*/ 549373 w 553955"/>
                <a:gd name="connsiteY4" fmla="*/ 133349 h 592931"/>
                <a:gd name="connsiteX5" fmla="*/ 461266 w 553955"/>
                <a:gd name="connsiteY5" fmla="*/ 557212 h 592931"/>
                <a:gd name="connsiteX6" fmla="*/ 461266 w 553955"/>
                <a:gd name="connsiteY6" fmla="*/ 588169 h 592931"/>
                <a:gd name="connsiteX7" fmla="*/ 358872 w 553955"/>
                <a:gd name="connsiteY7" fmla="*/ 588169 h 592931"/>
                <a:gd name="connsiteX8" fmla="*/ 358872 w 553955"/>
                <a:gd name="connsiteY8" fmla="*/ 481012 h 592931"/>
                <a:gd name="connsiteX9" fmla="*/ 492222 w 553955"/>
                <a:gd name="connsiteY9" fmla="*/ 307181 h 592931"/>
                <a:gd name="connsiteX10" fmla="*/ 301722 w 553955"/>
                <a:gd name="connsiteY10" fmla="*/ 119062 h 592931"/>
                <a:gd name="connsiteX11" fmla="*/ 108841 w 553955"/>
                <a:gd name="connsiteY11" fmla="*/ 316706 h 592931"/>
                <a:gd name="connsiteX12" fmla="*/ 223141 w 553955"/>
                <a:gd name="connsiteY12" fmla="*/ 485775 h 592931"/>
                <a:gd name="connsiteX13" fmla="*/ 223141 w 553955"/>
                <a:gd name="connsiteY13" fmla="*/ 592931 h 592931"/>
                <a:gd name="connsiteX14" fmla="*/ 125510 w 553955"/>
                <a:gd name="connsiteY14" fmla="*/ 590550 h 592931"/>
                <a:gd name="connsiteX0" fmla="*/ 125510 w 596292"/>
                <a:gd name="connsiteY0" fmla="*/ 590550 h 592931"/>
                <a:gd name="connsiteX1" fmla="*/ 123129 w 596292"/>
                <a:gd name="connsiteY1" fmla="*/ 531019 h 592931"/>
                <a:gd name="connsiteX2" fmla="*/ 15972 w 596292"/>
                <a:gd name="connsiteY2" fmla="*/ 173831 h 592931"/>
                <a:gd name="connsiteX3" fmla="*/ 299341 w 596292"/>
                <a:gd name="connsiteY3" fmla="*/ 0 h 592931"/>
                <a:gd name="connsiteX4" fmla="*/ 549373 w 596292"/>
                <a:gd name="connsiteY4" fmla="*/ 133349 h 592931"/>
                <a:gd name="connsiteX5" fmla="*/ 461266 w 596292"/>
                <a:gd name="connsiteY5" fmla="*/ 557212 h 592931"/>
                <a:gd name="connsiteX6" fmla="*/ 461266 w 596292"/>
                <a:gd name="connsiteY6" fmla="*/ 588169 h 592931"/>
                <a:gd name="connsiteX7" fmla="*/ 358872 w 596292"/>
                <a:gd name="connsiteY7" fmla="*/ 588169 h 592931"/>
                <a:gd name="connsiteX8" fmla="*/ 358872 w 596292"/>
                <a:gd name="connsiteY8" fmla="*/ 481012 h 592931"/>
                <a:gd name="connsiteX9" fmla="*/ 492222 w 596292"/>
                <a:gd name="connsiteY9" fmla="*/ 307181 h 592931"/>
                <a:gd name="connsiteX10" fmla="*/ 301722 w 596292"/>
                <a:gd name="connsiteY10" fmla="*/ 119062 h 592931"/>
                <a:gd name="connsiteX11" fmla="*/ 108841 w 596292"/>
                <a:gd name="connsiteY11" fmla="*/ 316706 h 592931"/>
                <a:gd name="connsiteX12" fmla="*/ 223141 w 596292"/>
                <a:gd name="connsiteY12" fmla="*/ 485775 h 592931"/>
                <a:gd name="connsiteX13" fmla="*/ 223141 w 596292"/>
                <a:gd name="connsiteY13" fmla="*/ 592931 h 592931"/>
                <a:gd name="connsiteX14" fmla="*/ 125510 w 596292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58872 w 602358"/>
                <a:gd name="connsiteY8" fmla="*/ 48101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11957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3406 h 590550"/>
                <a:gd name="connsiteX14" fmla="*/ 125510 w 602358"/>
                <a:gd name="connsiteY14" fmla="*/ 590550 h 59055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0760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5787 h 590550"/>
                <a:gd name="connsiteX14" fmla="*/ 125510 w 602358"/>
                <a:gd name="connsiteY14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2358" h="590550">
                  <a:moveTo>
                    <a:pt x="125510" y="590550"/>
                  </a:moveTo>
                  <a:cubicBezTo>
                    <a:pt x="124716" y="570706"/>
                    <a:pt x="123923" y="550863"/>
                    <a:pt x="123129" y="531019"/>
                  </a:cubicBezTo>
                  <a:cubicBezTo>
                    <a:pt x="42166" y="507206"/>
                    <a:pt x="-34034" y="338138"/>
                    <a:pt x="15972" y="173831"/>
                  </a:cubicBezTo>
                  <a:cubicBezTo>
                    <a:pt x="77090" y="44450"/>
                    <a:pt x="178691" y="3174"/>
                    <a:pt x="299341" y="0"/>
                  </a:cubicBezTo>
                  <a:cubicBezTo>
                    <a:pt x="439835" y="7937"/>
                    <a:pt x="499366" y="58737"/>
                    <a:pt x="549373" y="133349"/>
                  </a:cubicBezTo>
                  <a:cubicBezTo>
                    <a:pt x="688279" y="373856"/>
                    <a:pt x="516432" y="512365"/>
                    <a:pt x="461266" y="557212"/>
                  </a:cubicBezTo>
                  <a:lnTo>
                    <a:pt x="461266" y="588169"/>
                  </a:lnTo>
                  <a:lnTo>
                    <a:pt x="358872" y="588169"/>
                  </a:lnTo>
                  <a:lnTo>
                    <a:pt x="368397" y="500062"/>
                  </a:lnTo>
                  <a:cubicBezTo>
                    <a:pt x="440628" y="454818"/>
                    <a:pt x="486666" y="392906"/>
                    <a:pt x="492222" y="307181"/>
                  </a:cubicBezTo>
                  <a:cubicBezTo>
                    <a:pt x="483490" y="175419"/>
                    <a:pt x="384272" y="107949"/>
                    <a:pt x="304103" y="102393"/>
                  </a:cubicBezTo>
                  <a:cubicBezTo>
                    <a:pt x="172341" y="111125"/>
                    <a:pt x="116778" y="186531"/>
                    <a:pt x="108841" y="316706"/>
                  </a:cubicBezTo>
                  <a:cubicBezTo>
                    <a:pt x="113603" y="434975"/>
                    <a:pt x="175515" y="460375"/>
                    <a:pt x="215997" y="495300"/>
                  </a:cubicBezTo>
                  <a:lnTo>
                    <a:pt x="223141" y="585787"/>
                  </a:lnTo>
                  <a:lnTo>
                    <a:pt x="125510" y="590550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4567238" y="5510213"/>
              <a:ext cx="346491" cy="271461"/>
            </a:xfrm>
            <a:custGeom>
              <a:avLst/>
              <a:gdLst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52411"/>
                <a:gd name="connsiteX1" fmla="*/ 345281 w 345281"/>
                <a:gd name="connsiteY1" fmla="*/ 0 h 252411"/>
                <a:gd name="connsiteX2" fmla="*/ 321468 w 345281"/>
                <a:gd name="connsiteY2" fmla="*/ 107156 h 252411"/>
                <a:gd name="connsiteX3" fmla="*/ 335756 w 345281"/>
                <a:gd name="connsiteY3" fmla="*/ 204787 h 252411"/>
                <a:gd name="connsiteX4" fmla="*/ 164306 w 345281"/>
                <a:gd name="connsiteY4" fmla="*/ 252411 h 252411"/>
                <a:gd name="connsiteX5" fmla="*/ 11906 w 345281"/>
                <a:gd name="connsiteY5" fmla="*/ 200025 h 252411"/>
                <a:gd name="connsiteX6" fmla="*/ 38100 w 345281"/>
                <a:gd name="connsiteY6" fmla="*/ 95250 h 252411"/>
                <a:gd name="connsiteX7" fmla="*/ 0 w 345281"/>
                <a:gd name="connsiteY7" fmla="*/ 0 h 252411"/>
                <a:gd name="connsiteX0" fmla="*/ 0 w 345281"/>
                <a:gd name="connsiteY0" fmla="*/ 0 h 252595"/>
                <a:gd name="connsiteX1" fmla="*/ 345281 w 345281"/>
                <a:gd name="connsiteY1" fmla="*/ 0 h 252595"/>
                <a:gd name="connsiteX2" fmla="*/ 321468 w 345281"/>
                <a:gd name="connsiteY2" fmla="*/ 107156 h 252595"/>
                <a:gd name="connsiteX3" fmla="*/ 335756 w 345281"/>
                <a:gd name="connsiteY3" fmla="*/ 204787 h 252595"/>
                <a:gd name="connsiteX4" fmla="*/ 164306 w 345281"/>
                <a:gd name="connsiteY4" fmla="*/ 252411 h 252595"/>
                <a:gd name="connsiteX5" fmla="*/ 11906 w 345281"/>
                <a:gd name="connsiteY5" fmla="*/ 200025 h 252595"/>
                <a:gd name="connsiteX6" fmla="*/ 38100 w 345281"/>
                <a:gd name="connsiteY6" fmla="*/ 95250 h 252595"/>
                <a:gd name="connsiteX7" fmla="*/ 0 w 345281"/>
                <a:gd name="connsiteY7" fmla="*/ 0 h 252595"/>
                <a:gd name="connsiteX0" fmla="*/ 0 w 345281"/>
                <a:gd name="connsiteY0" fmla="*/ 0 h 271527"/>
                <a:gd name="connsiteX1" fmla="*/ 345281 w 345281"/>
                <a:gd name="connsiteY1" fmla="*/ 0 h 271527"/>
                <a:gd name="connsiteX2" fmla="*/ 321468 w 345281"/>
                <a:gd name="connsiteY2" fmla="*/ 107156 h 271527"/>
                <a:gd name="connsiteX3" fmla="*/ 335756 w 345281"/>
                <a:gd name="connsiteY3" fmla="*/ 204787 h 271527"/>
                <a:gd name="connsiteX4" fmla="*/ 171449 w 345281"/>
                <a:gd name="connsiteY4" fmla="*/ 271461 h 271527"/>
                <a:gd name="connsiteX5" fmla="*/ 11906 w 345281"/>
                <a:gd name="connsiteY5" fmla="*/ 200025 h 271527"/>
                <a:gd name="connsiteX6" fmla="*/ 38100 w 345281"/>
                <a:gd name="connsiteY6" fmla="*/ 95250 h 271527"/>
                <a:gd name="connsiteX7" fmla="*/ 0 w 345281"/>
                <a:gd name="connsiteY7" fmla="*/ 0 h 271527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6941"/>
                <a:gd name="connsiteY0" fmla="*/ 0 h 271461"/>
                <a:gd name="connsiteX1" fmla="*/ 345281 w 346941"/>
                <a:gd name="connsiteY1" fmla="*/ 0 h 271461"/>
                <a:gd name="connsiteX2" fmla="*/ 321468 w 346941"/>
                <a:gd name="connsiteY2" fmla="*/ 107156 h 271461"/>
                <a:gd name="connsiteX3" fmla="*/ 335756 w 346941"/>
                <a:gd name="connsiteY3" fmla="*/ 204787 h 271461"/>
                <a:gd name="connsiteX4" fmla="*/ 171449 w 346941"/>
                <a:gd name="connsiteY4" fmla="*/ 271461 h 271461"/>
                <a:gd name="connsiteX5" fmla="*/ 11906 w 346941"/>
                <a:gd name="connsiteY5" fmla="*/ 200025 h 271461"/>
                <a:gd name="connsiteX6" fmla="*/ 38100 w 346941"/>
                <a:gd name="connsiteY6" fmla="*/ 95250 h 271461"/>
                <a:gd name="connsiteX7" fmla="*/ 0 w 346941"/>
                <a:gd name="connsiteY7" fmla="*/ 0 h 271461"/>
                <a:gd name="connsiteX0" fmla="*/ 0 w 346491"/>
                <a:gd name="connsiteY0" fmla="*/ 0 h 271461"/>
                <a:gd name="connsiteX1" fmla="*/ 345281 w 346491"/>
                <a:gd name="connsiteY1" fmla="*/ 0 h 271461"/>
                <a:gd name="connsiteX2" fmla="*/ 314324 w 346491"/>
                <a:gd name="connsiteY2" fmla="*/ 100012 h 271461"/>
                <a:gd name="connsiteX3" fmla="*/ 335756 w 346491"/>
                <a:gd name="connsiteY3" fmla="*/ 204787 h 271461"/>
                <a:gd name="connsiteX4" fmla="*/ 171449 w 346491"/>
                <a:gd name="connsiteY4" fmla="*/ 271461 h 271461"/>
                <a:gd name="connsiteX5" fmla="*/ 11906 w 346491"/>
                <a:gd name="connsiteY5" fmla="*/ 200025 h 271461"/>
                <a:gd name="connsiteX6" fmla="*/ 38100 w 346491"/>
                <a:gd name="connsiteY6" fmla="*/ 95250 h 271461"/>
                <a:gd name="connsiteX7" fmla="*/ 0 w 346491"/>
                <a:gd name="connsiteY7" fmla="*/ 0 h 27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491" h="271461">
                  <a:moveTo>
                    <a:pt x="0" y="0"/>
                  </a:moveTo>
                  <a:lnTo>
                    <a:pt x="345281" y="0"/>
                  </a:lnTo>
                  <a:cubicBezTo>
                    <a:pt x="351630" y="45244"/>
                    <a:pt x="331787" y="71436"/>
                    <a:pt x="314324" y="100012"/>
                  </a:cubicBezTo>
                  <a:cubicBezTo>
                    <a:pt x="330993" y="125412"/>
                    <a:pt x="352425" y="167481"/>
                    <a:pt x="335756" y="204787"/>
                  </a:cubicBezTo>
                  <a:cubicBezTo>
                    <a:pt x="283369" y="236537"/>
                    <a:pt x="223837" y="263523"/>
                    <a:pt x="171449" y="271461"/>
                  </a:cubicBezTo>
                  <a:cubicBezTo>
                    <a:pt x="111124" y="265906"/>
                    <a:pt x="69850" y="246062"/>
                    <a:pt x="11906" y="200025"/>
                  </a:cubicBezTo>
                  <a:cubicBezTo>
                    <a:pt x="3968" y="160338"/>
                    <a:pt x="5556" y="130175"/>
                    <a:pt x="38100" y="95250"/>
                  </a:cubicBezTo>
                  <a:cubicBezTo>
                    <a:pt x="20638" y="70644"/>
                    <a:pt x="3175" y="60325"/>
                    <a:pt x="0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4698201" y="4767262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6" name="Rounded Rectangle 95"/>
            <p:cNvSpPr/>
            <p:nvPr/>
          </p:nvSpPr>
          <p:spPr>
            <a:xfrm rot="2620869">
              <a:off x="5017892" y="4912519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 rot="6417779">
              <a:off x="5094491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8" name="Rounded Rectangle 97"/>
            <p:cNvSpPr/>
            <p:nvPr/>
          </p:nvSpPr>
          <p:spPr>
            <a:xfrm rot="18979131" flipH="1">
              <a:off x="4378730" y="4919661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9" name="Rounded Rectangle 98"/>
            <p:cNvSpPr/>
            <p:nvPr/>
          </p:nvSpPr>
          <p:spPr>
            <a:xfrm rot="15182221" flipH="1">
              <a:off x="4311439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3135831" y="5464442"/>
            <a:ext cx="3206750" cy="46166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 rot="19126099">
            <a:off x="1590675" y="1555750"/>
            <a:ext cx="1828800" cy="338138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01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 rot="19126099">
            <a:off x="1590675" y="3363913"/>
            <a:ext cx="1828800" cy="33972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02</a:t>
            </a:r>
          </a:p>
        </p:txBody>
      </p:sp>
      <p:sp>
        <p:nvSpPr>
          <p:cNvPr id="106" name="Rectangle 105"/>
          <p:cNvSpPr/>
          <p:nvPr/>
        </p:nvSpPr>
        <p:spPr>
          <a:xfrm rot="19126099">
            <a:off x="1590675" y="5186363"/>
            <a:ext cx="1828800" cy="33813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03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3D087A1-1C56-4561-9C8A-64C077D549B7}"/>
              </a:ext>
            </a:extLst>
          </p:cNvPr>
          <p:cNvSpPr/>
          <p:nvPr/>
        </p:nvSpPr>
        <p:spPr>
          <a:xfrm>
            <a:off x="3087207" y="3631554"/>
            <a:ext cx="3206750" cy="46166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EFB1D73-05CD-4E8D-9C9B-5F1E780A5378}"/>
              </a:ext>
            </a:extLst>
          </p:cNvPr>
          <p:cNvSpPr/>
          <p:nvPr/>
        </p:nvSpPr>
        <p:spPr>
          <a:xfrm>
            <a:off x="3135831" y="1848075"/>
            <a:ext cx="3206750" cy="46166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53"/>
            <a:ext cx="9144000" cy="13497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  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91657"/>
          </a:xfrm>
        </p:spPr>
      </p:pic>
      <p:sp>
        <p:nvSpPr>
          <p:cNvPr id="4" name="Rectangle 3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304800" y="1391657"/>
            <a:ext cx="762000" cy="665162"/>
            <a:chOff x="3174" y="2656"/>
            <a:chExt cx="1549" cy="1351"/>
          </a:xfrm>
        </p:grpSpPr>
        <p:sp>
          <p:nvSpPr>
            <p:cNvPr id="6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5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3000" b="1" dirty="0" smtClean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3000" b="1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1116662" y="1564376"/>
            <a:ext cx="58406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 MỞ ĐẦU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1483" y="2380349"/>
            <a:ext cx="2743201" cy="590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hueOff val="0"/>
                  <a:satOff val="0"/>
                  <a:lumOff val="0"/>
                  <a:shade val="30000"/>
                  <a:satMod val="115000"/>
                </a:schemeClr>
              </a:gs>
              <a:gs pos="50000">
                <a:schemeClr val="accent1">
                  <a:hueOff val="0"/>
                  <a:satOff val="0"/>
                  <a:lumOff val="0"/>
                  <a:shade val="67500"/>
                  <a:satMod val="115000"/>
                </a:schemeClr>
              </a:gs>
              <a:gs pos="100000">
                <a:schemeClr val="accent1">
                  <a:hueOff val="0"/>
                  <a:satOff val="0"/>
                  <a:lumOff val="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83455" y="2071808"/>
            <a:ext cx="3680012" cy="452431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iúp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trượng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Stack.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94007" y="3408711"/>
            <a:ext cx="2724408" cy="590400"/>
            <a:chOff x="190500" y="1846288"/>
            <a:chExt cx="2667000" cy="590400"/>
          </a:xfrm>
        </p:grpSpPr>
        <p:sp>
          <p:nvSpPr>
            <p:cNvPr id="15" name="Rounded Rectangle 14"/>
            <p:cNvSpPr/>
            <p:nvPr/>
          </p:nvSpPr>
          <p:spPr>
            <a:xfrm>
              <a:off x="190500" y="1846288"/>
              <a:ext cx="2667000" cy="59040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hueOff val="0"/>
                    <a:satOff val="0"/>
                    <a:lumOff val="0"/>
                    <a:shade val="30000"/>
                    <a:satMod val="115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shade val="67500"/>
                    <a:satMod val="115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2400" dirty="0" err="1" smtClean="0">
                  <a:latin typeface="Times New Roman" panose="02020603050405020304" pitchFamily="18" charset="0"/>
                  <a:cs typeface="Times New Roman" pitchFamily="18" charset="0"/>
                </a:rPr>
                <a:t>Mục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 smtClean="0">
                  <a:latin typeface="Times New Roman" pitchFamily="18" charset="0"/>
                  <a:cs typeface="Times New Roman" pitchFamily="18" charset="0"/>
                </a:rPr>
                <a:t>tiêu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 smtClean="0">
                  <a:latin typeface="Times New Roman" pitchFamily="18" charset="0"/>
                  <a:cs typeface="Times New Roman" pitchFamily="18" charset="0"/>
                </a:rPr>
                <a:t>đề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 smtClean="0">
                  <a:latin typeface="Times New Roman" pitchFamily="18" charset="0"/>
                  <a:cs typeface="Times New Roman" pitchFamily="18" charset="0"/>
                </a:rPr>
                <a:t>tài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ounded Rectangle 11"/>
            <p:cNvSpPr/>
            <p:nvPr/>
          </p:nvSpPr>
          <p:spPr>
            <a:xfrm>
              <a:off x="219321" y="1875109"/>
              <a:ext cx="2609358" cy="532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0806" tIns="0" rIns="100806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719139" y="2044569"/>
            <a:ext cx="4299531" cy="34163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(Stack).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thạo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Stack.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23448" y="4405490"/>
            <a:ext cx="3370391" cy="590400"/>
            <a:chOff x="190500" y="1846288"/>
            <a:chExt cx="2667000" cy="590400"/>
          </a:xfrm>
        </p:grpSpPr>
        <p:sp>
          <p:nvSpPr>
            <p:cNvPr id="21" name="Rounded Rectangle 20"/>
            <p:cNvSpPr/>
            <p:nvPr/>
          </p:nvSpPr>
          <p:spPr>
            <a:xfrm>
              <a:off x="190500" y="1846288"/>
              <a:ext cx="2667000" cy="59040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hueOff val="0"/>
                    <a:satOff val="0"/>
                    <a:lumOff val="0"/>
                    <a:shade val="30000"/>
                    <a:satMod val="115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shade val="67500"/>
                    <a:satMod val="115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2400" dirty="0" err="1" smtClean="0">
                  <a:latin typeface="Times New Roman" panose="02020603050405020304" pitchFamily="18" charset="0"/>
                  <a:cs typeface="Times New Roman" pitchFamily="18" charset="0"/>
                </a:rPr>
                <a:t>Phương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itchFamily="18" charset="0"/>
                </a:rPr>
                <a:t> </a:t>
              </a:r>
              <a:r>
                <a:rPr lang="en-US" sz="2400" dirty="0" err="1" smtClean="0">
                  <a:latin typeface="Times New Roman" panose="02020603050405020304" pitchFamily="18" charset="0"/>
                  <a:cs typeface="Times New Roman" pitchFamily="18" charset="0"/>
                </a:rPr>
                <a:t>pháp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itchFamily="18" charset="0"/>
                </a:rPr>
                <a:t> </a:t>
              </a:r>
              <a:r>
                <a:rPr lang="en-US" sz="2400" dirty="0" err="1" smtClean="0">
                  <a:latin typeface="Times New Roman" panose="02020603050405020304" pitchFamily="18" charset="0"/>
                  <a:cs typeface="Times New Roman" pitchFamily="18" charset="0"/>
                </a:rPr>
                <a:t>nghiên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itchFamily="18" charset="0"/>
                </a:rPr>
                <a:t> </a:t>
              </a:r>
              <a:r>
                <a:rPr lang="en-US" sz="2400" dirty="0" err="1" smtClean="0">
                  <a:latin typeface="Times New Roman" panose="02020603050405020304" pitchFamily="18" charset="0"/>
                  <a:cs typeface="Times New Roman" pitchFamily="18" charset="0"/>
                </a:rPr>
                <a:t>cứu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Rounded Rectangle 11"/>
            <p:cNvSpPr/>
            <p:nvPr/>
          </p:nvSpPr>
          <p:spPr>
            <a:xfrm>
              <a:off x="219321" y="1875109"/>
              <a:ext cx="2609358" cy="532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0806" tIns="0" rIns="100806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715408" y="2056819"/>
            <a:ext cx="4152697" cy="415498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723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3" grpId="1" animBg="1"/>
      <p:bldP spid="18" grpId="0" animBg="1"/>
      <p:bldP spid="18" grpId="1" animBg="1"/>
      <p:bldP spid="23" grpId="0" animBg="1"/>
      <p:bldP spid="2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mtClean="0"/>
              <a:t>   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304800" y="1391657"/>
            <a:ext cx="762000" cy="665162"/>
            <a:chOff x="3174" y="2656"/>
            <a:chExt cx="1549" cy="1351"/>
          </a:xfrm>
        </p:grpSpPr>
        <p:sp>
          <p:nvSpPr>
            <p:cNvPr id="7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5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3000" b="1" dirty="0" smtClean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3000" b="1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1116662" y="1564376"/>
            <a:ext cx="58406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 MỞ ĐẦU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2400" y="2299741"/>
            <a:ext cx="2743201" cy="590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hueOff val="0"/>
                  <a:satOff val="0"/>
                  <a:lumOff val="0"/>
                  <a:shade val="30000"/>
                  <a:satMod val="115000"/>
                </a:schemeClr>
              </a:gs>
              <a:gs pos="50000">
                <a:schemeClr val="accent1">
                  <a:hueOff val="0"/>
                  <a:satOff val="0"/>
                  <a:lumOff val="0"/>
                  <a:shade val="67500"/>
                  <a:satMod val="115000"/>
                </a:schemeClr>
              </a:gs>
              <a:gs pos="100000">
                <a:schemeClr val="accent1">
                  <a:hueOff val="0"/>
                  <a:satOff val="0"/>
                  <a:lumOff val="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91657"/>
          </a:xfrm>
        </p:spPr>
      </p:pic>
      <p:sp>
        <p:nvSpPr>
          <p:cNvPr id="22" name="TextBox 21"/>
          <p:cNvSpPr txBox="1"/>
          <p:nvPr/>
        </p:nvSpPr>
        <p:spPr>
          <a:xfrm>
            <a:off x="138953" y="2964903"/>
            <a:ext cx="7684094" cy="3323987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Á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kỷ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rãi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Paris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1883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Edouard Lucas,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" y="2958232"/>
            <a:ext cx="7670647" cy="304698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cọc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cọc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Ban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cọc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cọc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tuân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24" name="Picture 2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986642"/>
            <a:ext cx="9144001" cy="389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251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91657"/>
          </a:xfrm>
          <a:prstGeom prst="rect">
            <a:avLst/>
          </a:prstGeom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304800" y="1391657"/>
            <a:ext cx="762000" cy="665162"/>
            <a:chOff x="3174" y="2656"/>
            <a:chExt cx="1549" cy="1351"/>
          </a:xfrm>
        </p:grpSpPr>
        <p:sp>
          <p:nvSpPr>
            <p:cNvPr id="6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5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3000" b="1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1116662" y="1564376"/>
            <a:ext cx="58406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 NỘI DUNG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152401" y="2362200"/>
            <a:ext cx="2157365" cy="1676400"/>
            <a:chOff x="1292225" y="1295400"/>
            <a:chExt cx="2822575" cy="1498600"/>
          </a:xfrm>
        </p:grpSpPr>
        <p:sp>
          <p:nvSpPr>
            <p:cNvPr id="11" name="Rectangle 10"/>
            <p:cNvSpPr/>
            <p:nvPr/>
          </p:nvSpPr>
          <p:spPr>
            <a:xfrm>
              <a:off x="1292225" y="1295400"/>
              <a:ext cx="2822575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92225" y="1295400"/>
              <a:ext cx="2822575" cy="381000"/>
            </a:xfrm>
            <a:prstGeom prst="rect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292225" y="1739900"/>
              <a:ext cx="2822575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13"/>
          <p:cNvSpPr/>
          <p:nvPr/>
        </p:nvSpPr>
        <p:spPr>
          <a:xfrm>
            <a:off x="256662" y="3142407"/>
            <a:ext cx="533666" cy="481822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1129" y="3049909"/>
            <a:ext cx="1384718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2821825" y="2362200"/>
            <a:ext cx="2754641" cy="1676400"/>
            <a:chOff x="1199471" y="1295400"/>
            <a:chExt cx="2915329" cy="1498600"/>
          </a:xfrm>
        </p:grpSpPr>
        <p:sp>
          <p:nvSpPr>
            <p:cNvPr id="17" name="Rectangle 16"/>
            <p:cNvSpPr/>
            <p:nvPr/>
          </p:nvSpPr>
          <p:spPr>
            <a:xfrm>
              <a:off x="1199472" y="1295400"/>
              <a:ext cx="2404676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99471" y="1295400"/>
              <a:ext cx="2404677" cy="381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292225" y="1739900"/>
              <a:ext cx="2822575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3"/>
          <p:cNvGrpSpPr>
            <a:grpSpLocks/>
          </p:cNvGrpSpPr>
          <p:nvPr/>
        </p:nvGrpSpPr>
        <p:grpSpPr bwMode="auto">
          <a:xfrm>
            <a:off x="5447104" y="2362200"/>
            <a:ext cx="2047390" cy="1676400"/>
            <a:chOff x="1292225" y="1295400"/>
            <a:chExt cx="2822575" cy="1498600"/>
          </a:xfrm>
        </p:grpSpPr>
        <p:sp>
          <p:nvSpPr>
            <p:cNvPr id="21" name="Rectangle 20"/>
            <p:cNvSpPr/>
            <p:nvPr/>
          </p:nvSpPr>
          <p:spPr>
            <a:xfrm>
              <a:off x="1292225" y="1295400"/>
              <a:ext cx="2822575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92225" y="1295400"/>
              <a:ext cx="2822575" cy="381000"/>
            </a:xfrm>
            <a:prstGeom prst="rect">
              <a:avLst/>
            </a:prstGeom>
            <a:solidFill>
              <a:srgbClr val="0070C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292225" y="1739900"/>
              <a:ext cx="2822575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13"/>
          <p:cNvGrpSpPr>
            <a:grpSpLocks/>
          </p:cNvGrpSpPr>
          <p:nvPr/>
        </p:nvGrpSpPr>
        <p:grpSpPr bwMode="auto">
          <a:xfrm>
            <a:off x="1297006" y="4351752"/>
            <a:ext cx="2371434" cy="1686348"/>
            <a:chOff x="1242812" y="1304524"/>
            <a:chExt cx="2871988" cy="1507493"/>
          </a:xfrm>
        </p:grpSpPr>
        <p:sp>
          <p:nvSpPr>
            <p:cNvPr id="25" name="Rectangle 24"/>
            <p:cNvSpPr/>
            <p:nvPr/>
          </p:nvSpPr>
          <p:spPr>
            <a:xfrm>
              <a:off x="1242812" y="1313417"/>
              <a:ext cx="2822575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42813" y="1304524"/>
              <a:ext cx="283886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1292225" y="1739900"/>
              <a:ext cx="2822575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13"/>
          <p:cNvGrpSpPr>
            <a:grpSpLocks/>
          </p:cNvGrpSpPr>
          <p:nvPr/>
        </p:nvGrpSpPr>
        <p:grpSpPr bwMode="auto">
          <a:xfrm>
            <a:off x="4360799" y="4375651"/>
            <a:ext cx="2268601" cy="1676400"/>
            <a:chOff x="1292225" y="1295400"/>
            <a:chExt cx="2822575" cy="1498600"/>
          </a:xfrm>
        </p:grpSpPr>
        <p:sp>
          <p:nvSpPr>
            <p:cNvPr id="29" name="Rectangle 28"/>
            <p:cNvSpPr/>
            <p:nvPr/>
          </p:nvSpPr>
          <p:spPr>
            <a:xfrm>
              <a:off x="1292225" y="1295400"/>
              <a:ext cx="2822575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292225" y="1295400"/>
              <a:ext cx="2822575" cy="381000"/>
            </a:xfrm>
            <a:prstGeom prst="rect">
              <a:avLst/>
            </a:prstGeom>
            <a:solidFill>
              <a:srgbClr val="C4FF1D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292225" y="1739900"/>
              <a:ext cx="2822575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Freeform 32"/>
          <p:cNvSpPr/>
          <p:nvPr/>
        </p:nvSpPr>
        <p:spPr>
          <a:xfrm>
            <a:off x="3003109" y="3172590"/>
            <a:ext cx="502091" cy="481822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668440" y="3105544"/>
            <a:ext cx="1384718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Stack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5576465" y="3214418"/>
            <a:ext cx="502091" cy="481822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143237" y="3142407"/>
            <a:ext cx="1286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1513664" y="5197531"/>
            <a:ext cx="533666" cy="481822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393509" y="507137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4519492" y="5266590"/>
            <a:ext cx="533666" cy="481822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rgbClr val="C4FF1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144190" y="5136739"/>
            <a:ext cx="1210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02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33" grpId="0" animBg="1"/>
      <p:bldP spid="34" grpId="0"/>
      <p:bldP spid="35" grpId="0" animBg="1"/>
      <p:bldP spid="36" grpId="0"/>
      <p:bldP spid="37" grpId="0" animBg="1"/>
      <p:bldP spid="38" grpId="0"/>
      <p:bldP spid="39" grpId="0" animBg="1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91657"/>
          </a:xfrm>
          <a:prstGeom prst="rect">
            <a:avLst/>
          </a:prstGeom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304800" y="1391657"/>
            <a:ext cx="762000" cy="665162"/>
            <a:chOff x="3174" y="2656"/>
            <a:chExt cx="1549" cy="1351"/>
          </a:xfrm>
        </p:grpSpPr>
        <p:sp>
          <p:nvSpPr>
            <p:cNvPr id="6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5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3000" b="1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1116662" y="1564376"/>
            <a:ext cx="58406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 NỘI DUNG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71483" y="2380349"/>
            <a:ext cx="2743201" cy="59145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hueOff val="0"/>
                  <a:satOff val="0"/>
                  <a:lumOff val="0"/>
                  <a:shade val="30000"/>
                  <a:satMod val="115000"/>
                </a:schemeClr>
              </a:gs>
              <a:gs pos="50000">
                <a:schemeClr val="accent1">
                  <a:hueOff val="0"/>
                  <a:satOff val="0"/>
                  <a:lumOff val="0"/>
                  <a:shade val="67500"/>
                  <a:satMod val="115000"/>
                </a:schemeClr>
              </a:gs>
              <a:gs pos="100000">
                <a:schemeClr val="accent1">
                  <a:hueOff val="0"/>
                  <a:satOff val="0"/>
                  <a:lumOff val="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95" y="3355282"/>
            <a:ext cx="2423809" cy="224636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46" y="3363496"/>
            <a:ext cx="1352550" cy="2571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71" y="3608854"/>
            <a:ext cx="1790700" cy="2571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934" y="3875240"/>
            <a:ext cx="2009775" cy="2571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585" y="4152525"/>
            <a:ext cx="2276475" cy="2571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336" y="4395887"/>
            <a:ext cx="2466975" cy="2571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673172"/>
            <a:ext cx="2686050" cy="2571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212" y="4980960"/>
            <a:ext cx="2943225" cy="2571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310187"/>
            <a:ext cx="3143250" cy="257175"/>
          </a:xfrm>
          <a:prstGeom prst="rect">
            <a:avLst/>
          </a:prstGeom>
        </p:spPr>
      </p:pic>
      <p:pic>
        <p:nvPicPr>
          <p:cNvPr id="26" name="Picture 25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82" y="1969808"/>
            <a:ext cx="9143999" cy="556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173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91657"/>
          </a:xfrm>
          <a:prstGeom prst="rect">
            <a:avLst/>
          </a:prstGeom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304800" y="1391657"/>
            <a:ext cx="762000" cy="665162"/>
            <a:chOff x="3174" y="2656"/>
            <a:chExt cx="1549" cy="1351"/>
          </a:xfrm>
        </p:grpSpPr>
        <p:sp>
          <p:nvSpPr>
            <p:cNvPr id="6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5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3000" b="1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1116662" y="1564376"/>
            <a:ext cx="307433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 NỘI DUNG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2400" y="2173903"/>
            <a:ext cx="2571717" cy="51525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hueOff val="0"/>
                  <a:satOff val="0"/>
                  <a:lumOff val="0"/>
                  <a:shade val="30000"/>
                  <a:satMod val="115000"/>
                </a:schemeClr>
              </a:gs>
              <a:gs pos="50000">
                <a:schemeClr val="accent1">
                  <a:hueOff val="0"/>
                  <a:satOff val="0"/>
                  <a:lumOff val="0"/>
                  <a:shade val="67500"/>
                  <a:satMod val="115000"/>
                </a:schemeClr>
              </a:gs>
              <a:gs pos="100000">
                <a:schemeClr val="accent1">
                  <a:hueOff val="0"/>
                  <a:satOff val="0"/>
                  <a:lumOff val="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Stack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8952" y="2827741"/>
            <a:ext cx="8547848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(Stack)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(top)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LIFO (Last In, First Out).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Tháp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Stack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9154"/>
            <a:ext cx="9144000" cy="416884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" y="2839065"/>
            <a:ext cx="6804912" cy="1754326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Push()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Pop():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Peek()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5825"/>
            <a:ext cx="9143999" cy="4092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949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1" grpId="1" animBg="1"/>
      <p:bldP spid="13" grpId="0" animBg="1"/>
      <p:bldP spid="1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91657"/>
          </a:xfrm>
          <a:prstGeom prst="rect">
            <a:avLst/>
          </a:prstGeom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304800" y="1391657"/>
            <a:ext cx="762000" cy="665162"/>
            <a:chOff x="3174" y="2656"/>
            <a:chExt cx="1549" cy="1351"/>
          </a:xfrm>
        </p:grpSpPr>
        <p:sp>
          <p:nvSpPr>
            <p:cNvPr id="6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5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3000" b="1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1116662" y="1564376"/>
            <a:ext cx="58406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 NỘI DUNG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2401" y="2173903"/>
            <a:ext cx="2438400" cy="51525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hueOff val="0"/>
                  <a:satOff val="0"/>
                  <a:lumOff val="0"/>
                  <a:shade val="30000"/>
                  <a:satMod val="115000"/>
                </a:schemeClr>
              </a:gs>
              <a:gs pos="50000">
                <a:schemeClr val="accent1">
                  <a:hueOff val="0"/>
                  <a:satOff val="0"/>
                  <a:lumOff val="0"/>
                  <a:shade val="67500"/>
                  <a:satMod val="115000"/>
                </a:schemeClr>
              </a:gs>
              <a:gs pos="100000">
                <a:schemeClr val="accent1">
                  <a:hueOff val="0"/>
                  <a:satOff val="0"/>
                  <a:lumOff val="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Code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lí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3276758" y="1566693"/>
            <a:ext cx="1590675" cy="2597150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3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Freeform 11"/>
          <p:cNvSpPr/>
          <p:nvPr/>
        </p:nvSpPr>
        <p:spPr>
          <a:xfrm rot="151980" flipH="1" flipV="1">
            <a:off x="3346608" y="4194006"/>
            <a:ext cx="1590675" cy="2598737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5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Freeform 12"/>
          <p:cNvSpPr/>
          <p:nvPr/>
        </p:nvSpPr>
        <p:spPr>
          <a:xfrm rot="14441698" flipH="1" flipV="1">
            <a:off x="4428489" y="2186612"/>
            <a:ext cx="1590675" cy="2598738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Freeform 13"/>
          <p:cNvSpPr/>
          <p:nvPr/>
        </p:nvSpPr>
        <p:spPr>
          <a:xfrm rot="18011665" flipH="1" flipV="1">
            <a:off x="4430077" y="3516937"/>
            <a:ext cx="1590675" cy="2598737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4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Freeform 14"/>
          <p:cNvSpPr/>
          <p:nvPr/>
        </p:nvSpPr>
        <p:spPr>
          <a:xfrm rot="17884962">
            <a:off x="2099627" y="2253287"/>
            <a:ext cx="1590675" cy="2598737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1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Freeform 15"/>
          <p:cNvSpPr/>
          <p:nvPr/>
        </p:nvSpPr>
        <p:spPr>
          <a:xfrm rot="14422133">
            <a:off x="2226627" y="3574087"/>
            <a:ext cx="1590675" cy="2598737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tx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TG_Oval 58"/>
          <p:cNvSpPr/>
          <p:nvPr/>
        </p:nvSpPr>
        <p:spPr bwMode="gray">
          <a:xfrm>
            <a:off x="3886972" y="3930965"/>
            <a:ext cx="457644" cy="457644"/>
          </a:xfrm>
          <a:prstGeom prst="ellipse">
            <a:avLst/>
          </a:prstGeom>
          <a:gradFill>
            <a:gsLst>
              <a:gs pos="0">
                <a:schemeClr val="bg2"/>
              </a:gs>
              <a:gs pos="25000">
                <a:schemeClr val="bg2">
                  <a:lumMod val="75000"/>
                </a:schemeClr>
              </a:gs>
              <a:gs pos="50000">
                <a:schemeClr val="bg2">
                  <a:lumMod val="53000"/>
                </a:schemeClr>
              </a:gs>
              <a:gs pos="75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5400000" scaled="0"/>
          </a:gradFill>
          <a:ln w="28575"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prstMaterial="dkEdge">
            <a:bevelT w="190500" h="190500"/>
            <a:contourClr>
              <a:srgbClr val="000000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3491071" y="2145615"/>
            <a:ext cx="12588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vi-VN" sz="1600" dirty="0" smtClean="0">
                <a:solidFill>
                  <a:schemeClr val="bg1"/>
                </a:solidFill>
                <a:latin typeface="Arial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9" name="Rectangle 37"/>
          <p:cNvSpPr>
            <a:spLocks noChangeArrowheads="1"/>
          </p:cNvSpPr>
          <p:nvPr/>
        </p:nvSpPr>
        <p:spPr bwMode="auto">
          <a:xfrm>
            <a:off x="3491071" y="5788927"/>
            <a:ext cx="12588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Click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38"/>
          <p:cNvSpPr>
            <a:spLocks noChangeArrowheads="1"/>
          </p:cNvSpPr>
          <p:nvPr/>
        </p:nvSpPr>
        <p:spPr bwMode="auto">
          <a:xfrm>
            <a:off x="4916646" y="4710628"/>
            <a:ext cx="12588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39"/>
          <p:cNvSpPr>
            <a:spLocks noChangeArrowheads="1"/>
          </p:cNvSpPr>
          <p:nvPr/>
        </p:nvSpPr>
        <p:spPr bwMode="auto">
          <a:xfrm>
            <a:off x="5008721" y="2935009"/>
            <a:ext cx="12588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Thua</a:t>
            </a:r>
            <a:r>
              <a:rPr lang="vi-VN" sz="1600" dirty="0" smtClean="0">
                <a:solidFill>
                  <a:schemeClr val="bg1"/>
                </a:solidFill>
                <a:latin typeface="Arial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2" name="Rectangle 40"/>
          <p:cNvSpPr>
            <a:spLocks noChangeArrowheads="1"/>
          </p:cNvSpPr>
          <p:nvPr/>
        </p:nvSpPr>
        <p:spPr bwMode="auto">
          <a:xfrm>
            <a:off x="1975008" y="4583242"/>
            <a:ext cx="125888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41"/>
          <p:cNvSpPr>
            <a:spLocks noChangeArrowheads="1"/>
          </p:cNvSpPr>
          <p:nvPr/>
        </p:nvSpPr>
        <p:spPr bwMode="auto">
          <a:xfrm>
            <a:off x="1971833" y="2955647"/>
            <a:ext cx="12588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6" name="Picture 2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4" y="1244721"/>
            <a:ext cx="9144000" cy="5613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2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363" y="1244721"/>
            <a:ext cx="9144000" cy="5606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0413"/>
            <a:ext cx="9144000" cy="5606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63" y="1260413"/>
            <a:ext cx="9143999" cy="56205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77979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7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91657"/>
          </a:xfrm>
          <a:prstGeom prst="rect">
            <a:avLst/>
          </a:prstGeom>
        </p:spPr>
      </p:pic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304800" y="1391657"/>
            <a:ext cx="762000" cy="665162"/>
            <a:chOff x="3174" y="2656"/>
            <a:chExt cx="1549" cy="1351"/>
          </a:xfrm>
        </p:grpSpPr>
        <p:sp>
          <p:nvSpPr>
            <p:cNvPr id="12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5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3000" b="1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1116662" y="1564376"/>
            <a:ext cx="58406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 NỘI DUNG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52400" y="2173903"/>
            <a:ext cx="2571717" cy="51525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hueOff val="0"/>
                  <a:satOff val="0"/>
                  <a:lumOff val="0"/>
                  <a:shade val="30000"/>
                  <a:satMod val="115000"/>
                </a:schemeClr>
              </a:gs>
              <a:gs pos="50000">
                <a:schemeClr val="accent1">
                  <a:hueOff val="0"/>
                  <a:satOff val="0"/>
                  <a:lumOff val="0"/>
                  <a:shade val="67500"/>
                  <a:satMod val="115000"/>
                </a:schemeClr>
              </a:gs>
              <a:gs pos="100000">
                <a:schemeClr val="accent1">
                  <a:hueOff val="0"/>
                  <a:satOff val="0"/>
                  <a:lumOff val="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thử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" name="bandicam 2018-11-28 14-29-23-40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1295400"/>
            <a:ext cx="9144001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3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8" dur="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19" fill="hold" display="0">
                  <p:stCondLst>
                    <p:cond delay="indefinite"/>
                  </p:stCondLst>
                </p:cTn>
                <p:tgtEl>
                  <p:spTgt spid="22"/>
                </p:tgtEl>
              </p:cMediaNode>
            </p:video>
          </p:childTnLst>
        </p:cTn>
      </p:par>
    </p:tnLst>
    <p:bldLst>
      <p:bldP spid="21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982</TotalTime>
  <Words>965</Words>
  <Application>Microsoft Office PowerPoint</Application>
  <PresentationFormat>On-screen Show (4:3)</PresentationFormat>
  <Paragraphs>81</Paragraphs>
  <Slides>13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Calibri</vt:lpstr>
      <vt:lpstr>Times New Roman</vt:lpstr>
      <vt:lpstr>Trebuchet MS</vt:lpstr>
      <vt:lpstr>Wingdings</vt:lpstr>
      <vt:lpstr>Wingdings 3</vt:lpstr>
      <vt:lpstr>Facet</vt:lpstr>
      <vt:lpstr>NGÀNH CÔNG NGHỆ THÔNG TIN</vt:lpstr>
      <vt:lpstr>PowerPoint Presentation</vt:lpstr>
      <vt:lpstr>  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vienlaptop115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Như Nguyễn Thành</cp:lastModifiedBy>
  <cp:revision>122</cp:revision>
  <dcterms:created xsi:type="dcterms:W3CDTF">2014-05-08T07:15:53Z</dcterms:created>
  <dcterms:modified xsi:type="dcterms:W3CDTF">2018-11-29T15:01:42Z</dcterms:modified>
</cp:coreProperties>
</file>