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5"/>
  </p:notesMasterIdLst>
  <p:sldIdLst>
    <p:sldId id="275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3" r:id="rId12"/>
    <p:sldId id="284" r:id="rId13"/>
    <p:sldId id="28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4FF1D"/>
    <a:srgbClr val="75A7D5"/>
    <a:srgbClr val="354800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4660"/>
  </p:normalViewPr>
  <p:slideViewPr>
    <p:cSldViewPr>
      <p:cViewPr varScale="1">
        <p:scale>
          <a:sx n="71" d="100"/>
          <a:sy n="71" d="100"/>
        </p:scale>
        <p:origin x="6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B979B6-8E7C-4E90-8C9D-F537DFD7086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A7C39A-A897-4205-A1A2-A8B7004734B9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38964-873E-48CD-B809-D0495F2FB6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89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1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0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B27B17-DF5B-4052-AF52-E22451543DC1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8D138-3015-437F-96CA-A9A3E213BC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7F3F-AA3B-44D7-A2DA-5A18E8AF66DC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41899-B3D5-4B51-83C6-BA8A096608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BAEBC-DA05-4611-8697-827B5A6B8B98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7E3B-7B75-4559-B157-C7C7CF8F46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DBEA30-6327-49A2-B44E-FDE8C303038D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E7B0C-1890-4BF1-9CB4-D72629C2E4C7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05388-CF32-439E-9C26-230A50D5B6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2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D342E-19AA-44C7-ABE5-D1EECD6B7139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F9750-9D39-4036-88C9-4C02927A49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5C8A7-0D9F-4745-ABAF-69E902C24926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18A45-80BD-49CF-AE78-5C695A94CC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B2FD0-AC7D-4CB9-AF95-82E3C13A4088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13C45-2421-4665-A05E-9B68F3809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1FF711-3B26-4CBA-8C6F-26E061F21A13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1D47E-CE57-468E-8EFA-98B2548C9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2C65F-CA75-4972-B8D4-A61D5C21FADF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A0386-7B89-42AE-B4A4-68B4BEAF0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38167-8B0C-42D9-B7D8-7BAFC1C8766A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B6DA-DF38-4721-B5AB-81958F0BC8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 smtClean="0"/>
              <a:pPr>
                <a:defRPr/>
              </a:pPr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9B54301-5507-444B-8B40-B0674023B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95942" y="1405385"/>
            <a:ext cx="6743348" cy="999229"/>
          </a:xfrm>
        </p:spPr>
        <p:txBody>
          <a:bodyPr/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056778" y="2395454"/>
            <a:ext cx="6096000" cy="1108747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MÔN: CẤU TRÚC DỮ LIỆU VÀ GIẢI THUẬT</a:t>
            </a:r>
          </a:p>
          <a:p>
            <a:pPr algn="ctr"/>
            <a:endParaRPr 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66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1981200" cy="190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1801" y="3633333"/>
            <a:ext cx="6417673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rò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Tháp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76200" y="5878356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Nguyễn Thành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 - 17110202 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522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17390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3314"/>
            <a:ext cx="9143999" cy="4074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3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sp>
        <p:nvSpPr>
          <p:cNvPr id="22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23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sp>
        <p:nvSpPr>
          <p:cNvPr id="24" name="Round Same Side Corner Rectangle 22"/>
          <p:cNvSpPr/>
          <p:nvPr/>
        </p:nvSpPr>
        <p:spPr bwMode="auto">
          <a:xfrm flipH="1">
            <a:off x="301171" y="2844700"/>
            <a:ext cx="2495550" cy="3179763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35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25" name="Chevron 24"/>
          <p:cNvSpPr/>
          <p:nvPr/>
        </p:nvSpPr>
        <p:spPr bwMode="auto">
          <a:xfrm flipH="1">
            <a:off x="193448" y="2420838"/>
            <a:ext cx="2670175" cy="594264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FFC000">
                  <a:lumMod val="75000"/>
                </a:srgbClr>
              </a:gs>
              <a:gs pos="80000">
                <a:srgbClr val="FFC000">
                  <a:lumMod val="97000"/>
                </a:srgbClr>
              </a:gs>
              <a:gs pos="100000">
                <a:srgbClr val="FFC000">
                  <a:lumMod val="98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000" b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22"/>
          <p:cNvSpPr/>
          <p:nvPr/>
        </p:nvSpPr>
        <p:spPr bwMode="auto">
          <a:xfrm>
            <a:off x="3001509" y="285898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rgbClr val="C0165F"/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2809648" y="2420838"/>
            <a:ext cx="2879725" cy="594351"/>
          </a:xfrm>
          <a:prstGeom prst="hexagon">
            <a:avLst>
              <a:gd name="adj" fmla="val 31838"/>
              <a:gd name="vf" fmla="val 115470"/>
            </a:avLst>
          </a:prstGeom>
          <a:gradFill rotWithShape="1">
            <a:gsLst>
              <a:gs pos="0">
                <a:srgbClr val="D7196A">
                  <a:lumMod val="88000"/>
                </a:srgbClr>
              </a:gs>
              <a:gs pos="80000">
                <a:srgbClr val="D7196A">
                  <a:lumMod val="90000"/>
                  <a:lumOff val="10000"/>
                </a:srgbClr>
              </a:gs>
              <a:gs pos="100000">
                <a:srgbClr val="D7196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 Same Side Corner Rectangle 22"/>
          <p:cNvSpPr/>
          <p:nvPr/>
        </p:nvSpPr>
        <p:spPr bwMode="auto">
          <a:xfrm>
            <a:off x="5701846" y="2858988"/>
            <a:ext cx="2495550" cy="3179762"/>
          </a:xfrm>
          <a:custGeom>
            <a:avLst/>
            <a:gdLst/>
            <a:ahLst/>
            <a:cxnLst/>
            <a:rect l="l" t="t" r="r" b="b"/>
            <a:pathLst>
              <a:path w="2497259" h="3942526">
                <a:moveTo>
                  <a:pt x="2497259" y="0"/>
                </a:moveTo>
                <a:lnTo>
                  <a:pt x="2497259" y="3869706"/>
                </a:lnTo>
                <a:cubicBezTo>
                  <a:pt x="2497259" y="3909923"/>
                  <a:pt x="2464656" y="3942526"/>
                  <a:pt x="2424439" y="3942526"/>
                </a:cubicBezTo>
                <a:lnTo>
                  <a:pt x="72820" y="3942526"/>
                </a:lnTo>
                <a:cubicBezTo>
                  <a:pt x="32603" y="3942526"/>
                  <a:pt x="0" y="3909923"/>
                  <a:pt x="0" y="3869706"/>
                </a:cubicBezTo>
                <a:lnTo>
                  <a:pt x="0" y="13087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18900000" scaled="1"/>
            <a:tileRect/>
          </a:gra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177800" dist="38100" dir="5400000" algn="t" rotWithShape="0">
              <a:prstClr val="black">
                <a:alpha val="20000"/>
              </a:prstClr>
            </a:outerShdw>
          </a:effectLst>
        </p:spPr>
        <p:txBody>
          <a:bodyPr tIns="18288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Chevron 34"/>
          <p:cNvSpPr/>
          <p:nvPr/>
        </p:nvSpPr>
        <p:spPr bwMode="auto">
          <a:xfrm>
            <a:off x="5635398" y="2420838"/>
            <a:ext cx="2670175" cy="594351"/>
          </a:xfrm>
          <a:prstGeom prst="chevron">
            <a:avLst>
              <a:gd name="adj" fmla="val 34040"/>
            </a:avLst>
          </a:prstGeom>
          <a:gradFill rotWithShape="1">
            <a:gsLst>
              <a:gs pos="0">
                <a:srgbClr val="00B0F0">
                  <a:lumMod val="71000"/>
                </a:srgbClr>
              </a:gs>
              <a:gs pos="80000">
                <a:srgbClr val="00B0F0">
                  <a:lumMod val="99000"/>
                  <a:lumOff val="1000"/>
                </a:srgbClr>
              </a:gs>
              <a:gs pos="100000">
                <a:srgbClr val="00B0F0">
                  <a:lumMod val="67000"/>
                  <a:lumOff val="33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000" b="1" kern="0" dirty="0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 smtClean="0">
                <a:solidFill>
                  <a:prstClr val="white"/>
                </a:solidFill>
                <a:effectLst>
                  <a:outerShdw blurRad="762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2000" b="1" kern="0" dirty="0">
              <a:solidFill>
                <a:prstClr val="white"/>
              </a:solidFill>
              <a:effectLst>
                <a:outerShdw blurRad="762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ình chữ nhật 1"/>
          <p:cNvSpPr/>
          <p:nvPr/>
        </p:nvSpPr>
        <p:spPr>
          <a:xfrm>
            <a:off x="297996" y="3443188"/>
            <a:ext cx="2438400" cy="45807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kern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ình chữ nhật 16"/>
          <p:cNvSpPr/>
          <p:nvPr/>
        </p:nvSpPr>
        <p:spPr>
          <a:xfrm>
            <a:off x="3030084" y="3443188"/>
            <a:ext cx="2438400" cy="230832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biết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Thiết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kế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nhiều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khó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khăn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Chưa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thành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thạo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sử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dụng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C#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Hình chữ nhật 17"/>
          <p:cNvSpPr/>
          <p:nvPr/>
        </p:nvSpPr>
        <p:spPr>
          <a:xfrm>
            <a:off x="5730421" y="3443188"/>
            <a:ext cx="2438400" cy="1938992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kiếm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tham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khảo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các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nguồn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tài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liệu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Cân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chỉnh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tìm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ra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quy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luật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chọn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size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ảnh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phù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16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hợp</a:t>
            </a:r>
            <a:r>
              <a:rPr lang="en-US" sz="16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4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5-Point Star 27"/>
          <p:cNvSpPr/>
          <p:nvPr/>
        </p:nvSpPr>
        <p:spPr bwMode="auto">
          <a:xfrm>
            <a:off x="6930410" y="3105903"/>
            <a:ext cx="1040496" cy="921440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sp>
        <p:nvSpPr>
          <p:cNvPr id="47" name="WordArt 6"/>
          <p:cNvSpPr>
            <a:spLocks noChangeArrowheads="1" noChangeShapeType="1" noTextEdit="1"/>
          </p:cNvSpPr>
          <p:nvPr/>
        </p:nvSpPr>
        <p:spPr bwMode="gray">
          <a:xfrm>
            <a:off x="1603149" y="1326357"/>
            <a:ext cx="473075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FABC00"/>
              </a:solidFill>
              <a:latin typeface="Arial Black"/>
            </a:endParaRPr>
          </a:p>
        </p:txBody>
      </p:sp>
      <p:sp>
        <p:nvSpPr>
          <p:cNvPr id="48" name="WordArt 6"/>
          <p:cNvSpPr>
            <a:spLocks noChangeArrowheads="1" noChangeShapeType="1" noTextEdit="1"/>
          </p:cNvSpPr>
          <p:nvPr/>
        </p:nvSpPr>
        <p:spPr bwMode="gray">
          <a:xfrm>
            <a:off x="4249511" y="1326357"/>
            <a:ext cx="474663" cy="593725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endParaRPr lang="en-US" sz="3200" b="1" kern="10" dirty="0">
              <a:ln w="9525">
                <a:noFill/>
                <a:round/>
                <a:headEnd/>
                <a:tailEnd/>
              </a:ln>
              <a:solidFill>
                <a:srgbClr val="EE6EA5"/>
              </a:solidFill>
              <a:latin typeface="Arial Black"/>
            </a:endParaRPr>
          </a:p>
        </p:txBody>
      </p:sp>
      <p:grpSp>
        <p:nvGrpSpPr>
          <p:cNvPr id="49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5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5" name="Group 35"/>
          <p:cNvGrpSpPr>
            <a:grpSpLocks/>
          </p:cNvGrpSpPr>
          <p:nvPr/>
        </p:nvGrpSpPr>
        <p:grpSpPr bwMode="auto">
          <a:xfrm>
            <a:off x="-433768" y="2617635"/>
            <a:ext cx="8957942" cy="2915038"/>
            <a:chOff x="1728357" y="1304449"/>
            <a:chExt cx="5477985" cy="1543674"/>
          </a:xfrm>
        </p:grpSpPr>
        <p:grpSp>
          <p:nvGrpSpPr>
            <p:cNvPr id="56" name="Group 36"/>
            <p:cNvGrpSpPr>
              <a:grpSpLocks/>
            </p:cNvGrpSpPr>
            <p:nvPr/>
          </p:nvGrpSpPr>
          <p:grpSpPr bwMode="auto">
            <a:xfrm>
              <a:off x="1803761" y="1456060"/>
              <a:ext cx="5402581" cy="1392063"/>
              <a:chOff x="1803761" y="1456060"/>
              <a:chExt cx="5402581" cy="1392063"/>
            </a:xfrm>
          </p:grpSpPr>
          <p:pic>
            <p:nvPicPr>
              <p:cNvPr id="6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" name="Rectangle 61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7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58" name="Right Triangle 57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0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 ĐIÊM</a:t>
                </a:r>
                <a:endParaRPr lang="en-US" sz="2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7144786" y="3529959"/>
            <a:ext cx="876257" cy="746232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64" name="Frame 63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142891" y="3190233"/>
            <a:ext cx="50188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(Stack),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logic,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-439271" y="2640440"/>
            <a:ext cx="8981374" cy="2884533"/>
            <a:chOff x="1728357" y="1304449"/>
            <a:chExt cx="5477985" cy="1543674"/>
          </a:xfrm>
        </p:grpSpPr>
        <p:grpSp>
          <p:nvGrpSpPr>
            <p:cNvPr id="69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7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5" name="Rectangle 74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70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014" cy="1320592"/>
              <a:chOff x="1728357" y="1304449"/>
              <a:chExt cx="2001014" cy="1320592"/>
            </a:xfrm>
          </p:grpSpPr>
          <p:sp>
            <p:nvSpPr>
              <p:cNvPr id="71" name="Right Triangle 70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Right Triangle 71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NHƯỢC ĐIỂM</a:t>
                </a:r>
                <a:endParaRPr 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6" name="5-Point Star 75"/>
          <p:cNvSpPr/>
          <p:nvPr/>
        </p:nvSpPr>
        <p:spPr bwMode="auto">
          <a:xfrm>
            <a:off x="7191485" y="3471742"/>
            <a:ext cx="799850" cy="921198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Rectangle 57"/>
          <p:cNvSpPr>
            <a:spLocks noChangeArrowheads="1"/>
          </p:cNvSpPr>
          <p:nvPr/>
        </p:nvSpPr>
        <p:spPr bwMode="auto">
          <a:xfrm>
            <a:off x="2252949" y="3209789"/>
            <a:ext cx="48714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17"/>
          <p:cNvGrpSpPr>
            <a:grpSpLocks/>
          </p:cNvGrpSpPr>
          <p:nvPr/>
        </p:nvGrpSpPr>
        <p:grpSpPr bwMode="auto">
          <a:xfrm>
            <a:off x="-609600" y="2479528"/>
            <a:ext cx="9753600" cy="4038599"/>
            <a:chOff x="1728357" y="1304449"/>
            <a:chExt cx="5477985" cy="1543674"/>
          </a:xfrm>
        </p:grpSpPr>
        <p:grpSp>
          <p:nvGrpSpPr>
            <p:cNvPr id="79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8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81" name="Right Triangle 8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Right Triangle 8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HƯỚNG PHÁT TRIỂN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596308" y="3375444"/>
            <a:ext cx="573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label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325393" y="4302122"/>
            <a:ext cx="1079227" cy="997454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90" name="Freeform 8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07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67" grpId="0"/>
      <p:bldP spid="67" grpId="1"/>
      <p:bldP spid="77" grpId="0"/>
      <p:bldP spid="77" grpId="1"/>
      <p:bldP spid="88" grpId="0"/>
      <p:bldP spid="8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1123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3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295400" y="1219200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135831" y="5464442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D087A1-1C56-4561-9C8A-64C077D549B7}"/>
              </a:ext>
            </a:extLst>
          </p:cNvPr>
          <p:cNvSpPr/>
          <p:nvPr/>
        </p:nvSpPr>
        <p:spPr>
          <a:xfrm>
            <a:off x="3087207" y="3631554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B1D73-05CD-4E8D-9C9B-5F1E780A5378}"/>
              </a:ext>
            </a:extLst>
          </p:cNvPr>
          <p:cNvSpPr/>
          <p:nvPr/>
        </p:nvSpPr>
        <p:spPr>
          <a:xfrm>
            <a:off x="3135831" y="1848075"/>
            <a:ext cx="3206750" cy="46166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53"/>
            <a:ext cx="9144000" cy="1349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  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</p:spPr>
      </p:pic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1483" y="2380349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83455" y="2071808"/>
            <a:ext cx="3680012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94007" y="3408711"/>
            <a:ext cx="2724408" cy="590400"/>
            <a:chOff x="190500" y="1846288"/>
            <a:chExt cx="2667000" cy="590400"/>
          </a:xfrm>
        </p:grpSpPr>
        <p:sp>
          <p:nvSpPr>
            <p:cNvPr id="15" name="Rounded Rectangle 14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Mục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tiêu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tài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9139" y="2044569"/>
            <a:ext cx="4299531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3448" y="4405490"/>
            <a:ext cx="3370391" cy="590400"/>
            <a:chOff x="190500" y="1846288"/>
            <a:chExt cx="2667000" cy="590400"/>
          </a:xfrm>
        </p:grpSpPr>
        <p:sp>
          <p:nvSpPr>
            <p:cNvPr id="21" name="Rounded Rectangle 20"/>
            <p:cNvSpPr/>
            <p:nvPr/>
          </p:nvSpPr>
          <p:spPr>
            <a:xfrm>
              <a:off x="190500" y="1846288"/>
              <a:ext cx="2667000" cy="590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Phương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pháp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nghiên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itchFamily="18" charset="0"/>
                </a:rPr>
                <a:t> 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itchFamily="18" charset="0"/>
                </a:rPr>
                <a:t>cứu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ounded Rectangle 11"/>
            <p:cNvSpPr/>
            <p:nvPr/>
          </p:nvSpPr>
          <p:spPr>
            <a:xfrm>
              <a:off x="219321" y="1875109"/>
              <a:ext cx="2609358" cy="532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806" tIns="0" rIns="100806" bIns="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15408" y="2056819"/>
            <a:ext cx="4152697" cy="41549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23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8" grpId="0" animBg="1"/>
      <p:bldP spid="18" grpId="1" animBg="1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  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 smtClean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3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MỞ ĐẦU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" y="2299741"/>
            <a:ext cx="2743201" cy="59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</p:spPr>
      </p:pic>
      <p:sp>
        <p:nvSpPr>
          <p:cNvPr id="22" name="TextBox 21"/>
          <p:cNvSpPr txBox="1"/>
          <p:nvPr/>
        </p:nvSpPr>
        <p:spPr>
          <a:xfrm>
            <a:off x="138953" y="2964903"/>
            <a:ext cx="7684094" cy="3323987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kỷ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Paris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1883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Edouard Lucas,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2958232"/>
            <a:ext cx="7670647" cy="30469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4903"/>
            <a:ext cx="9144001" cy="38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25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52401" y="2362200"/>
            <a:ext cx="2157365" cy="1676400"/>
            <a:chOff x="1292225" y="1295400"/>
            <a:chExt cx="2822575" cy="1498600"/>
          </a:xfrm>
        </p:grpSpPr>
        <p:sp>
          <p:nvSpPr>
            <p:cNvPr id="11" name="Rectangle 1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56662" y="3142407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1129" y="3049909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821825" y="2362200"/>
            <a:ext cx="2754641" cy="1676400"/>
            <a:chOff x="1199471" y="1295400"/>
            <a:chExt cx="2915329" cy="1498600"/>
          </a:xfrm>
        </p:grpSpPr>
        <p:sp>
          <p:nvSpPr>
            <p:cNvPr id="17" name="Rectangle 16"/>
            <p:cNvSpPr/>
            <p:nvPr/>
          </p:nvSpPr>
          <p:spPr>
            <a:xfrm>
              <a:off x="1199472" y="1295400"/>
              <a:ext cx="2404676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99471" y="1295400"/>
              <a:ext cx="2404677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5447104" y="2362200"/>
            <a:ext cx="2047390" cy="1676400"/>
            <a:chOff x="1292225" y="1295400"/>
            <a:chExt cx="2822575" cy="1498600"/>
          </a:xfrm>
        </p:grpSpPr>
        <p:sp>
          <p:nvSpPr>
            <p:cNvPr id="21" name="Rectangle 20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1297006" y="4351752"/>
            <a:ext cx="2371434" cy="1686348"/>
            <a:chOff x="1242812" y="1304524"/>
            <a:chExt cx="2871988" cy="1507493"/>
          </a:xfrm>
        </p:grpSpPr>
        <p:sp>
          <p:nvSpPr>
            <p:cNvPr id="25" name="Rectangle 24"/>
            <p:cNvSpPr/>
            <p:nvPr/>
          </p:nvSpPr>
          <p:spPr>
            <a:xfrm>
              <a:off x="1242812" y="1313417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2813" y="1304524"/>
              <a:ext cx="283886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4360799" y="4375651"/>
            <a:ext cx="2268601" cy="1676400"/>
            <a:chOff x="1292225" y="1295400"/>
            <a:chExt cx="2822575" cy="1498600"/>
          </a:xfrm>
        </p:grpSpPr>
        <p:sp>
          <p:nvSpPr>
            <p:cNvPr id="29" name="Rectangle 28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rgbClr val="C4FF1D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3003109" y="3172590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68440" y="3105544"/>
            <a:ext cx="138471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5576465" y="3214418"/>
            <a:ext cx="502091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43237" y="3142407"/>
            <a:ext cx="128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1513664" y="5197531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393509" y="50713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519492" y="5266590"/>
            <a:ext cx="533666" cy="481822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rgbClr val="C4FF1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44190" y="5136739"/>
            <a:ext cx="121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2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1483" y="2380349"/>
            <a:ext cx="2743201" cy="59145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5" y="3355282"/>
            <a:ext cx="2423809" cy="2246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6" y="3363496"/>
            <a:ext cx="1352550" cy="2571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1" y="3608854"/>
            <a:ext cx="1790700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4" y="3875240"/>
            <a:ext cx="2009775" cy="2571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5" y="4152525"/>
            <a:ext cx="2276475" cy="2571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6" y="4395887"/>
            <a:ext cx="2466975" cy="2571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673172"/>
            <a:ext cx="2686050" cy="2571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4980960"/>
            <a:ext cx="2943225" cy="2571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10187"/>
            <a:ext cx="3143250" cy="2571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2" y="1969808"/>
            <a:ext cx="9143999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73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30743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17390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Stack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952" y="2827741"/>
            <a:ext cx="8547848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(top)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LIFO (Last In, First Out).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9154"/>
            <a:ext cx="9144000" cy="41688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" y="2839065"/>
            <a:ext cx="6804912" cy="175432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5825"/>
            <a:ext cx="9143999" cy="409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49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1" y="2173903"/>
            <a:ext cx="2438400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276758" y="1566693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 rot="151980" flipH="1" flipV="1">
            <a:off x="3346608" y="4194006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 rot="14441698" flipH="1" flipV="1">
            <a:off x="4428489" y="2186612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 rot="18011665" flipH="1" flipV="1">
            <a:off x="4430077" y="3516937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 rot="17884962">
            <a:off x="2099627" y="2253287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 rot="14422133">
            <a:off x="2226627" y="3574087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G_Oval 58"/>
          <p:cNvSpPr/>
          <p:nvPr/>
        </p:nvSpPr>
        <p:spPr bwMode="gray">
          <a:xfrm>
            <a:off x="3886972" y="3930965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491071" y="2145615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3491071" y="5788927"/>
            <a:ext cx="1258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916646" y="4710628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5008721" y="2935009"/>
            <a:ext cx="12588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r>
              <a:rPr lang="vi-VN" sz="1600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1975008" y="4583242"/>
            <a:ext cx="12588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1971833" y="2955647"/>
            <a:ext cx="1258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4" y="1244721"/>
            <a:ext cx="9144000" cy="561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63" y="1244721"/>
            <a:ext cx="9144000" cy="560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0413"/>
            <a:ext cx="9144000" cy="560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63" y="1260413"/>
            <a:ext cx="9143999" cy="5620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797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91657"/>
          </a:xfrm>
          <a:prstGeom prst="rect">
            <a:avLst/>
          </a:prstGeom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304800" y="1391657"/>
            <a:ext cx="762000" cy="665162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5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3000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116662" y="1564376"/>
            <a:ext cx="5840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 NỘI DUNG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2173903"/>
            <a:ext cx="2571717" cy="51525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1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1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thử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bandicam 2018-11-28 14-29-23-4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295400"/>
            <a:ext cx="914400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9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965</Words>
  <Application>Microsoft Office PowerPoint</Application>
  <PresentationFormat>On-screen Show (4:3)</PresentationFormat>
  <Paragraphs>81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NGÀNH CÔNG NGHỆ THÔNG TIN</vt:lpstr>
      <vt:lpstr>PowerPoint Presentation</vt:lpstr>
      <vt:lpstr> 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Như Nguyễn Thành</cp:lastModifiedBy>
  <cp:revision>118</cp:revision>
  <dcterms:created xsi:type="dcterms:W3CDTF">2014-05-08T07:15:53Z</dcterms:created>
  <dcterms:modified xsi:type="dcterms:W3CDTF">2018-11-28T09:29:33Z</dcterms:modified>
</cp:coreProperties>
</file>