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7DC14A17-E2C1-4886-8495-814E02EF17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64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755"/>
    <a:srgbClr val="3B3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D4939-67C8-48D6-B472-63BB18C34BBB}" v="500" dt="2020-12-30T16:22:18.708"/>
    <p1510:client id="{B469CA9C-97E4-4F2E-B21B-9A6C7FE7A24A}" v="1406" dt="2020-12-30T16:03:21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16" autoAdjust="0"/>
  </p:normalViewPr>
  <p:slideViewPr>
    <p:cSldViewPr snapToGrid="0">
      <p:cViewPr>
        <p:scale>
          <a:sx n="66" d="100"/>
          <a:sy n="66" d="100"/>
        </p:scale>
        <p:origin x="1301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6118A-AF25-45FC-BC00-EAE102E029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0D6F13-2566-45C5-8803-16B3AC543E5B}">
      <dgm:prSet/>
      <dgm:spPr/>
      <dgm:t>
        <a:bodyPr/>
        <a:lstStyle/>
        <a:p>
          <a:r>
            <a:rPr lang="en-US" err="1"/>
            <a:t>Microsoft.EntityFrameworkCore</a:t>
          </a:r>
          <a:endParaRPr lang="en-US"/>
        </a:p>
      </dgm:t>
    </dgm:pt>
    <dgm:pt modelId="{CAC3CEF5-1C56-4758-90AD-C482B29C4C7C}" type="parTrans" cxnId="{E203B794-1E84-4778-9249-BCF74D5C3D64}">
      <dgm:prSet/>
      <dgm:spPr/>
      <dgm:t>
        <a:bodyPr/>
        <a:lstStyle/>
        <a:p>
          <a:endParaRPr lang="en-US"/>
        </a:p>
      </dgm:t>
    </dgm:pt>
    <dgm:pt modelId="{12E0B12E-CA9E-47C7-B706-2D4B5456CDD7}" type="sibTrans" cxnId="{E203B794-1E84-4778-9249-BCF74D5C3D64}">
      <dgm:prSet/>
      <dgm:spPr/>
      <dgm:t>
        <a:bodyPr/>
        <a:lstStyle/>
        <a:p>
          <a:endParaRPr lang="en-US"/>
        </a:p>
      </dgm:t>
    </dgm:pt>
    <dgm:pt modelId="{8BD2769B-F5DE-4017-93D9-621B3B5CE2E0}">
      <dgm:prSet/>
      <dgm:spPr/>
      <dgm:t>
        <a:bodyPr/>
        <a:lstStyle/>
        <a:p>
          <a:r>
            <a:rPr lang="en-US" err="1"/>
            <a:t>Microsoft.EntityFrameworkCore.Design</a:t>
          </a:r>
          <a:endParaRPr lang="en-US"/>
        </a:p>
      </dgm:t>
    </dgm:pt>
    <dgm:pt modelId="{E7131732-4F37-4195-AA9F-51E11F36E16F}" type="parTrans" cxnId="{B16A779B-F842-4797-9CE9-C4DA245D3EDD}">
      <dgm:prSet/>
      <dgm:spPr/>
      <dgm:t>
        <a:bodyPr/>
        <a:lstStyle/>
        <a:p>
          <a:endParaRPr lang="en-US"/>
        </a:p>
      </dgm:t>
    </dgm:pt>
    <dgm:pt modelId="{4CE0ECFC-D393-410A-BB5F-1145AE1DA81F}" type="sibTrans" cxnId="{B16A779B-F842-4797-9CE9-C4DA245D3EDD}">
      <dgm:prSet/>
      <dgm:spPr/>
      <dgm:t>
        <a:bodyPr/>
        <a:lstStyle/>
        <a:p>
          <a:endParaRPr lang="en-US"/>
        </a:p>
      </dgm:t>
    </dgm:pt>
    <dgm:pt modelId="{2933207B-BAF3-4E9E-AF8B-3B3DB9604629}">
      <dgm:prSet/>
      <dgm:spPr/>
      <dgm:t>
        <a:bodyPr/>
        <a:lstStyle/>
        <a:p>
          <a:r>
            <a:rPr lang="en-US"/>
            <a:t>Microsoft.EntityFrameworkCore.SqlServer</a:t>
          </a:r>
        </a:p>
      </dgm:t>
    </dgm:pt>
    <dgm:pt modelId="{DD486A25-7630-4EFB-8679-D139ECB389FE}" type="parTrans" cxnId="{0D0E1B4B-6760-4E3E-BB65-8FC9BCFDEC92}">
      <dgm:prSet/>
      <dgm:spPr/>
      <dgm:t>
        <a:bodyPr/>
        <a:lstStyle/>
        <a:p>
          <a:endParaRPr lang="en-US"/>
        </a:p>
      </dgm:t>
    </dgm:pt>
    <dgm:pt modelId="{EA143CE8-5755-46B7-A211-41F3F579B964}" type="sibTrans" cxnId="{0D0E1B4B-6760-4E3E-BB65-8FC9BCFDEC92}">
      <dgm:prSet/>
      <dgm:spPr/>
      <dgm:t>
        <a:bodyPr/>
        <a:lstStyle/>
        <a:p>
          <a:endParaRPr lang="en-US"/>
        </a:p>
      </dgm:t>
    </dgm:pt>
    <dgm:pt modelId="{0E48F6FA-1640-4EFD-B9E8-A96E9BB08886}">
      <dgm:prSet/>
      <dgm:spPr/>
      <dgm:t>
        <a:bodyPr/>
        <a:lstStyle/>
        <a:p>
          <a:r>
            <a:rPr lang="en-US"/>
            <a:t>Microsoft.EntityFrameworkCore.Tools</a:t>
          </a:r>
        </a:p>
      </dgm:t>
    </dgm:pt>
    <dgm:pt modelId="{F48661F5-4601-43D5-9DF8-1CCA501406A9}" type="parTrans" cxnId="{DCE95A47-FB61-45D3-8C87-25BD2C5E95BE}">
      <dgm:prSet/>
      <dgm:spPr/>
      <dgm:t>
        <a:bodyPr/>
        <a:lstStyle/>
        <a:p>
          <a:endParaRPr lang="en-US"/>
        </a:p>
      </dgm:t>
    </dgm:pt>
    <dgm:pt modelId="{9CBD8462-D8DE-48EB-97D6-B8B8FDD3D055}" type="sibTrans" cxnId="{DCE95A47-FB61-45D3-8C87-25BD2C5E95BE}">
      <dgm:prSet/>
      <dgm:spPr/>
      <dgm:t>
        <a:bodyPr/>
        <a:lstStyle/>
        <a:p>
          <a:endParaRPr lang="en-US"/>
        </a:p>
      </dgm:t>
    </dgm:pt>
    <dgm:pt modelId="{4F53A01B-7B48-472E-BF60-E85537919950}">
      <dgm:prSet/>
      <dgm:spPr/>
      <dgm:t>
        <a:bodyPr/>
        <a:lstStyle/>
        <a:p>
          <a:r>
            <a:rPr lang="en-US" err="1"/>
            <a:t>Microsoft.AspNetCore.Mvc.NewtonsoftJson</a:t>
          </a:r>
          <a:endParaRPr lang="en-US"/>
        </a:p>
      </dgm:t>
    </dgm:pt>
    <dgm:pt modelId="{AE288E2A-2515-4914-AC6D-20BF0D25F785}" type="parTrans" cxnId="{10CA4807-75B6-48C5-932C-6C4A3FF14854}">
      <dgm:prSet/>
      <dgm:spPr/>
      <dgm:t>
        <a:bodyPr/>
        <a:lstStyle/>
        <a:p>
          <a:endParaRPr lang="en-US"/>
        </a:p>
      </dgm:t>
    </dgm:pt>
    <dgm:pt modelId="{75DCDCF6-EF1C-4334-BE5F-2E4CF2472981}" type="sibTrans" cxnId="{10CA4807-75B6-48C5-932C-6C4A3FF14854}">
      <dgm:prSet/>
      <dgm:spPr/>
      <dgm:t>
        <a:bodyPr/>
        <a:lstStyle/>
        <a:p>
          <a:endParaRPr lang="en-US"/>
        </a:p>
      </dgm:t>
    </dgm:pt>
    <dgm:pt modelId="{B89D90BD-1857-4407-AE6D-5B6076700D14}">
      <dgm:prSet/>
      <dgm:spPr/>
      <dgm:t>
        <a:bodyPr/>
        <a:lstStyle/>
        <a:p>
          <a:r>
            <a:rPr lang="en-US" err="1"/>
            <a:t>Microsoft.AspNetCore.Authentication.JwtBearer</a:t>
          </a:r>
          <a:r>
            <a:rPr lang="en-US"/>
            <a:t> </a:t>
          </a:r>
        </a:p>
      </dgm:t>
    </dgm:pt>
    <dgm:pt modelId="{ABA6448F-7AA4-4B50-A1FB-CBF111D83BF7}" type="parTrans" cxnId="{D11195BE-7E78-4007-B86B-5E66508D421B}">
      <dgm:prSet/>
      <dgm:spPr/>
      <dgm:t>
        <a:bodyPr/>
        <a:lstStyle/>
        <a:p>
          <a:endParaRPr lang="en-US"/>
        </a:p>
      </dgm:t>
    </dgm:pt>
    <dgm:pt modelId="{3064A8EE-5CBE-4FF6-82D9-486E09F754B0}" type="sibTrans" cxnId="{D11195BE-7E78-4007-B86B-5E66508D421B}">
      <dgm:prSet/>
      <dgm:spPr/>
      <dgm:t>
        <a:bodyPr/>
        <a:lstStyle/>
        <a:p>
          <a:endParaRPr lang="en-US"/>
        </a:p>
      </dgm:t>
    </dgm:pt>
    <dgm:pt modelId="{643B614D-5EE2-4C93-9D84-0A4BEA2F0226}">
      <dgm:prSet/>
      <dgm:spPr/>
      <dgm:t>
        <a:bodyPr/>
        <a:lstStyle/>
        <a:p>
          <a:r>
            <a:rPr lang="en-US"/>
            <a:t>MailChimp.Net.V3</a:t>
          </a:r>
        </a:p>
      </dgm:t>
    </dgm:pt>
    <dgm:pt modelId="{C9918A3C-D1A1-4648-81F7-88E988F9E124}" type="parTrans" cxnId="{1B6D62D4-B6F9-4652-A5E9-D4C7E95E606A}">
      <dgm:prSet/>
      <dgm:spPr/>
      <dgm:t>
        <a:bodyPr/>
        <a:lstStyle/>
        <a:p>
          <a:endParaRPr lang="en-US"/>
        </a:p>
      </dgm:t>
    </dgm:pt>
    <dgm:pt modelId="{33105996-276E-409A-96D5-E5AD01B41258}" type="sibTrans" cxnId="{1B6D62D4-B6F9-4652-A5E9-D4C7E95E606A}">
      <dgm:prSet/>
      <dgm:spPr/>
      <dgm:t>
        <a:bodyPr/>
        <a:lstStyle/>
        <a:p>
          <a:endParaRPr lang="en-US"/>
        </a:p>
      </dgm:t>
    </dgm:pt>
    <dgm:pt modelId="{C6D9251C-F47B-4DD6-BD14-32BD1CF27F2E}" type="pres">
      <dgm:prSet presAssocID="{09B6118A-AF25-45FC-BC00-EAE102E029B6}" presName="linear" presStyleCnt="0">
        <dgm:presLayoutVars>
          <dgm:animLvl val="lvl"/>
          <dgm:resizeHandles val="exact"/>
        </dgm:presLayoutVars>
      </dgm:prSet>
      <dgm:spPr/>
    </dgm:pt>
    <dgm:pt modelId="{01282C5E-B67B-4F70-AAF8-53E5D7CB3043}" type="pres">
      <dgm:prSet presAssocID="{C70D6F13-2566-45C5-8803-16B3AC543E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4FDF7B-2DD8-4122-B7BF-218CAF9C4969}" type="pres">
      <dgm:prSet presAssocID="{12E0B12E-CA9E-47C7-B706-2D4B5456CDD7}" presName="spacer" presStyleCnt="0"/>
      <dgm:spPr/>
    </dgm:pt>
    <dgm:pt modelId="{3DD658B3-FF4A-499F-B197-00A31ED322C0}" type="pres">
      <dgm:prSet presAssocID="{8BD2769B-F5DE-4017-93D9-621B3B5CE2E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5AC76E5-8A6A-47DE-B7F7-49572DFCE1DC}" type="pres">
      <dgm:prSet presAssocID="{4CE0ECFC-D393-410A-BB5F-1145AE1DA81F}" presName="spacer" presStyleCnt="0"/>
      <dgm:spPr/>
    </dgm:pt>
    <dgm:pt modelId="{1B79FA0D-8CF9-4045-BAF2-4DCEEA0F4B7C}" type="pres">
      <dgm:prSet presAssocID="{2933207B-BAF3-4E9E-AF8B-3B3DB960462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8A5B331-D676-43DE-95EA-7C5592572B22}" type="pres">
      <dgm:prSet presAssocID="{EA143CE8-5755-46B7-A211-41F3F579B964}" presName="spacer" presStyleCnt="0"/>
      <dgm:spPr/>
    </dgm:pt>
    <dgm:pt modelId="{0C5F4B5C-BD04-42BA-9BE2-954F4C4CC6FE}" type="pres">
      <dgm:prSet presAssocID="{0E48F6FA-1640-4EFD-B9E8-A96E9BB0888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4774537-11F8-46B2-BDBA-65107D6AB9B2}" type="pres">
      <dgm:prSet presAssocID="{9CBD8462-D8DE-48EB-97D6-B8B8FDD3D055}" presName="spacer" presStyleCnt="0"/>
      <dgm:spPr/>
    </dgm:pt>
    <dgm:pt modelId="{1FCEDD1B-D7FC-4424-AC9D-B1C6FD921F96}" type="pres">
      <dgm:prSet presAssocID="{4F53A01B-7B48-472E-BF60-E8553791995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E1864D1-1F1B-4DF7-BD16-DA995BFBC301}" type="pres">
      <dgm:prSet presAssocID="{75DCDCF6-EF1C-4334-BE5F-2E4CF2472981}" presName="spacer" presStyleCnt="0"/>
      <dgm:spPr/>
    </dgm:pt>
    <dgm:pt modelId="{B2A9B5BB-5F4C-4A23-8906-12383381E5B7}" type="pres">
      <dgm:prSet presAssocID="{B89D90BD-1857-4407-AE6D-5B6076700D1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4C31699-474B-4444-866D-936E49F758A7}" type="pres">
      <dgm:prSet presAssocID="{3064A8EE-5CBE-4FF6-82D9-486E09F754B0}" presName="spacer" presStyleCnt="0"/>
      <dgm:spPr/>
    </dgm:pt>
    <dgm:pt modelId="{36E7B11A-13CF-40EC-AB37-984BAEF0F0DD}" type="pres">
      <dgm:prSet presAssocID="{643B614D-5EE2-4C93-9D84-0A4BEA2F022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0CA4807-75B6-48C5-932C-6C4A3FF14854}" srcId="{09B6118A-AF25-45FC-BC00-EAE102E029B6}" destId="{4F53A01B-7B48-472E-BF60-E85537919950}" srcOrd="4" destOrd="0" parTransId="{AE288E2A-2515-4914-AC6D-20BF0D25F785}" sibTransId="{75DCDCF6-EF1C-4334-BE5F-2E4CF2472981}"/>
    <dgm:cxn modelId="{BB032128-8F12-46F8-8117-5288150C943A}" type="presOf" srcId="{2933207B-BAF3-4E9E-AF8B-3B3DB9604629}" destId="{1B79FA0D-8CF9-4045-BAF2-4DCEEA0F4B7C}" srcOrd="0" destOrd="0" presId="urn:microsoft.com/office/officeart/2005/8/layout/vList2"/>
    <dgm:cxn modelId="{DCE95A47-FB61-45D3-8C87-25BD2C5E95BE}" srcId="{09B6118A-AF25-45FC-BC00-EAE102E029B6}" destId="{0E48F6FA-1640-4EFD-B9E8-A96E9BB08886}" srcOrd="3" destOrd="0" parTransId="{F48661F5-4601-43D5-9DF8-1CCA501406A9}" sibTransId="{9CBD8462-D8DE-48EB-97D6-B8B8FDD3D055}"/>
    <dgm:cxn modelId="{0D0E1B4B-6760-4E3E-BB65-8FC9BCFDEC92}" srcId="{09B6118A-AF25-45FC-BC00-EAE102E029B6}" destId="{2933207B-BAF3-4E9E-AF8B-3B3DB9604629}" srcOrd="2" destOrd="0" parTransId="{DD486A25-7630-4EFB-8679-D139ECB389FE}" sibTransId="{EA143CE8-5755-46B7-A211-41F3F579B964}"/>
    <dgm:cxn modelId="{8CF26D4C-6FB5-4375-876C-126CB2608C18}" type="presOf" srcId="{0E48F6FA-1640-4EFD-B9E8-A96E9BB08886}" destId="{0C5F4B5C-BD04-42BA-9BE2-954F4C4CC6FE}" srcOrd="0" destOrd="0" presId="urn:microsoft.com/office/officeart/2005/8/layout/vList2"/>
    <dgm:cxn modelId="{83391979-B5D1-4D74-B2CB-D0C91A0680C3}" type="presOf" srcId="{8BD2769B-F5DE-4017-93D9-621B3B5CE2E0}" destId="{3DD658B3-FF4A-499F-B197-00A31ED322C0}" srcOrd="0" destOrd="0" presId="urn:microsoft.com/office/officeart/2005/8/layout/vList2"/>
    <dgm:cxn modelId="{B68BF284-EAD7-4389-97DC-9B52FD30B91A}" type="presOf" srcId="{4F53A01B-7B48-472E-BF60-E85537919950}" destId="{1FCEDD1B-D7FC-4424-AC9D-B1C6FD921F96}" srcOrd="0" destOrd="0" presId="urn:microsoft.com/office/officeart/2005/8/layout/vList2"/>
    <dgm:cxn modelId="{E203B794-1E84-4778-9249-BCF74D5C3D64}" srcId="{09B6118A-AF25-45FC-BC00-EAE102E029B6}" destId="{C70D6F13-2566-45C5-8803-16B3AC543E5B}" srcOrd="0" destOrd="0" parTransId="{CAC3CEF5-1C56-4758-90AD-C482B29C4C7C}" sibTransId="{12E0B12E-CA9E-47C7-B706-2D4B5456CDD7}"/>
    <dgm:cxn modelId="{B16A779B-F842-4797-9CE9-C4DA245D3EDD}" srcId="{09B6118A-AF25-45FC-BC00-EAE102E029B6}" destId="{8BD2769B-F5DE-4017-93D9-621B3B5CE2E0}" srcOrd="1" destOrd="0" parTransId="{E7131732-4F37-4195-AA9F-51E11F36E16F}" sibTransId="{4CE0ECFC-D393-410A-BB5F-1145AE1DA81F}"/>
    <dgm:cxn modelId="{D11195BE-7E78-4007-B86B-5E66508D421B}" srcId="{09B6118A-AF25-45FC-BC00-EAE102E029B6}" destId="{B89D90BD-1857-4407-AE6D-5B6076700D14}" srcOrd="5" destOrd="0" parTransId="{ABA6448F-7AA4-4B50-A1FB-CBF111D83BF7}" sibTransId="{3064A8EE-5CBE-4FF6-82D9-486E09F754B0}"/>
    <dgm:cxn modelId="{1B6D62D4-B6F9-4652-A5E9-D4C7E95E606A}" srcId="{09B6118A-AF25-45FC-BC00-EAE102E029B6}" destId="{643B614D-5EE2-4C93-9D84-0A4BEA2F0226}" srcOrd="6" destOrd="0" parTransId="{C9918A3C-D1A1-4648-81F7-88E988F9E124}" sibTransId="{33105996-276E-409A-96D5-E5AD01B41258}"/>
    <dgm:cxn modelId="{1D216CDB-494F-4407-B971-75067A53CBBC}" type="presOf" srcId="{C70D6F13-2566-45C5-8803-16B3AC543E5B}" destId="{01282C5E-B67B-4F70-AAF8-53E5D7CB3043}" srcOrd="0" destOrd="0" presId="urn:microsoft.com/office/officeart/2005/8/layout/vList2"/>
    <dgm:cxn modelId="{4F50D8F4-88C2-47D8-863A-5F1F5B771F45}" type="presOf" srcId="{09B6118A-AF25-45FC-BC00-EAE102E029B6}" destId="{C6D9251C-F47B-4DD6-BD14-32BD1CF27F2E}" srcOrd="0" destOrd="0" presId="urn:microsoft.com/office/officeart/2005/8/layout/vList2"/>
    <dgm:cxn modelId="{294DDCF8-DD44-46DB-B45C-A9B21A59E9C0}" type="presOf" srcId="{B89D90BD-1857-4407-AE6D-5B6076700D14}" destId="{B2A9B5BB-5F4C-4A23-8906-12383381E5B7}" srcOrd="0" destOrd="0" presId="urn:microsoft.com/office/officeart/2005/8/layout/vList2"/>
    <dgm:cxn modelId="{224427FF-6855-4F72-B3F2-816D19172898}" type="presOf" srcId="{643B614D-5EE2-4C93-9D84-0A4BEA2F0226}" destId="{36E7B11A-13CF-40EC-AB37-984BAEF0F0DD}" srcOrd="0" destOrd="0" presId="urn:microsoft.com/office/officeart/2005/8/layout/vList2"/>
    <dgm:cxn modelId="{00E8E23C-7063-4B92-BBA5-B48379F843C2}" type="presParOf" srcId="{C6D9251C-F47B-4DD6-BD14-32BD1CF27F2E}" destId="{01282C5E-B67B-4F70-AAF8-53E5D7CB3043}" srcOrd="0" destOrd="0" presId="urn:microsoft.com/office/officeart/2005/8/layout/vList2"/>
    <dgm:cxn modelId="{5F5463ED-F63A-4B8D-B3D8-A0409021149B}" type="presParOf" srcId="{C6D9251C-F47B-4DD6-BD14-32BD1CF27F2E}" destId="{9F4FDF7B-2DD8-4122-B7BF-218CAF9C4969}" srcOrd="1" destOrd="0" presId="urn:microsoft.com/office/officeart/2005/8/layout/vList2"/>
    <dgm:cxn modelId="{37B54544-E3CA-4CDB-9C74-BA48F6981634}" type="presParOf" srcId="{C6D9251C-F47B-4DD6-BD14-32BD1CF27F2E}" destId="{3DD658B3-FF4A-499F-B197-00A31ED322C0}" srcOrd="2" destOrd="0" presId="urn:microsoft.com/office/officeart/2005/8/layout/vList2"/>
    <dgm:cxn modelId="{558BF34C-2D2B-4DB8-9E8E-665C7E0DE113}" type="presParOf" srcId="{C6D9251C-F47B-4DD6-BD14-32BD1CF27F2E}" destId="{D5AC76E5-8A6A-47DE-B7F7-49572DFCE1DC}" srcOrd="3" destOrd="0" presId="urn:microsoft.com/office/officeart/2005/8/layout/vList2"/>
    <dgm:cxn modelId="{9B7EC8B5-9DE9-4758-A543-969327F00764}" type="presParOf" srcId="{C6D9251C-F47B-4DD6-BD14-32BD1CF27F2E}" destId="{1B79FA0D-8CF9-4045-BAF2-4DCEEA0F4B7C}" srcOrd="4" destOrd="0" presId="urn:microsoft.com/office/officeart/2005/8/layout/vList2"/>
    <dgm:cxn modelId="{E91873AA-FC2A-4D30-8EE5-CCC01B2601F0}" type="presParOf" srcId="{C6D9251C-F47B-4DD6-BD14-32BD1CF27F2E}" destId="{38A5B331-D676-43DE-95EA-7C5592572B22}" srcOrd="5" destOrd="0" presId="urn:microsoft.com/office/officeart/2005/8/layout/vList2"/>
    <dgm:cxn modelId="{A11AA7AA-D50B-46BD-8004-9C39FAD1258D}" type="presParOf" srcId="{C6D9251C-F47B-4DD6-BD14-32BD1CF27F2E}" destId="{0C5F4B5C-BD04-42BA-9BE2-954F4C4CC6FE}" srcOrd="6" destOrd="0" presId="urn:microsoft.com/office/officeart/2005/8/layout/vList2"/>
    <dgm:cxn modelId="{7B05810B-EB2A-4096-8E6B-0F52B14393DB}" type="presParOf" srcId="{C6D9251C-F47B-4DD6-BD14-32BD1CF27F2E}" destId="{44774537-11F8-46B2-BDBA-65107D6AB9B2}" srcOrd="7" destOrd="0" presId="urn:microsoft.com/office/officeart/2005/8/layout/vList2"/>
    <dgm:cxn modelId="{4490F0D1-9FF5-41AB-82D6-0D234C1A383D}" type="presParOf" srcId="{C6D9251C-F47B-4DD6-BD14-32BD1CF27F2E}" destId="{1FCEDD1B-D7FC-4424-AC9D-B1C6FD921F96}" srcOrd="8" destOrd="0" presId="urn:microsoft.com/office/officeart/2005/8/layout/vList2"/>
    <dgm:cxn modelId="{63F3F159-5D9E-4C00-A7C7-56901F42D8B0}" type="presParOf" srcId="{C6D9251C-F47B-4DD6-BD14-32BD1CF27F2E}" destId="{FE1864D1-1F1B-4DF7-BD16-DA995BFBC301}" srcOrd="9" destOrd="0" presId="urn:microsoft.com/office/officeart/2005/8/layout/vList2"/>
    <dgm:cxn modelId="{04EA47D8-CB0D-4883-BE65-9180F8AB962D}" type="presParOf" srcId="{C6D9251C-F47B-4DD6-BD14-32BD1CF27F2E}" destId="{B2A9B5BB-5F4C-4A23-8906-12383381E5B7}" srcOrd="10" destOrd="0" presId="urn:microsoft.com/office/officeart/2005/8/layout/vList2"/>
    <dgm:cxn modelId="{01710DC8-0778-4526-9300-15DBA7974E36}" type="presParOf" srcId="{C6D9251C-F47B-4DD6-BD14-32BD1CF27F2E}" destId="{64C31699-474B-4444-866D-936E49F758A7}" srcOrd="11" destOrd="0" presId="urn:microsoft.com/office/officeart/2005/8/layout/vList2"/>
    <dgm:cxn modelId="{7FE44ED2-6797-44D7-8A7B-9103E33CBD3E}" type="presParOf" srcId="{C6D9251C-F47B-4DD6-BD14-32BD1CF27F2E}" destId="{36E7B11A-13CF-40EC-AB37-984BAEF0F0D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3686E-6AED-4673-91EA-195F18AC0A26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3514D36-E9F8-4F82-BFBF-F5AB1393B4BB}">
      <dgm:prSet/>
      <dgm:spPr/>
      <dgm:t>
        <a:bodyPr/>
        <a:lstStyle/>
        <a:p>
          <a:r>
            <a:rPr lang="en-US" dirty="0"/>
            <a:t>Angular</a:t>
          </a:r>
        </a:p>
      </dgm:t>
    </dgm:pt>
    <dgm:pt modelId="{A2844632-6831-4872-A4AE-5D8E38304749}" type="parTrans" cxnId="{F4BDC351-1E96-4560-81DD-540EB1A4539F}">
      <dgm:prSet/>
      <dgm:spPr/>
      <dgm:t>
        <a:bodyPr/>
        <a:lstStyle/>
        <a:p>
          <a:endParaRPr lang="en-US"/>
        </a:p>
      </dgm:t>
    </dgm:pt>
    <dgm:pt modelId="{711108B6-9C0B-48EC-BDBC-C762E0B7A847}" type="sibTrans" cxnId="{F4BDC351-1E96-4560-81DD-540EB1A4539F}">
      <dgm:prSet/>
      <dgm:spPr/>
      <dgm:t>
        <a:bodyPr/>
        <a:lstStyle/>
        <a:p>
          <a:endParaRPr lang="en-US"/>
        </a:p>
      </dgm:t>
    </dgm:pt>
    <dgm:pt modelId="{CE4615C7-A058-450D-A1E5-A4FAED9376C2}" type="pres">
      <dgm:prSet presAssocID="{4F03686E-6AED-4673-91EA-195F18AC0A26}" presName="linearFlow" presStyleCnt="0">
        <dgm:presLayoutVars>
          <dgm:dir/>
          <dgm:resizeHandles val="exact"/>
        </dgm:presLayoutVars>
      </dgm:prSet>
      <dgm:spPr/>
    </dgm:pt>
    <dgm:pt modelId="{13191C78-E1B9-4C5D-995A-ADFC4030EF43}" type="pres">
      <dgm:prSet presAssocID="{73514D36-E9F8-4F82-BFBF-F5AB1393B4BB}" presName="composite" presStyleCnt="0"/>
      <dgm:spPr/>
    </dgm:pt>
    <dgm:pt modelId="{F6D31EF6-150C-48EC-87AD-322342C987AB}" type="pres">
      <dgm:prSet presAssocID="{73514D36-E9F8-4F82-BFBF-F5AB1393B4BB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2"/>
          </a:solidFill>
        </a:ln>
      </dgm:spPr>
    </dgm:pt>
    <dgm:pt modelId="{19460DFD-3D05-44B0-9F14-2E29C297F9DC}" type="pres">
      <dgm:prSet presAssocID="{73514D36-E9F8-4F82-BFBF-F5AB1393B4BB}" presName="txShp" presStyleLbl="node1" presStyleIdx="0" presStyleCnt="1">
        <dgm:presLayoutVars>
          <dgm:bulletEnabled val="1"/>
        </dgm:presLayoutVars>
      </dgm:prSet>
      <dgm:spPr/>
    </dgm:pt>
  </dgm:ptLst>
  <dgm:cxnLst>
    <dgm:cxn modelId="{AACCBF64-66E9-4840-89CE-58C0FBB0004C}" type="presOf" srcId="{73514D36-E9F8-4F82-BFBF-F5AB1393B4BB}" destId="{19460DFD-3D05-44B0-9F14-2E29C297F9DC}" srcOrd="0" destOrd="0" presId="urn:microsoft.com/office/officeart/2005/8/layout/vList3"/>
    <dgm:cxn modelId="{F4BDC351-1E96-4560-81DD-540EB1A4539F}" srcId="{4F03686E-6AED-4673-91EA-195F18AC0A26}" destId="{73514D36-E9F8-4F82-BFBF-F5AB1393B4BB}" srcOrd="0" destOrd="0" parTransId="{A2844632-6831-4872-A4AE-5D8E38304749}" sibTransId="{711108B6-9C0B-48EC-BDBC-C762E0B7A847}"/>
    <dgm:cxn modelId="{32C782CD-1D15-4BFF-8C41-5B64B72995D9}" type="presOf" srcId="{4F03686E-6AED-4673-91EA-195F18AC0A26}" destId="{CE4615C7-A058-450D-A1E5-A4FAED9376C2}" srcOrd="0" destOrd="0" presId="urn:microsoft.com/office/officeart/2005/8/layout/vList3"/>
    <dgm:cxn modelId="{8A6BDA41-38AD-4B18-A108-3CE3FDB93AD6}" type="presParOf" srcId="{CE4615C7-A058-450D-A1E5-A4FAED9376C2}" destId="{13191C78-E1B9-4C5D-995A-ADFC4030EF43}" srcOrd="0" destOrd="0" presId="urn:microsoft.com/office/officeart/2005/8/layout/vList3"/>
    <dgm:cxn modelId="{2F011141-01F8-48C5-B3B3-DC7B567346D6}" type="presParOf" srcId="{13191C78-E1B9-4C5D-995A-ADFC4030EF43}" destId="{F6D31EF6-150C-48EC-87AD-322342C987AB}" srcOrd="0" destOrd="0" presId="urn:microsoft.com/office/officeart/2005/8/layout/vList3"/>
    <dgm:cxn modelId="{9A325360-BD83-4605-B4BA-13362F523B54}" type="presParOf" srcId="{13191C78-E1B9-4C5D-995A-ADFC4030EF43}" destId="{19460DFD-3D05-44B0-9F14-2E29C297F9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B6118A-AF25-45FC-BC00-EAE102E029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D6F13-2566-45C5-8803-16B3AC543E5B}">
      <dgm:prSet/>
      <dgm:spPr/>
      <dgm:t>
        <a:bodyPr/>
        <a:lstStyle/>
        <a:p>
          <a:r>
            <a:rPr lang="en-US" err="1"/>
            <a:t>Aspnet</a:t>
          </a:r>
          <a:r>
            <a:rPr lang="en-US"/>
            <a:t>/</a:t>
          </a:r>
          <a:r>
            <a:rPr lang="en-US" err="1"/>
            <a:t>signalr</a:t>
          </a:r>
          <a:r>
            <a:rPr lang="en-US"/>
            <a:t> version 1.1.4</a:t>
          </a:r>
        </a:p>
      </dgm:t>
    </dgm:pt>
    <dgm:pt modelId="{CAC3CEF5-1C56-4758-90AD-C482B29C4C7C}" type="parTrans" cxnId="{E203B794-1E84-4778-9249-BCF74D5C3D64}">
      <dgm:prSet/>
      <dgm:spPr/>
      <dgm:t>
        <a:bodyPr/>
        <a:lstStyle/>
        <a:p>
          <a:endParaRPr lang="en-US"/>
        </a:p>
      </dgm:t>
    </dgm:pt>
    <dgm:pt modelId="{12E0B12E-CA9E-47C7-B706-2D4B5456CDD7}" type="sibTrans" cxnId="{E203B794-1E84-4778-9249-BCF74D5C3D64}">
      <dgm:prSet/>
      <dgm:spPr/>
      <dgm:t>
        <a:bodyPr/>
        <a:lstStyle/>
        <a:p>
          <a:endParaRPr lang="en-US"/>
        </a:p>
      </dgm:t>
    </dgm:pt>
    <dgm:pt modelId="{2933207B-BAF3-4E9E-AF8B-3B3DB9604629}">
      <dgm:prSet/>
      <dgm:spPr/>
      <dgm:t>
        <a:bodyPr/>
        <a:lstStyle/>
        <a:p>
          <a:r>
            <a:rPr lang="en-US" err="1"/>
            <a:t>Angularx</a:t>
          </a:r>
          <a:r>
            <a:rPr lang="en-US"/>
            <a:t>-social-login version 3.2.2</a:t>
          </a:r>
        </a:p>
      </dgm:t>
    </dgm:pt>
    <dgm:pt modelId="{DD486A25-7630-4EFB-8679-D139ECB389FE}" type="parTrans" cxnId="{0D0E1B4B-6760-4E3E-BB65-8FC9BCFDEC92}">
      <dgm:prSet/>
      <dgm:spPr/>
      <dgm:t>
        <a:bodyPr/>
        <a:lstStyle/>
        <a:p>
          <a:endParaRPr lang="en-US"/>
        </a:p>
      </dgm:t>
    </dgm:pt>
    <dgm:pt modelId="{EA143CE8-5755-46B7-A211-41F3F579B964}" type="sibTrans" cxnId="{0D0E1B4B-6760-4E3E-BB65-8FC9BCFDEC92}">
      <dgm:prSet/>
      <dgm:spPr/>
      <dgm:t>
        <a:bodyPr/>
        <a:lstStyle/>
        <a:p>
          <a:endParaRPr lang="en-US"/>
        </a:p>
      </dgm:t>
    </dgm:pt>
    <dgm:pt modelId="{4F53A01B-7B48-472E-BF60-E85537919950}">
      <dgm:prSet/>
      <dgm:spPr/>
      <dgm:t>
        <a:bodyPr/>
        <a:lstStyle/>
        <a:p>
          <a:r>
            <a:rPr lang="en-US" err="1"/>
            <a:t>Ngx-dropzone</a:t>
          </a:r>
          <a:r>
            <a:rPr lang="en-US"/>
            <a:t> version 2.2.2</a:t>
          </a:r>
        </a:p>
      </dgm:t>
    </dgm:pt>
    <dgm:pt modelId="{AE288E2A-2515-4914-AC6D-20BF0D25F785}" type="parTrans" cxnId="{10CA4807-75B6-48C5-932C-6C4A3FF14854}">
      <dgm:prSet/>
      <dgm:spPr/>
      <dgm:t>
        <a:bodyPr/>
        <a:lstStyle/>
        <a:p>
          <a:endParaRPr lang="en-US"/>
        </a:p>
      </dgm:t>
    </dgm:pt>
    <dgm:pt modelId="{75DCDCF6-EF1C-4334-BE5F-2E4CF2472981}" type="sibTrans" cxnId="{10CA4807-75B6-48C5-932C-6C4A3FF14854}">
      <dgm:prSet/>
      <dgm:spPr/>
      <dgm:t>
        <a:bodyPr/>
        <a:lstStyle/>
        <a:p>
          <a:endParaRPr lang="en-US"/>
        </a:p>
      </dgm:t>
    </dgm:pt>
    <dgm:pt modelId="{B89D90BD-1857-4407-AE6D-5B6076700D14}">
      <dgm:prSet/>
      <dgm:spPr/>
      <dgm:t>
        <a:bodyPr/>
        <a:lstStyle/>
        <a:p>
          <a:r>
            <a:rPr lang="en-US"/>
            <a:t>Angular2-notification version 9.0.0</a:t>
          </a:r>
        </a:p>
      </dgm:t>
    </dgm:pt>
    <dgm:pt modelId="{ABA6448F-7AA4-4B50-A1FB-CBF111D83BF7}" type="parTrans" cxnId="{D11195BE-7E78-4007-B86B-5E66508D421B}">
      <dgm:prSet/>
      <dgm:spPr/>
      <dgm:t>
        <a:bodyPr/>
        <a:lstStyle/>
        <a:p>
          <a:endParaRPr lang="en-US"/>
        </a:p>
      </dgm:t>
    </dgm:pt>
    <dgm:pt modelId="{3064A8EE-5CBE-4FF6-82D9-486E09F754B0}" type="sibTrans" cxnId="{D11195BE-7E78-4007-B86B-5E66508D421B}">
      <dgm:prSet/>
      <dgm:spPr/>
      <dgm:t>
        <a:bodyPr/>
        <a:lstStyle/>
        <a:p>
          <a:endParaRPr lang="en-US"/>
        </a:p>
      </dgm:t>
    </dgm:pt>
    <dgm:pt modelId="{8BD2769B-F5DE-4017-93D9-621B3B5CE2E0}">
      <dgm:prSet/>
      <dgm:spPr/>
      <dgm:t>
        <a:bodyPr/>
        <a:lstStyle/>
        <a:p>
          <a:r>
            <a:rPr lang="en-US"/>
            <a:t>Font-awesome version 0.7.0</a:t>
          </a:r>
        </a:p>
      </dgm:t>
    </dgm:pt>
    <dgm:pt modelId="{4CE0ECFC-D393-410A-BB5F-1145AE1DA81F}" type="sibTrans" cxnId="{B16A779B-F842-4797-9CE9-C4DA245D3EDD}">
      <dgm:prSet/>
      <dgm:spPr/>
      <dgm:t>
        <a:bodyPr/>
        <a:lstStyle/>
        <a:p>
          <a:endParaRPr lang="en-US"/>
        </a:p>
      </dgm:t>
    </dgm:pt>
    <dgm:pt modelId="{E7131732-4F37-4195-AA9F-51E11F36E16F}" type="parTrans" cxnId="{B16A779B-F842-4797-9CE9-C4DA245D3EDD}">
      <dgm:prSet/>
      <dgm:spPr/>
      <dgm:t>
        <a:bodyPr/>
        <a:lstStyle/>
        <a:p>
          <a:endParaRPr lang="en-US"/>
        </a:p>
      </dgm:t>
    </dgm:pt>
    <dgm:pt modelId="{B4F0E997-5E8B-4367-B0B9-02DD0FC5972C}">
      <dgm:prSet/>
      <dgm:spPr/>
      <dgm:t>
        <a:bodyPr/>
        <a:lstStyle/>
        <a:p>
          <a:r>
            <a:rPr lang="en-US"/>
            <a:t>Chart.js version 2.9.4</a:t>
          </a:r>
        </a:p>
      </dgm:t>
    </dgm:pt>
    <dgm:pt modelId="{9F18CB8A-248A-4CDC-8468-8694CEEEE12D}" type="parTrans" cxnId="{2D87F38A-8904-4771-AD1C-D679BF59E503}">
      <dgm:prSet/>
      <dgm:spPr/>
      <dgm:t>
        <a:bodyPr/>
        <a:lstStyle/>
        <a:p>
          <a:endParaRPr lang="en-US"/>
        </a:p>
      </dgm:t>
    </dgm:pt>
    <dgm:pt modelId="{79A914BA-4B91-471A-AC5D-934C4A0987A1}" type="sibTrans" cxnId="{2D87F38A-8904-4771-AD1C-D679BF59E503}">
      <dgm:prSet/>
      <dgm:spPr/>
      <dgm:t>
        <a:bodyPr/>
        <a:lstStyle/>
        <a:p>
          <a:endParaRPr lang="en-US"/>
        </a:p>
      </dgm:t>
    </dgm:pt>
    <dgm:pt modelId="{460FC6EC-8F10-4257-A272-EBDB00BC2F04}">
      <dgm:prSet/>
      <dgm:spPr/>
      <dgm:t>
        <a:bodyPr/>
        <a:lstStyle/>
        <a:p>
          <a:r>
            <a:rPr lang="en-US" err="1"/>
            <a:t>Ngx</a:t>
          </a:r>
          <a:r>
            <a:rPr lang="en-US"/>
            <a:t>-chips version 2.2.2</a:t>
          </a:r>
        </a:p>
      </dgm:t>
    </dgm:pt>
    <dgm:pt modelId="{916B8E82-EE51-4EBB-99F7-4F6AD86E6C71}" type="parTrans" cxnId="{51CBFF64-2083-4CEF-9540-E8AF10D0AE39}">
      <dgm:prSet/>
      <dgm:spPr/>
      <dgm:t>
        <a:bodyPr/>
        <a:lstStyle/>
        <a:p>
          <a:endParaRPr lang="en-US"/>
        </a:p>
      </dgm:t>
    </dgm:pt>
    <dgm:pt modelId="{0ECE8E27-4EAC-46AF-B4F0-2C4A892D5C94}" type="sibTrans" cxnId="{51CBFF64-2083-4CEF-9540-E8AF10D0AE39}">
      <dgm:prSet/>
      <dgm:spPr/>
      <dgm:t>
        <a:bodyPr/>
        <a:lstStyle/>
        <a:p>
          <a:endParaRPr lang="en-US"/>
        </a:p>
      </dgm:t>
    </dgm:pt>
    <dgm:pt modelId="{0399BD5E-1645-40BF-B7CC-C3364F9DAF63}">
      <dgm:prSet/>
      <dgm:spPr/>
      <dgm:t>
        <a:bodyPr/>
        <a:lstStyle/>
        <a:p>
          <a:r>
            <a:rPr lang="en-US"/>
            <a:t>Ng-bootstrap/ng-bootstrap version 6.0.0</a:t>
          </a:r>
        </a:p>
      </dgm:t>
    </dgm:pt>
    <dgm:pt modelId="{A8B46C20-0E30-49D3-917B-CBCBC616B16E}" type="parTrans" cxnId="{6D5AE7B4-65CA-433C-AF67-1FD45DEFD7FE}">
      <dgm:prSet/>
      <dgm:spPr/>
      <dgm:t>
        <a:bodyPr/>
        <a:lstStyle/>
        <a:p>
          <a:endParaRPr lang="en-US"/>
        </a:p>
      </dgm:t>
    </dgm:pt>
    <dgm:pt modelId="{9A6C51EF-6139-4169-879B-A57C949AB3E8}" type="sibTrans" cxnId="{6D5AE7B4-65CA-433C-AF67-1FD45DEFD7FE}">
      <dgm:prSet/>
      <dgm:spPr/>
      <dgm:t>
        <a:bodyPr/>
        <a:lstStyle/>
        <a:p>
          <a:endParaRPr lang="en-US"/>
        </a:p>
      </dgm:t>
    </dgm:pt>
    <dgm:pt modelId="{C6D9251C-F47B-4DD6-BD14-32BD1CF27F2E}" type="pres">
      <dgm:prSet presAssocID="{09B6118A-AF25-45FC-BC00-EAE102E029B6}" presName="linear" presStyleCnt="0">
        <dgm:presLayoutVars>
          <dgm:animLvl val="lvl"/>
          <dgm:resizeHandles val="exact"/>
        </dgm:presLayoutVars>
      </dgm:prSet>
      <dgm:spPr/>
    </dgm:pt>
    <dgm:pt modelId="{01282C5E-B67B-4F70-AAF8-53E5D7CB3043}" type="pres">
      <dgm:prSet presAssocID="{C70D6F13-2566-45C5-8803-16B3AC543E5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F4FDF7B-2DD8-4122-B7BF-218CAF9C4969}" type="pres">
      <dgm:prSet presAssocID="{12E0B12E-CA9E-47C7-B706-2D4B5456CDD7}" presName="spacer" presStyleCnt="0"/>
      <dgm:spPr/>
    </dgm:pt>
    <dgm:pt modelId="{3DD658B3-FF4A-499F-B197-00A31ED322C0}" type="pres">
      <dgm:prSet presAssocID="{8BD2769B-F5DE-4017-93D9-621B3B5CE2E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5AC76E5-8A6A-47DE-B7F7-49572DFCE1DC}" type="pres">
      <dgm:prSet presAssocID="{4CE0ECFC-D393-410A-BB5F-1145AE1DA81F}" presName="spacer" presStyleCnt="0"/>
      <dgm:spPr/>
    </dgm:pt>
    <dgm:pt modelId="{1B79FA0D-8CF9-4045-BAF2-4DCEEA0F4B7C}" type="pres">
      <dgm:prSet presAssocID="{2933207B-BAF3-4E9E-AF8B-3B3DB960462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8A5B331-D676-43DE-95EA-7C5592572B22}" type="pres">
      <dgm:prSet presAssocID="{EA143CE8-5755-46B7-A211-41F3F579B964}" presName="spacer" presStyleCnt="0"/>
      <dgm:spPr/>
    </dgm:pt>
    <dgm:pt modelId="{1FCEDD1B-D7FC-4424-AC9D-B1C6FD921F96}" type="pres">
      <dgm:prSet presAssocID="{4F53A01B-7B48-472E-BF60-E8553791995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E1864D1-1F1B-4DF7-BD16-DA995BFBC301}" type="pres">
      <dgm:prSet presAssocID="{75DCDCF6-EF1C-4334-BE5F-2E4CF2472981}" presName="spacer" presStyleCnt="0"/>
      <dgm:spPr/>
    </dgm:pt>
    <dgm:pt modelId="{B2A9B5BB-5F4C-4A23-8906-12383381E5B7}" type="pres">
      <dgm:prSet presAssocID="{B89D90BD-1857-4407-AE6D-5B6076700D1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885E676-5336-451F-91BA-644E898C5EC1}" type="pres">
      <dgm:prSet presAssocID="{3064A8EE-5CBE-4FF6-82D9-486E09F754B0}" presName="spacer" presStyleCnt="0"/>
      <dgm:spPr/>
    </dgm:pt>
    <dgm:pt modelId="{AAC7AD8D-8557-48B2-88C7-794D73070B0D}" type="pres">
      <dgm:prSet presAssocID="{B4F0E997-5E8B-4367-B0B9-02DD0FC5972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CE4AF8D-9C79-476A-833E-1F50D4C7670E}" type="pres">
      <dgm:prSet presAssocID="{79A914BA-4B91-471A-AC5D-934C4A0987A1}" presName="spacer" presStyleCnt="0"/>
      <dgm:spPr/>
    </dgm:pt>
    <dgm:pt modelId="{E2FD3B21-375D-4FE7-A44B-67995B6D6E26}" type="pres">
      <dgm:prSet presAssocID="{460FC6EC-8F10-4257-A272-EBDB00BC2F0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1C729D2-6CDC-4A40-91FF-D07D464DFF63}" type="pres">
      <dgm:prSet presAssocID="{0ECE8E27-4EAC-46AF-B4F0-2C4A892D5C94}" presName="spacer" presStyleCnt="0"/>
      <dgm:spPr/>
    </dgm:pt>
    <dgm:pt modelId="{CE6C1A81-8506-42E8-B017-9604E75D4C59}" type="pres">
      <dgm:prSet presAssocID="{0399BD5E-1645-40BF-B7CC-C3364F9DAF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0CA4807-75B6-48C5-932C-6C4A3FF14854}" srcId="{09B6118A-AF25-45FC-BC00-EAE102E029B6}" destId="{4F53A01B-7B48-472E-BF60-E85537919950}" srcOrd="3" destOrd="0" parTransId="{AE288E2A-2515-4914-AC6D-20BF0D25F785}" sibTransId="{75DCDCF6-EF1C-4334-BE5F-2E4CF2472981}"/>
    <dgm:cxn modelId="{BB032128-8F12-46F8-8117-5288150C943A}" type="presOf" srcId="{2933207B-BAF3-4E9E-AF8B-3B3DB9604629}" destId="{1B79FA0D-8CF9-4045-BAF2-4DCEEA0F4B7C}" srcOrd="0" destOrd="0" presId="urn:microsoft.com/office/officeart/2005/8/layout/vList2"/>
    <dgm:cxn modelId="{534AC639-3C4B-4FAA-AA39-232449186599}" type="presOf" srcId="{460FC6EC-8F10-4257-A272-EBDB00BC2F04}" destId="{E2FD3B21-375D-4FE7-A44B-67995B6D6E26}" srcOrd="0" destOrd="0" presId="urn:microsoft.com/office/officeart/2005/8/layout/vList2"/>
    <dgm:cxn modelId="{6D9CEA44-D421-4283-B77C-1A2E25050548}" type="presOf" srcId="{B4F0E997-5E8B-4367-B0B9-02DD0FC5972C}" destId="{AAC7AD8D-8557-48B2-88C7-794D73070B0D}" srcOrd="0" destOrd="0" presId="urn:microsoft.com/office/officeart/2005/8/layout/vList2"/>
    <dgm:cxn modelId="{51CBFF64-2083-4CEF-9540-E8AF10D0AE39}" srcId="{09B6118A-AF25-45FC-BC00-EAE102E029B6}" destId="{460FC6EC-8F10-4257-A272-EBDB00BC2F04}" srcOrd="6" destOrd="0" parTransId="{916B8E82-EE51-4EBB-99F7-4F6AD86E6C71}" sibTransId="{0ECE8E27-4EAC-46AF-B4F0-2C4A892D5C94}"/>
    <dgm:cxn modelId="{0D0E1B4B-6760-4E3E-BB65-8FC9BCFDEC92}" srcId="{09B6118A-AF25-45FC-BC00-EAE102E029B6}" destId="{2933207B-BAF3-4E9E-AF8B-3B3DB9604629}" srcOrd="2" destOrd="0" parTransId="{DD486A25-7630-4EFB-8679-D139ECB389FE}" sibTransId="{EA143CE8-5755-46B7-A211-41F3F579B964}"/>
    <dgm:cxn modelId="{83391979-B5D1-4D74-B2CB-D0C91A0680C3}" type="presOf" srcId="{8BD2769B-F5DE-4017-93D9-621B3B5CE2E0}" destId="{3DD658B3-FF4A-499F-B197-00A31ED322C0}" srcOrd="0" destOrd="0" presId="urn:microsoft.com/office/officeart/2005/8/layout/vList2"/>
    <dgm:cxn modelId="{B68BF284-EAD7-4389-97DC-9B52FD30B91A}" type="presOf" srcId="{4F53A01B-7B48-472E-BF60-E85537919950}" destId="{1FCEDD1B-D7FC-4424-AC9D-B1C6FD921F96}" srcOrd="0" destOrd="0" presId="urn:microsoft.com/office/officeart/2005/8/layout/vList2"/>
    <dgm:cxn modelId="{2D87F38A-8904-4771-AD1C-D679BF59E503}" srcId="{09B6118A-AF25-45FC-BC00-EAE102E029B6}" destId="{B4F0E997-5E8B-4367-B0B9-02DD0FC5972C}" srcOrd="5" destOrd="0" parTransId="{9F18CB8A-248A-4CDC-8468-8694CEEEE12D}" sibTransId="{79A914BA-4B91-471A-AC5D-934C4A0987A1}"/>
    <dgm:cxn modelId="{E203B794-1E84-4778-9249-BCF74D5C3D64}" srcId="{09B6118A-AF25-45FC-BC00-EAE102E029B6}" destId="{C70D6F13-2566-45C5-8803-16B3AC543E5B}" srcOrd="0" destOrd="0" parTransId="{CAC3CEF5-1C56-4758-90AD-C482B29C4C7C}" sibTransId="{12E0B12E-CA9E-47C7-B706-2D4B5456CDD7}"/>
    <dgm:cxn modelId="{B16A779B-F842-4797-9CE9-C4DA245D3EDD}" srcId="{09B6118A-AF25-45FC-BC00-EAE102E029B6}" destId="{8BD2769B-F5DE-4017-93D9-621B3B5CE2E0}" srcOrd="1" destOrd="0" parTransId="{E7131732-4F37-4195-AA9F-51E11F36E16F}" sibTransId="{4CE0ECFC-D393-410A-BB5F-1145AE1DA81F}"/>
    <dgm:cxn modelId="{6D5AE7B4-65CA-433C-AF67-1FD45DEFD7FE}" srcId="{09B6118A-AF25-45FC-BC00-EAE102E029B6}" destId="{0399BD5E-1645-40BF-B7CC-C3364F9DAF63}" srcOrd="7" destOrd="0" parTransId="{A8B46C20-0E30-49D3-917B-CBCBC616B16E}" sibTransId="{9A6C51EF-6139-4169-879B-A57C949AB3E8}"/>
    <dgm:cxn modelId="{D11195BE-7E78-4007-B86B-5E66508D421B}" srcId="{09B6118A-AF25-45FC-BC00-EAE102E029B6}" destId="{B89D90BD-1857-4407-AE6D-5B6076700D14}" srcOrd="4" destOrd="0" parTransId="{ABA6448F-7AA4-4B50-A1FB-CBF111D83BF7}" sibTransId="{3064A8EE-5CBE-4FF6-82D9-486E09F754B0}"/>
    <dgm:cxn modelId="{7CE201D7-8336-4EA5-AB15-97D37530AEAF}" type="presOf" srcId="{0399BD5E-1645-40BF-B7CC-C3364F9DAF63}" destId="{CE6C1A81-8506-42E8-B017-9604E75D4C59}" srcOrd="0" destOrd="0" presId="urn:microsoft.com/office/officeart/2005/8/layout/vList2"/>
    <dgm:cxn modelId="{1D216CDB-494F-4407-B971-75067A53CBBC}" type="presOf" srcId="{C70D6F13-2566-45C5-8803-16B3AC543E5B}" destId="{01282C5E-B67B-4F70-AAF8-53E5D7CB3043}" srcOrd="0" destOrd="0" presId="urn:microsoft.com/office/officeart/2005/8/layout/vList2"/>
    <dgm:cxn modelId="{4F50D8F4-88C2-47D8-863A-5F1F5B771F45}" type="presOf" srcId="{09B6118A-AF25-45FC-BC00-EAE102E029B6}" destId="{C6D9251C-F47B-4DD6-BD14-32BD1CF27F2E}" srcOrd="0" destOrd="0" presId="urn:microsoft.com/office/officeart/2005/8/layout/vList2"/>
    <dgm:cxn modelId="{294DDCF8-DD44-46DB-B45C-A9B21A59E9C0}" type="presOf" srcId="{B89D90BD-1857-4407-AE6D-5B6076700D14}" destId="{B2A9B5BB-5F4C-4A23-8906-12383381E5B7}" srcOrd="0" destOrd="0" presId="urn:microsoft.com/office/officeart/2005/8/layout/vList2"/>
    <dgm:cxn modelId="{00E8E23C-7063-4B92-BBA5-B48379F843C2}" type="presParOf" srcId="{C6D9251C-F47B-4DD6-BD14-32BD1CF27F2E}" destId="{01282C5E-B67B-4F70-AAF8-53E5D7CB3043}" srcOrd="0" destOrd="0" presId="urn:microsoft.com/office/officeart/2005/8/layout/vList2"/>
    <dgm:cxn modelId="{5F5463ED-F63A-4B8D-B3D8-A0409021149B}" type="presParOf" srcId="{C6D9251C-F47B-4DD6-BD14-32BD1CF27F2E}" destId="{9F4FDF7B-2DD8-4122-B7BF-218CAF9C4969}" srcOrd="1" destOrd="0" presId="urn:microsoft.com/office/officeart/2005/8/layout/vList2"/>
    <dgm:cxn modelId="{37B54544-E3CA-4CDB-9C74-BA48F6981634}" type="presParOf" srcId="{C6D9251C-F47B-4DD6-BD14-32BD1CF27F2E}" destId="{3DD658B3-FF4A-499F-B197-00A31ED322C0}" srcOrd="2" destOrd="0" presId="urn:microsoft.com/office/officeart/2005/8/layout/vList2"/>
    <dgm:cxn modelId="{558BF34C-2D2B-4DB8-9E8E-665C7E0DE113}" type="presParOf" srcId="{C6D9251C-F47B-4DD6-BD14-32BD1CF27F2E}" destId="{D5AC76E5-8A6A-47DE-B7F7-49572DFCE1DC}" srcOrd="3" destOrd="0" presId="urn:microsoft.com/office/officeart/2005/8/layout/vList2"/>
    <dgm:cxn modelId="{9B7EC8B5-9DE9-4758-A543-969327F00764}" type="presParOf" srcId="{C6D9251C-F47B-4DD6-BD14-32BD1CF27F2E}" destId="{1B79FA0D-8CF9-4045-BAF2-4DCEEA0F4B7C}" srcOrd="4" destOrd="0" presId="urn:microsoft.com/office/officeart/2005/8/layout/vList2"/>
    <dgm:cxn modelId="{E91873AA-FC2A-4D30-8EE5-CCC01B2601F0}" type="presParOf" srcId="{C6D9251C-F47B-4DD6-BD14-32BD1CF27F2E}" destId="{38A5B331-D676-43DE-95EA-7C5592572B22}" srcOrd="5" destOrd="0" presId="urn:microsoft.com/office/officeart/2005/8/layout/vList2"/>
    <dgm:cxn modelId="{4490F0D1-9FF5-41AB-82D6-0D234C1A383D}" type="presParOf" srcId="{C6D9251C-F47B-4DD6-BD14-32BD1CF27F2E}" destId="{1FCEDD1B-D7FC-4424-AC9D-B1C6FD921F96}" srcOrd="6" destOrd="0" presId="urn:microsoft.com/office/officeart/2005/8/layout/vList2"/>
    <dgm:cxn modelId="{63F3F159-5D9E-4C00-A7C7-56901F42D8B0}" type="presParOf" srcId="{C6D9251C-F47B-4DD6-BD14-32BD1CF27F2E}" destId="{FE1864D1-1F1B-4DF7-BD16-DA995BFBC301}" srcOrd="7" destOrd="0" presId="urn:microsoft.com/office/officeart/2005/8/layout/vList2"/>
    <dgm:cxn modelId="{04EA47D8-CB0D-4883-BE65-9180F8AB962D}" type="presParOf" srcId="{C6D9251C-F47B-4DD6-BD14-32BD1CF27F2E}" destId="{B2A9B5BB-5F4C-4A23-8906-12383381E5B7}" srcOrd="8" destOrd="0" presId="urn:microsoft.com/office/officeart/2005/8/layout/vList2"/>
    <dgm:cxn modelId="{2E995A88-39D0-4CC9-84B8-B26BF3EC05C9}" type="presParOf" srcId="{C6D9251C-F47B-4DD6-BD14-32BD1CF27F2E}" destId="{7885E676-5336-451F-91BA-644E898C5EC1}" srcOrd="9" destOrd="0" presId="urn:microsoft.com/office/officeart/2005/8/layout/vList2"/>
    <dgm:cxn modelId="{7AEA3AAD-2A97-4A0B-970E-B558C26201D4}" type="presParOf" srcId="{C6D9251C-F47B-4DD6-BD14-32BD1CF27F2E}" destId="{AAC7AD8D-8557-48B2-88C7-794D73070B0D}" srcOrd="10" destOrd="0" presId="urn:microsoft.com/office/officeart/2005/8/layout/vList2"/>
    <dgm:cxn modelId="{EB0B2DC9-9058-4913-82C0-19E8B592B65B}" type="presParOf" srcId="{C6D9251C-F47B-4DD6-BD14-32BD1CF27F2E}" destId="{9CE4AF8D-9C79-476A-833E-1F50D4C7670E}" srcOrd="11" destOrd="0" presId="urn:microsoft.com/office/officeart/2005/8/layout/vList2"/>
    <dgm:cxn modelId="{1023F3A2-97BD-4FF8-AEB1-5CBE7D8ABB5A}" type="presParOf" srcId="{C6D9251C-F47B-4DD6-BD14-32BD1CF27F2E}" destId="{E2FD3B21-375D-4FE7-A44B-67995B6D6E26}" srcOrd="12" destOrd="0" presId="urn:microsoft.com/office/officeart/2005/8/layout/vList2"/>
    <dgm:cxn modelId="{9271FA30-B90E-4375-A96D-205FD77388F4}" type="presParOf" srcId="{C6D9251C-F47B-4DD6-BD14-32BD1CF27F2E}" destId="{21C729D2-6CDC-4A40-91FF-D07D464DFF63}" srcOrd="13" destOrd="0" presId="urn:microsoft.com/office/officeart/2005/8/layout/vList2"/>
    <dgm:cxn modelId="{DE9C2D14-2B42-4E74-907B-E9A61F776832}" type="presParOf" srcId="{C6D9251C-F47B-4DD6-BD14-32BD1CF27F2E}" destId="{CE6C1A81-8506-42E8-B017-9604E75D4C5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82C5E-B67B-4F70-AAF8-53E5D7CB3043}">
      <dsp:nvSpPr>
        <dsp:cNvPr id="0" name=""/>
        <dsp:cNvSpPr/>
      </dsp:nvSpPr>
      <dsp:spPr>
        <a:xfrm>
          <a:off x="0" y="378820"/>
          <a:ext cx="3817622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Microsoft.EntityFrameworkCore</a:t>
          </a:r>
          <a:endParaRPr lang="en-US" sz="1300" kern="1200"/>
        </a:p>
      </dsp:txBody>
      <dsp:txXfrm>
        <a:off x="15221" y="394041"/>
        <a:ext cx="3787180" cy="281363"/>
      </dsp:txXfrm>
    </dsp:sp>
    <dsp:sp modelId="{3DD658B3-FF4A-499F-B197-00A31ED322C0}">
      <dsp:nvSpPr>
        <dsp:cNvPr id="0" name=""/>
        <dsp:cNvSpPr/>
      </dsp:nvSpPr>
      <dsp:spPr>
        <a:xfrm>
          <a:off x="0" y="728065"/>
          <a:ext cx="3817622" cy="311805"/>
        </a:xfrm>
        <a:prstGeom prst="roundRect">
          <a:avLst/>
        </a:prstGeom>
        <a:solidFill>
          <a:schemeClr val="accent5">
            <a:hueOff val="249493"/>
            <a:satOff val="112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Microsoft.EntityFrameworkCore.Design</a:t>
          </a:r>
          <a:endParaRPr lang="en-US" sz="1300" kern="1200"/>
        </a:p>
      </dsp:txBody>
      <dsp:txXfrm>
        <a:off x="15221" y="743286"/>
        <a:ext cx="3787180" cy="281363"/>
      </dsp:txXfrm>
    </dsp:sp>
    <dsp:sp modelId="{1B79FA0D-8CF9-4045-BAF2-4DCEEA0F4B7C}">
      <dsp:nvSpPr>
        <dsp:cNvPr id="0" name=""/>
        <dsp:cNvSpPr/>
      </dsp:nvSpPr>
      <dsp:spPr>
        <a:xfrm>
          <a:off x="0" y="1077311"/>
          <a:ext cx="3817622" cy="311805"/>
        </a:xfrm>
        <a:prstGeom prst="roundRect">
          <a:avLst/>
        </a:prstGeom>
        <a:solidFill>
          <a:schemeClr val="accent5">
            <a:hueOff val="498985"/>
            <a:satOff val="225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Microsoft.EntityFrameworkCore.SqlServer</a:t>
          </a:r>
        </a:p>
      </dsp:txBody>
      <dsp:txXfrm>
        <a:off x="15221" y="1092532"/>
        <a:ext cx="3787180" cy="281363"/>
      </dsp:txXfrm>
    </dsp:sp>
    <dsp:sp modelId="{0C5F4B5C-BD04-42BA-9BE2-954F4C4CC6FE}">
      <dsp:nvSpPr>
        <dsp:cNvPr id="0" name=""/>
        <dsp:cNvSpPr/>
      </dsp:nvSpPr>
      <dsp:spPr>
        <a:xfrm>
          <a:off x="0" y="1426556"/>
          <a:ext cx="3817622" cy="311805"/>
        </a:xfrm>
        <a:prstGeom prst="roundRect">
          <a:avLst/>
        </a:prstGeom>
        <a:solidFill>
          <a:schemeClr val="accent5">
            <a:hueOff val="748477"/>
            <a:satOff val="33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Microsoft.EntityFrameworkCore.Tools</a:t>
          </a:r>
        </a:p>
      </dsp:txBody>
      <dsp:txXfrm>
        <a:off x="15221" y="1441777"/>
        <a:ext cx="3787180" cy="281363"/>
      </dsp:txXfrm>
    </dsp:sp>
    <dsp:sp modelId="{1FCEDD1B-D7FC-4424-AC9D-B1C6FD921F96}">
      <dsp:nvSpPr>
        <dsp:cNvPr id="0" name=""/>
        <dsp:cNvSpPr/>
      </dsp:nvSpPr>
      <dsp:spPr>
        <a:xfrm>
          <a:off x="0" y="1775801"/>
          <a:ext cx="3817622" cy="311805"/>
        </a:xfrm>
        <a:prstGeom prst="roundRect">
          <a:avLst/>
        </a:prstGeom>
        <a:solidFill>
          <a:schemeClr val="accent5">
            <a:hueOff val="997970"/>
            <a:satOff val="44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Microsoft.AspNetCore.Mvc.NewtonsoftJson</a:t>
          </a:r>
          <a:endParaRPr lang="en-US" sz="1300" kern="1200"/>
        </a:p>
      </dsp:txBody>
      <dsp:txXfrm>
        <a:off x="15221" y="1791022"/>
        <a:ext cx="3787180" cy="281363"/>
      </dsp:txXfrm>
    </dsp:sp>
    <dsp:sp modelId="{B2A9B5BB-5F4C-4A23-8906-12383381E5B7}">
      <dsp:nvSpPr>
        <dsp:cNvPr id="0" name=""/>
        <dsp:cNvSpPr/>
      </dsp:nvSpPr>
      <dsp:spPr>
        <a:xfrm>
          <a:off x="0" y="2125046"/>
          <a:ext cx="3817622" cy="311805"/>
        </a:xfrm>
        <a:prstGeom prst="roundRect">
          <a:avLst/>
        </a:prstGeom>
        <a:solidFill>
          <a:schemeClr val="accent5">
            <a:hueOff val="1247462"/>
            <a:satOff val="562"/>
            <a:lumOff val="-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Microsoft.AspNetCore.Authentication.JwtBearer</a:t>
          </a:r>
          <a:r>
            <a:rPr lang="en-US" sz="1300" kern="1200"/>
            <a:t> </a:t>
          </a:r>
        </a:p>
      </dsp:txBody>
      <dsp:txXfrm>
        <a:off x="15221" y="2140267"/>
        <a:ext cx="3787180" cy="281363"/>
      </dsp:txXfrm>
    </dsp:sp>
    <dsp:sp modelId="{36E7B11A-13CF-40EC-AB37-984BAEF0F0DD}">
      <dsp:nvSpPr>
        <dsp:cNvPr id="0" name=""/>
        <dsp:cNvSpPr/>
      </dsp:nvSpPr>
      <dsp:spPr>
        <a:xfrm>
          <a:off x="0" y="2474291"/>
          <a:ext cx="3817622" cy="311805"/>
        </a:xfrm>
        <a:prstGeom prst="roundRect">
          <a:avLst/>
        </a:prstGeom>
        <a:solidFill>
          <a:schemeClr val="accent5">
            <a:hueOff val="1496955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MailChimp.Net.V3</a:t>
          </a:r>
        </a:p>
      </dsp:txBody>
      <dsp:txXfrm>
        <a:off x="15221" y="2489512"/>
        <a:ext cx="3787180" cy="281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60DFD-3D05-44B0-9F14-2E29C297F9DC}">
      <dsp:nvSpPr>
        <dsp:cNvPr id="0" name=""/>
        <dsp:cNvSpPr/>
      </dsp:nvSpPr>
      <dsp:spPr>
        <a:xfrm rot="10800000">
          <a:off x="940032" y="535129"/>
          <a:ext cx="2488044" cy="125337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70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Angular</a:t>
          </a:r>
        </a:p>
      </dsp:txBody>
      <dsp:txXfrm rot="10800000">
        <a:off x="1253376" y="535129"/>
        <a:ext cx="2174700" cy="1253376"/>
      </dsp:txXfrm>
    </dsp:sp>
    <dsp:sp modelId="{F6D31EF6-150C-48EC-87AD-322342C987AB}">
      <dsp:nvSpPr>
        <dsp:cNvPr id="0" name=""/>
        <dsp:cNvSpPr/>
      </dsp:nvSpPr>
      <dsp:spPr>
        <a:xfrm>
          <a:off x="313344" y="535129"/>
          <a:ext cx="1253376" cy="12533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82C5E-B67B-4F70-AAF8-53E5D7CB3043}">
      <dsp:nvSpPr>
        <dsp:cNvPr id="0" name=""/>
        <dsp:cNvSpPr/>
      </dsp:nvSpPr>
      <dsp:spPr>
        <a:xfrm>
          <a:off x="0" y="98178"/>
          <a:ext cx="3817622" cy="335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Aspnet</a:t>
          </a:r>
          <a:r>
            <a:rPr lang="en-US" sz="1400" kern="1200"/>
            <a:t>/</a:t>
          </a:r>
          <a:r>
            <a:rPr lang="en-US" sz="1400" kern="1200" err="1"/>
            <a:t>signalr</a:t>
          </a:r>
          <a:r>
            <a:rPr lang="en-US" sz="1400" kern="1200"/>
            <a:t> version 1.1.4</a:t>
          </a:r>
        </a:p>
      </dsp:txBody>
      <dsp:txXfrm>
        <a:off x="16392" y="114570"/>
        <a:ext cx="3784838" cy="303006"/>
      </dsp:txXfrm>
    </dsp:sp>
    <dsp:sp modelId="{3DD658B3-FF4A-499F-B197-00A31ED322C0}">
      <dsp:nvSpPr>
        <dsp:cNvPr id="0" name=""/>
        <dsp:cNvSpPr/>
      </dsp:nvSpPr>
      <dsp:spPr>
        <a:xfrm>
          <a:off x="0" y="474288"/>
          <a:ext cx="3817622" cy="335790"/>
        </a:xfrm>
        <a:prstGeom prst="roundRect">
          <a:avLst/>
        </a:prstGeom>
        <a:solidFill>
          <a:schemeClr val="accent5">
            <a:hueOff val="213851"/>
            <a:satOff val="96"/>
            <a:lumOff val="-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Font-awesome version 0.7.0</a:t>
          </a:r>
        </a:p>
      </dsp:txBody>
      <dsp:txXfrm>
        <a:off x="16392" y="490680"/>
        <a:ext cx="3784838" cy="303006"/>
      </dsp:txXfrm>
    </dsp:sp>
    <dsp:sp modelId="{1B79FA0D-8CF9-4045-BAF2-4DCEEA0F4B7C}">
      <dsp:nvSpPr>
        <dsp:cNvPr id="0" name=""/>
        <dsp:cNvSpPr/>
      </dsp:nvSpPr>
      <dsp:spPr>
        <a:xfrm>
          <a:off x="0" y="850398"/>
          <a:ext cx="3817622" cy="335790"/>
        </a:xfrm>
        <a:prstGeom prst="roundRect">
          <a:avLst/>
        </a:prstGeom>
        <a:solidFill>
          <a:schemeClr val="accent5">
            <a:hueOff val="427701"/>
            <a:satOff val="193"/>
            <a:lumOff val="-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Angularx</a:t>
          </a:r>
          <a:r>
            <a:rPr lang="en-US" sz="1400" kern="1200"/>
            <a:t>-social-login version 3.2.2</a:t>
          </a:r>
        </a:p>
      </dsp:txBody>
      <dsp:txXfrm>
        <a:off x="16392" y="866790"/>
        <a:ext cx="3784838" cy="303006"/>
      </dsp:txXfrm>
    </dsp:sp>
    <dsp:sp modelId="{1FCEDD1B-D7FC-4424-AC9D-B1C6FD921F96}">
      <dsp:nvSpPr>
        <dsp:cNvPr id="0" name=""/>
        <dsp:cNvSpPr/>
      </dsp:nvSpPr>
      <dsp:spPr>
        <a:xfrm>
          <a:off x="0" y="1226508"/>
          <a:ext cx="3817622" cy="335790"/>
        </a:xfrm>
        <a:prstGeom prst="roundRect">
          <a:avLst/>
        </a:prstGeom>
        <a:solidFill>
          <a:schemeClr val="accent5">
            <a:hueOff val="641552"/>
            <a:satOff val="289"/>
            <a:lumOff val="-3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Ngx-dropzone</a:t>
          </a:r>
          <a:r>
            <a:rPr lang="en-US" sz="1400" kern="1200"/>
            <a:t> version 2.2.2</a:t>
          </a:r>
        </a:p>
      </dsp:txBody>
      <dsp:txXfrm>
        <a:off x="16392" y="1242900"/>
        <a:ext cx="3784838" cy="303006"/>
      </dsp:txXfrm>
    </dsp:sp>
    <dsp:sp modelId="{B2A9B5BB-5F4C-4A23-8906-12383381E5B7}">
      <dsp:nvSpPr>
        <dsp:cNvPr id="0" name=""/>
        <dsp:cNvSpPr/>
      </dsp:nvSpPr>
      <dsp:spPr>
        <a:xfrm>
          <a:off x="0" y="1602618"/>
          <a:ext cx="3817622" cy="335790"/>
        </a:xfrm>
        <a:prstGeom prst="roundRect">
          <a:avLst/>
        </a:prstGeom>
        <a:solidFill>
          <a:schemeClr val="accent5">
            <a:hueOff val="855403"/>
            <a:satOff val="385"/>
            <a:lumOff val="-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Angular2-notification version 9.0.0</a:t>
          </a:r>
        </a:p>
      </dsp:txBody>
      <dsp:txXfrm>
        <a:off x="16392" y="1619010"/>
        <a:ext cx="3784838" cy="303006"/>
      </dsp:txXfrm>
    </dsp:sp>
    <dsp:sp modelId="{AAC7AD8D-8557-48B2-88C7-794D73070B0D}">
      <dsp:nvSpPr>
        <dsp:cNvPr id="0" name=""/>
        <dsp:cNvSpPr/>
      </dsp:nvSpPr>
      <dsp:spPr>
        <a:xfrm>
          <a:off x="0" y="1978728"/>
          <a:ext cx="3817622" cy="335790"/>
        </a:xfrm>
        <a:prstGeom prst="roundRect">
          <a:avLst/>
        </a:prstGeom>
        <a:solidFill>
          <a:schemeClr val="accent5">
            <a:hueOff val="1069254"/>
            <a:satOff val="481"/>
            <a:lumOff val="-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Chart.js version 2.9.4</a:t>
          </a:r>
        </a:p>
      </dsp:txBody>
      <dsp:txXfrm>
        <a:off x="16392" y="1995120"/>
        <a:ext cx="3784838" cy="303006"/>
      </dsp:txXfrm>
    </dsp:sp>
    <dsp:sp modelId="{E2FD3B21-375D-4FE7-A44B-67995B6D6E26}">
      <dsp:nvSpPr>
        <dsp:cNvPr id="0" name=""/>
        <dsp:cNvSpPr/>
      </dsp:nvSpPr>
      <dsp:spPr>
        <a:xfrm>
          <a:off x="0" y="2354838"/>
          <a:ext cx="3817622" cy="335790"/>
        </a:xfrm>
        <a:prstGeom prst="roundRect">
          <a:avLst/>
        </a:prstGeom>
        <a:solidFill>
          <a:schemeClr val="accent5">
            <a:hueOff val="1283104"/>
            <a:satOff val="578"/>
            <a:lumOff val="-6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Ngx</a:t>
          </a:r>
          <a:r>
            <a:rPr lang="en-US" sz="1400" kern="1200"/>
            <a:t>-chips version 2.2.2</a:t>
          </a:r>
        </a:p>
      </dsp:txBody>
      <dsp:txXfrm>
        <a:off x="16392" y="2371230"/>
        <a:ext cx="3784838" cy="303006"/>
      </dsp:txXfrm>
    </dsp:sp>
    <dsp:sp modelId="{CE6C1A81-8506-42E8-B017-9604E75D4C59}">
      <dsp:nvSpPr>
        <dsp:cNvPr id="0" name=""/>
        <dsp:cNvSpPr/>
      </dsp:nvSpPr>
      <dsp:spPr>
        <a:xfrm>
          <a:off x="0" y="2730948"/>
          <a:ext cx="3817622" cy="335790"/>
        </a:xfrm>
        <a:prstGeom prst="roundRect">
          <a:avLst/>
        </a:prstGeom>
        <a:solidFill>
          <a:schemeClr val="accent5">
            <a:hueOff val="1496955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Ng-bootstrap/ng-bootstrap version 6.0.0</a:t>
          </a:r>
        </a:p>
      </dsp:txBody>
      <dsp:txXfrm>
        <a:off x="16392" y="2747340"/>
        <a:ext cx="3784838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4D9E7-5BA7-40C8-BE3E-B5AC81E1D32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B90E-4EC5-4CC1-BFF7-173D431B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minh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khiến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đi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gỡ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trao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nhìn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Tâm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Tâm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 (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chơi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Vương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 hơn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Tâm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Vương (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Vương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không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nghe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nhạc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Tâm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Vương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Như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suy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thân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Tâm,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Vương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7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hay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gỡ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nhau, trao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như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tin. 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trên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 “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hơn”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ên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ngại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chuyện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như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sợ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không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xây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chung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lứa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tuổi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hơn trong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nhau.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kỳ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tuổi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hấp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trẻ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giao lưu,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thêm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bè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gian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mệt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mỏi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nhu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húc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tinh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thần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hơn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tương lai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chỉnh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- SQL Server </a:t>
            </a:r>
          </a:p>
          <a:p>
            <a:r>
              <a:rPr lang="en-US" err="1"/>
              <a:t>Và</a:t>
            </a:r>
            <a:r>
              <a:rPr lang="en-US"/>
              <a:t> ASP . Net Core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 API.</a:t>
            </a:r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truy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cơ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nhanh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endParaRPr lang="en-US"/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Microsoft.EntityFrameworkCore.SqlServer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Server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Microsoft.AspNetCore.Mvc.NewtonsoftJson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ử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cho JSON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Microsoft.AspNetCore.Authentication.JwtBearer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middleware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Aspnet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1.1.4: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Asp.net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Angularx-social-login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3.2.2: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Ngx-dropzone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2.2.2: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dropzone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Angular2-notification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9.0.0: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trang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Chart.js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2.9.4: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kê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Ngx-chips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2.2.2: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hashtag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Về cơ bản .Net sẽ là Hub và các client như angular sẽ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/>
              </a:rPr>
              <a:t>tạo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một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kết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nối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hai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chiều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vĩnh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oboto"/>
              </a:rPr>
              <a:t>viễn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lắng nghe những sự kiện khác biệt trên hub.</a:t>
            </a:r>
            <a:endParaRPr lang="en-US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Bất cứ khi nào một sự kiện diễn ra thì Backend nó sẽ thông báo cho tất cả các thuê bao của nó.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 thức tính tích vô hướng của hai vector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 vô hướng của vector A và vector B bằng tích độ lớn của vector A và vector B với cosine góc tạo bởi vector A và vector B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 Cos góc alpha được gọi là cosine similarity, đó chính là độ tương đồng của vector A và B. Giá trị của cosine luôn nằm trong đoạn [-1, 1]. Vậy ta rút ra được.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Nếu giá trị cosine bằng 1, nghĩa là góc hợp bởi vector A và vector B là 0 độ. Tức hai vector trùng nhau. =&gt; đối tượng A, B giống nhau.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Ngược lại, giá trị cosine càng tiến dần về -1 thì A, B là khác nhau.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Cosine similarity được áp dụng rất phổ biến trong các bài toán Text Mining (vd: Quảng cáo đúng đối tượng, phát hiện độ giống nhau giữa hai văn bản, ...), Recommender System (hệ thống gợi ý).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nghe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nhạc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chơi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bây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coi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/không)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(1/0).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1, 1),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Vương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(1, 0, 0)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1).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cosine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similarity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tương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6B90E-4EC5-4CC1-BFF7-173D431BD5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m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hung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63A8B47-DD5A-419E-800F-95553444D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46" y="1571049"/>
            <a:ext cx="6938554" cy="1938913"/>
          </a:xfrm>
        </p:spPr>
        <p:txBody>
          <a:bodyPr>
            <a:normAutofit/>
          </a:bodyPr>
          <a:lstStyle/>
          <a:p>
            <a:r>
              <a:rPr lang="en-US" sz="6600" b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Web suggesting to make friends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523D8-2C02-4C10-9436-071A8DF5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26616" r="33378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033C393-816D-47D1-B8FE-FF534ED1A41D}"/>
              </a:ext>
            </a:extLst>
          </p:cNvPr>
          <p:cNvSpPr txBox="1"/>
          <p:nvPr/>
        </p:nvSpPr>
        <p:spPr>
          <a:xfrm>
            <a:off x="2260202" y="566862"/>
            <a:ext cx="401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 Chi Minh City University of Technology and Education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AE2D851-C18B-4119-9AF8-6148A3D53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4" y="110364"/>
            <a:ext cx="1103811" cy="1414647"/>
          </a:xfrm>
          <a:prstGeom prst="rect">
            <a:avLst/>
          </a:prstGeom>
        </p:spPr>
      </p:pic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A2F81E1-A2A3-42B2-9FBF-A3777DD5B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646" y="4657662"/>
            <a:ext cx="5007050" cy="125857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member:</a:t>
            </a:r>
          </a:p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Tâm	17110219</a:t>
            </a:r>
          </a:p>
          <a:p>
            <a:pPr algn="l"/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Lê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17145253</a:t>
            </a:r>
          </a:p>
        </p:txBody>
      </p: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06549749-5AD6-4605-9827-E87EB7C62039}"/>
              </a:ext>
            </a:extLst>
          </p:cNvPr>
          <p:cNvSpPr txBox="1">
            <a:spLocks/>
          </p:cNvSpPr>
          <p:nvPr/>
        </p:nvSpPr>
        <p:spPr>
          <a:xfrm>
            <a:off x="757646" y="4215723"/>
            <a:ext cx="3061063" cy="440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1800" b="1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1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Tuyết</a:t>
            </a:r>
            <a:r>
              <a:rPr lang="en-US" sz="1800" b="1" dirty="0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tx2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endParaRPr lang="en-US" sz="1800" b="1" dirty="0">
              <a:solidFill>
                <a:schemeClr val="tx2">
                  <a:alpha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4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81820F6-0BA4-45F8-A638-89319C1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Algorithm used</a:t>
            </a:r>
          </a:p>
        </p:txBody>
      </p:sp>
      <p:sp>
        <p:nvSpPr>
          <p:cNvPr id="13" name="Hình chữ nhật 4">
            <a:extLst>
              <a:ext uri="{FF2B5EF4-FFF2-40B4-BE49-F238E27FC236}">
                <a16:creationId xmlns:a16="http://schemas.microsoft.com/office/drawing/2014/main" id="{95A961A5-7027-4268-8EB4-54BE505505FE}"/>
              </a:ext>
            </a:extLst>
          </p:cNvPr>
          <p:cNvSpPr/>
          <p:nvPr/>
        </p:nvSpPr>
        <p:spPr>
          <a:xfrm>
            <a:off x="1051264" y="2721114"/>
            <a:ext cx="4304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Cosine similarity</a:t>
            </a:r>
            <a:endParaRPr lang="vi-VN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Picture 14" descr="dot_product">
            <a:extLst>
              <a:ext uri="{FF2B5EF4-FFF2-40B4-BE49-F238E27FC236}">
                <a16:creationId xmlns:a16="http://schemas.microsoft.com/office/drawing/2014/main" id="{6DD1DB74-5CDC-4BC4-8211-3B4A64EA1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9" y="2721114"/>
            <a:ext cx="4709471" cy="94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osine">
            <a:extLst>
              <a:ext uri="{FF2B5EF4-FFF2-40B4-BE49-F238E27FC236}">
                <a16:creationId xmlns:a16="http://schemas.microsoft.com/office/drawing/2014/main" id="{63FE3DF7-A78A-4A73-9303-0EF106DE64D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34" y="3669424"/>
            <a:ext cx="7288566" cy="2045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6ADAC10-4E69-4063-B9E7-0B2489F3C6AC}"/>
              </a:ext>
            </a:extLst>
          </p:cNvPr>
          <p:cNvSpPr/>
          <p:nvPr/>
        </p:nvSpPr>
        <p:spPr>
          <a:xfrm>
            <a:off x="1330267" y="4114554"/>
            <a:ext cx="1873189" cy="111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81820F6-0BA4-45F8-A638-89319C1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Algorithm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53A995-EA5A-43CC-A1DA-22E593E5A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82340"/>
              </p:ext>
            </p:extLst>
          </p:nvPr>
        </p:nvGraphicFramePr>
        <p:xfrm>
          <a:off x="2121763" y="1935333"/>
          <a:ext cx="8119489" cy="2192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9656">
                  <a:extLst>
                    <a:ext uri="{9D8B030D-6E8A-4147-A177-3AD203B41FA5}">
                      <a16:colId xmlns:a16="http://schemas.microsoft.com/office/drawing/2014/main" val="2007269742"/>
                    </a:ext>
                  </a:extLst>
                </a:gridCol>
                <a:gridCol w="2029656">
                  <a:extLst>
                    <a:ext uri="{9D8B030D-6E8A-4147-A177-3AD203B41FA5}">
                      <a16:colId xmlns:a16="http://schemas.microsoft.com/office/drawing/2014/main" val="2943248624"/>
                    </a:ext>
                  </a:extLst>
                </a:gridCol>
                <a:gridCol w="2029656">
                  <a:extLst>
                    <a:ext uri="{9D8B030D-6E8A-4147-A177-3AD203B41FA5}">
                      <a16:colId xmlns:a16="http://schemas.microsoft.com/office/drawing/2014/main" val="4095256973"/>
                    </a:ext>
                  </a:extLst>
                </a:gridCol>
                <a:gridCol w="2030521">
                  <a:extLst>
                    <a:ext uri="{9D8B030D-6E8A-4147-A177-3AD203B41FA5}">
                      <a16:colId xmlns:a16="http://schemas.microsoft.com/office/drawing/2014/main" val="4135933228"/>
                    </a:ext>
                  </a:extLst>
                </a:gridCol>
              </a:tblGrid>
              <a:tr h="549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 book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Listen to music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Play Video game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710155"/>
                  </a:ext>
                </a:extLst>
              </a:tr>
              <a:tr h="544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Tâm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447020"/>
                  </a:ext>
                </a:extLst>
              </a:tr>
              <a:tr h="549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Vương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806654"/>
                  </a:ext>
                </a:extLst>
              </a:tr>
              <a:tr h="549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Hiếu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2328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938D26-17DD-4380-8661-581FEA799C1F}"/>
              </a:ext>
            </a:extLst>
          </p:cNvPr>
          <p:cNvSpPr txBox="1"/>
          <p:nvPr/>
        </p:nvSpPr>
        <p:spPr>
          <a:xfrm>
            <a:off x="3462291" y="431496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vi-VN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(1, 1, 1)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8BD5B-48C8-42ED-9495-D5CD357B6A3F}"/>
              </a:ext>
            </a:extLst>
          </p:cNvPr>
          <p:cNvSpPr txBox="1"/>
          <p:nvPr/>
        </p:nvSpPr>
        <p:spPr>
          <a:xfrm>
            <a:off x="3462291" y="485918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Vương</a:t>
            </a:r>
            <a:r>
              <a:rPr lang="vi-VN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(1, 0, 0) 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B8777-A810-4A25-B974-8B0C3A4ED01F}"/>
              </a:ext>
            </a:extLst>
          </p:cNvPr>
          <p:cNvSpPr txBox="1"/>
          <p:nvPr/>
        </p:nvSpPr>
        <p:spPr>
          <a:xfrm>
            <a:off x="3462291" y="540340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Hiếu</a:t>
            </a:r>
            <a:r>
              <a:rPr lang="vi-VN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(1, 0, 1)</a:t>
            </a:r>
            <a:endParaRPr lang="en-US" sz="2800"/>
          </a:p>
        </p:txBody>
      </p:sp>
      <p:sp>
        <p:nvSpPr>
          <p:cNvPr id="16" name="Tiêu đề 1">
            <a:extLst>
              <a:ext uri="{FF2B5EF4-FFF2-40B4-BE49-F238E27FC236}">
                <a16:creationId xmlns:a16="http://schemas.microsoft.com/office/drawing/2014/main" id="{D496D242-5CBF-4DCC-97E7-3927536C935D}"/>
              </a:ext>
            </a:extLst>
          </p:cNvPr>
          <p:cNvSpPr txBox="1">
            <a:spLocks/>
          </p:cNvSpPr>
          <p:nvPr/>
        </p:nvSpPr>
        <p:spPr>
          <a:xfrm>
            <a:off x="1185909" y="4838188"/>
            <a:ext cx="2045563" cy="658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4000"/>
              <a:t>Vectors:</a:t>
            </a:r>
          </a:p>
        </p:txBody>
      </p:sp>
    </p:spTree>
    <p:extLst>
      <p:ext uri="{BB962C8B-B14F-4D97-AF65-F5344CB8AC3E}">
        <p14:creationId xmlns:p14="http://schemas.microsoft.com/office/powerpoint/2010/main" val="288003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81820F6-0BA4-45F8-A638-89319C1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Algorithm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44EE32-E532-4333-B855-45B01C76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32016"/>
              </p:ext>
            </p:extLst>
          </p:nvPr>
        </p:nvGraphicFramePr>
        <p:xfrm>
          <a:off x="1962150" y="2218832"/>
          <a:ext cx="8011478" cy="242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743">
                  <a:extLst>
                    <a:ext uri="{9D8B030D-6E8A-4147-A177-3AD203B41FA5}">
                      <a16:colId xmlns:a16="http://schemas.microsoft.com/office/drawing/2014/main" val="925294519"/>
                    </a:ext>
                  </a:extLst>
                </a:gridCol>
                <a:gridCol w="3999735">
                  <a:extLst>
                    <a:ext uri="{9D8B030D-6E8A-4147-A177-3AD203B41FA5}">
                      <a16:colId xmlns:a16="http://schemas.microsoft.com/office/drawing/2014/main" val="1243732006"/>
                    </a:ext>
                  </a:extLst>
                </a:gridCol>
              </a:tblGrid>
              <a:tr h="605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Pairs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987130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Tâm – Vương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0.557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156434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Tâm – Hiếu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0.816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645013"/>
                  </a:ext>
                </a:extLst>
              </a:tr>
              <a:tr h="605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Vương – Hiếu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0.707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989988"/>
                  </a:ext>
                </a:extLst>
              </a:tr>
            </a:tbl>
          </a:graphicData>
        </a:graphic>
      </p:graphicFrame>
      <p:sp>
        <p:nvSpPr>
          <p:cNvPr id="10" name="Tiêu đề 1">
            <a:extLst>
              <a:ext uri="{FF2B5EF4-FFF2-40B4-BE49-F238E27FC236}">
                <a16:creationId xmlns:a16="http://schemas.microsoft.com/office/drawing/2014/main" id="{2DBEFE18-5DC0-4A4F-8313-A1AC062DCF98}"/>
              </a:ext>
            </a:extLst>
          </p:cNvPr>
          <p:cNvSpPr txBox="1">
            <a:spLocks/>
          </p:cNvSpPr>
          <p:nvPr/>
        </p:nvSpPr>
        <p:spPr>
          <a:xfrm>
            <a:off x="1599520" y="4851400"/>
            <a:ext cx="8736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4000">
                <a:solidFill>
                  <a:srgbClr val="FF0000"/>
                </a:solidFill>
              </a:rPr>
              <a:t>Tâm- </a:t>
            </a:r>
            <a:r>
              <a:rPr lang="en-US" sz="4000" err="1">
                <a:solidFill>
                  <a:srgbClr val="FF0000"/>
                </a:solidFill>
              </a:rPr>
              <a:t>Hiếu</a:t>
            </a:r>
            <a:r>
              <a:rPr lang="en-US" sz="4000">
                <a:solidFill>
                  <a:srgbClr val="FF0000"/>
                </a:solidFill>
              </a:rPr>
              <a:t> &gt; </a:t>
            </a:r>
            <a:r>
              <a:rPr lang="en-US" sz="4000" err="1">
                <a:solidFill>
                  <a:srgbClr val="FF0000"/>
                </a:solidFill>
              </a:rPr>
              <a:t>Vương-Hiếu</a:t>
            </a:r>
            <a:r>
              <a:rPr lang="en-US" sz="4000">
                <a:solidFill>
                  <a:srgbClr val="FF0000"/>
                </a:solidFill>
              </a:rPr>
              <a:t> &gt; Tâm-</a:t>
            </a:r>
            <a:r>
              <a:rPr lang="en-US" sz="4000" err="1">
                <a:solidFill>
                  <a:srgbClr val="FF0000"/>
                </a:solidFill>
              </a:rPr>
              <a:t>Vương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>
            <a:extLst>
              <a:ext uri="{FF2B5EF4-FFF2-40B4-BE49-F238E27FC236}">
                <a16:creationId xmlns:a16="http://schemas.microsoft.com/office/drawing/2014/main" id="{E8D9D1F5-7AC9-4B32-B528-7183B81E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50" y="622169"/>
            <a:ext cx="10515600" cy="1507347"/>
          </a:xfrm>
        </p:spPr>
        <p:txBody>
          <a:bodyPr>
            <a:normAutofit/>
          </a:bodyPr>
          <a:lstStyle/>
          <a:p>
            <a:r>
              <a:rPr lang="en-US" sz="9600"/>
              <a:t>Demo Project</a:t>
            </a:r>
          </a:p>
        </p:txBody>
      </p:sp>
      <p:sp>
        <p:nvSpPr>
          <p:cNvPr id="3" name="Tiêu đề 1">
            <a:extLst>
              <a:ext uri="{FF2B5EF4-FFF2-40B4-BE49-F238E27FC236}">
                <a16:creationId xmlns:a16="http://schemas.microsoft.com/office/drawing/2014/main" id="{CC80A24F-F20A-43CA-B078-DC8CE48148A4}"/>
              </a:ext>
            </a:extLst>
          </p:cNvPr>
          <p:cNvSpPr txBox="1">
            <a:spLocks/>
          </p:cNvSpPr>
          <p:nvPr/>
        </p:nvSpPr>
        <p:spPr>
          <a:xfrm>
            <a:off x="1528713" y="2168322"/>
            <a:ext cx="8388285" cy="159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6600">
                <a:solidFill>
                  <a:schemeClr val="tx1"/>
                </a:solidFill>
              </a:rPr>
              <a:t>http://hieuit.tech:4200</a:t>
            </a:r>
          </a:p>
        </p:txBody>
      </p:sp>
    </p:spTree>
    <p:extLst>
      <p:ext uri="{BB962C8B-B14F-4D97-AF65-F5344CB8AC3E}">
        <p14:creationId xmlns:p14="http://schemas.microsoft.com/office/powerpoint/2010/main" val="151923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1">
            <a:extLst>
              <a:ext uri="{FF2B5EF4-FFF2-40B4-BE49-F238E27FC236}">
                <a16:creationId xmlns:a16="http://schemas.microsoft.com/office/drawing/2014/main" id="{CC80A24F-F20A-43CA-B078-DC8CE48148A4}"/>
              </a:ext>
            </a:extLst>
          </p:cNvPr>
          <p:cNvSpPr txBox="1">
            <a:spLocks/>
          </p:cNvSpPr>
          <p:nvPr/>
        </p:nvSpPr>
        <p:spPr>
          <a:xfrm>
            <a:off x="1349603" y="1216214"/>
            <a:ext cx="9095296" cy="450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6600">
                <a:solidFill>
                  <a:schemeClr val="tx1"/>
                </a:solidFill>
              </a:rPr>
              <a:t>Admin account:</a:t>
            </a:r>
          </a:p>
          <a:p>
            <a:r>
              <a:rPr lang="en-US" sz="6600">
                <a:solidFill>
                  <a:srgbClr val="3F87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en-US" sz="66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	</a:t>
            </a:r>
            <a:r>
              <a:rPr lang="en-US" sz="6600">
                <a:solidFill>
                  <a:srgbClr val="3F87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 tam@gmail.com</a:t>
            </a:r>
            <a:endParaRPr lang="en-US" sz="6600">
              <a:solidFill>
                <a:schemeClr val="tx1"/>
              </a:solidFill>
            </a:endParaRPr>
          </a:p>
          <a:p>
            <a:r>
              <a:rPr lang="en-US" sz="6600">
                <a:solidFill>
                  <a:schemeClr val="tx1"/>
                </a:solidFill>
              </a:rPr>
              <a:t>	Password:	 admin</a:t>
            </a:r>
          </a:p>
          <a:p>
            <a:endParaRPr lang="en-US" sz="6600">
              <a:solidFill>
                <a:schemeClr val="tx1"/>
              </a:solidFill>
            </a:endParaRPr>
          </a:p>
          <a:p>
            <a:r>
              <a:rPr lang="en-US" sz="6600">
                <a:solidFill>
                  <a:schemeClr val="tx1"/>
                </a:solidFill>
              </a:rPr>
              <a:t>Client account:</a:t>
            </a:r>
          </a:p>
          <a:p>
            <a:r>
              <a:rPr lang="en-US" sz="6600">
                <a:solidFill>
                  <a:srgbClr val="3F87B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en-US" sz="660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	</a:t>
            </a:r>
            <a:r>
              <a:rPr lang="en-US" sz="6600">
                <a:solidFill>
                  <a:srgbClr val="3F87B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nhung@gmail.com</a:t>
            </a:r>
            <a:endParaRPr lang="en-US" sz="6600">
              <a:solidFill>
                <a:schemeClr val="tx1"/>
              </a:solidFill>
            </a:endParaRPr>
          </a:p>
          <a:p>
            <a:r>
              <a:rPr lang="en-US" sz="6600">
                <a:solidFill>
                  <a:schemeClr val="tx1"/>
                </a:solidFill>
              </a:rPr>
              <a:t>	Password:	1111</a:t>
            </a:r>
          </a:p>
        </p:txBody>
      </p:sp>
    </p:spTree>
    <p:extLst>
      <p:ext uri="{BB962C8B-B14F-4D97-AF65-F5344CB8AC3E}">
        <p14:creationId xmlns:p14="http://schemas.microsoft.com/office/powerpoint/2010/main" val="37878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6AAE7-928A-45E2-BCDE-7AF94B06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Topic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3585CED-6BD5-44D4-88A1-C9E0669C5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70" y="2578004"/>
            <a:ext cx="3313937" cy="1988362"/>
          </a:xfrm>
          <a:prstGeom prst="rect">
            <a:avLst/>
          </a:prstGeom>
        </p:spPr>
      </p:pic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9F92DF33-92C9-47AA-9D0E-471A9E80F72D}"/>
              </a:ext>
            </a:extLst>
          </p:cNvPr>
          <p:cNvSpPr/>
          <p:nvPr/>
        </p:nvSpPr>
        <p:spPr>
          <a:xfrm rot="16200000">
            <a:off x="4479136" y="3310138"/>
            <a:ext cx="1990742" cy="52171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61B5E23D-1435-4C67-8B3E-DCBB07FFD5EF}"/>
              </a:ext>
            </a:extLst>
          </p:cNvPr>
          <p:cNvSpPr/>
          <p:nvPr/>
        </p:nvSpPr>
        <p:spPr>
          <a:xfrm>
            <a:off x="5993877" y="3085174"/>
            <a:ext cx="851600" cy="11601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9" name="Hình ảnh 18" descr="Ảnh có chứa cỏ, bầu trời, ngoài trời, thể thao&#10;&#10;Mô tả được tạo tự động">
            <a:extLst>
              <a:ext uri="{FF2B5EF4-FFF2-40B4-BE49-F238E27FC236}">
                <a16:creationId xmlns:a16="http://schemas.microsoft.com/office/drawing/2014/main" id="{672F1B51-E58E-4093-8534-B40A5EF5D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2" y="2575625"/>
            <a:ext cx="2681215" cy="1990741"/>
          </a:xfrm>
          <a:prstGeom prst="rect">
            <a:avLst/>
          </a:prstGeom>
        </p:spPr>
      </p:pic>
      <p:sp>
        <p:nvSpPr>
          <p:cNvPr id="20" name="Mũi tên: Phải 19">
            <a:extLst>
              <a:ext uri="{FF2B5EF4-FFF2-40B4-BE49-F238E27FC236}">
                <a16:creationId xmlns:a16="http://schemas.microsoft.com/office/drawing/2014/main" id="{801BDBF7-C304-4DC3-8F18-5F42DC56B4FB}"/>
              </a:ext>
            </a:extLst>
          </p:cNvPr>
          <p:cNvSpPr/>
          <p:nvPr/>
        </p:nvSpPr>
        <p:spPr>
          <a:xfrm rot="5400000">
            <a:off x="9099802" y="3308949"/>
            <a:ext cx="1990742" cy="52171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5B3BDDD4-7E9B-4A13-91C2-88D17964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Introduce Topic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1CD8ABE-95E4-461B-869A-23FB08E3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59" y="2232659"/>
            <a:ext cx="4119155" cy="308936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67E8E20-FBA7-442C-9642-654FC79C4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3" y="2232659"/>
            <a:ext cx="4638579" cy="3089366"/>
          </a:xfrm>
          <a:prstGeom prst="rect">
            <a:avLst/>
          </a:prstGeom>
        </p:spPr>
      </p:pic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330995EB-0451-4F97-8742-550100A69AFF}"/>
              </a:ext>
            </a:extLst>
          </p:cNvPr>
          <p:cNvSpPr/>
          <p:nvPr/>
        </p:nvSpPr>
        <p:spPr>
          <a:xfrm>
            <a:off x="5460274" y="3429000"/>
            <a:ext cx="117679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E7322ADC-DCED-4C4C-B633-8FB73976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75" y="1781450"/>
            <a:ext cx="8043048" cy="4222600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B028C067-89B6-46B7-9F22-C7396D1B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Introduce Topic</a:t>
            </a:r>
          </a:p>
        </p:txBody>
      </p:sp>
    </p:spTree>
    <p:extLst>
      <p:ext uri="{BB962C8B-B14F-4D97-AF65-F5344CB8AC3E}">
        <p14:creationId xmlns:p14="http://schemas.microsoft.com/office/powerpoint/2010/main" val="7154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846B98F7-A9CF-4EF6-BA3F-AE47FADE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Reason to choose the topic</a:t>
            </a:r>
          </a:p>
        </p:txBody>
      </p:sp>
      <p:pic>
        <p:nvPicPr>
          <p:cNvPr id="6" name="Hình ảnh 5" descr="Ảnh có chứa người, ngoài trời, đứng, nhóm&#10;&#10;Mô tả được tạo tự động">
            <a:extLst>
              <a:ext uri="{FF2B5EF4-FFF2-40B4-BE49-F238E27FC236}">
                <a16:creationId xmlns:a16="http://schemas.microsoft.com/office/drawing/2014/main" id="{0C6F8111-01D3-46DC-B107-6A7B20B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85" y="2006600"/>
            <a:ext cx="5632640" cy="3762604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AB07C34C-0E3B-4A6A-940B-789CB3BAE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49" y="1906114"/>
            <a:ext cx="5197311" cy="3897983"/>
          </a:xfrm>
          <a:prstGeom prst="rect">
            <a:avLst/>
          </a:prstGeom>
        </p:spPr>
      </p:pic>
      <p:pic>
        <p:nvPicPr>
          <p:cNvPr id="15" name="Hình ảnh 14" descr="Ảnh có chứa người, trong nhà, con người&#10;&#10;Mô tả được tạo tự động">
            <a:extLst>
              <a:ext uri="{FF2B5EF4-FFF2-40B4-BE49-F238E27FC236}">
                <a16:creationId xmlns:a16="http://schemas.microsoft.com/office/drawing/2014/main" id="{8AFD4FD6-B71F-4D05-937A-65751524B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16" y="1996045"/>
            <a:ext cx="5414976" cy="3783714"/>
          </a:xfrm>
          <a:prstGeom prst="rect">
            <a:avLst/>
          </a:prstGeom>
        </p:spPr>
      </p:pic>
      <p:pic>
        <p:nvPicPr>
          <p:cNvPr id="23" name="Hình ảnh 22" descr="Ảnh có chứa mẫu họa&#10;&#10;Mô tả được tạo tự động">
            <a:extLst>
              <a:ext uri="{FF2B5EF4-FFF2-40B4-BE49-F238E27FC236}">
                <a16:creationId xmlns:a16="http://schemas.microsoft.com/office/drawing/2014/main" id="{7E62EA0F-33C8-4CB8-A001-E6661918E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12" b="89789" l="10000" r="90000">
                        <a14:foregroundMark x1="75547" y1="9038" x2="75547" y2="9038"/>
                        <a14:foregroundMark x1="73047" y1="7512" x2="73047" y2="7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455" y="2472373"/>
            <a:ext cx="4014651" cy="2672252"/>
          </a:xfrm>
          <a:prstGeom prst="rect">
            <a:avLst/>
          </a:prstGeom>
        </p:spPr>
      </p:pic>
      <p:sp>
        <p:nvSpPr>
          <p:cNvPr id="21" name="Hình tự do: Hình 20">
            <a:extLst>
              <a:ext uri="{FF2B5EF4-FFF2-40B4-BE49-F238E27FC236}">
                <a16:creationId xmlns:a16="http://schemas.microsoft.com/office/drawing/2014/main" id="{DD5176E3-4C28-4E0B-911B-F20113726F54}"/>
              </a:ext>
            </a:extLst>
          </p:cNvPr>
          <p:cNvSpPr/>
          <p:nvPr/>
        </p:nvSpPr>
        <p:spPr>
          <a:xfrm>
            <a:off x="1284340" y="2277767"/>
            <a:ext cx="3623990" cy="575639"/>
          </a:xfrm>
          <a:custGeom>
            <a:avLst/>
            <a:gdLst>
              <a:gd name="connsiteX0" fmla="*/ 0 w 3623990"/>
              <a:gd name="connsiteY0" fmla="*/ 95942 h 575639"/>
              <a:gd name="connsiteX1" fmla="*/ 95942 w 3623990"/>
              <a:gd name="connsiteY1" fmla="*/ 0 h 575639"/>
              <a:gd name="connsiteX2" fmla="*/ 3528048 w 3623990"/>
              <a:gd name="connsiteY2" fmla="*/ 0 h 575639"/>
              <a:gd name="connsiteX3" fmla="*/ 3623990 w 3623990"/>
              <a:gd name="connsiteY3" fmla="*/ 95942 h 575639"/>
              <a:gd name="connsiteX4" fmla="*/ 3623990 w 3623990"/>
              <a:gd name="connsiteY4" fmla="*/ 479697 h 575639"/>
              <a:gd name="connsiteX5" fmla="*/ 3528048 w 3623990"/>
              <a:gd name="connsiteY5" fmla="*/ 575639 h 575639"/>
              <a:gd name="connsiteX6" fmla="*/ 95942 w 3623990"/>
              <a:gd name="connsiteY6" fmla="*/ 575639 h 575639"/>
              <a:gd name="connsiteX7" fmla="*/ 0 w 3623990"/>
              <a:gd name="connsiteY7" fmla="*/ 479697 h 575639"/>
              <a:gd name="connsiteX8" fmla="*/ 0 w 3623990"/>
              <a:gd name="connsiteY8" fmla="*/ 95942 h 5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90" h="575639">
                <a:moveTo>
                  <a:pt x="0" y="95942"/>
                </a:moveTo>
                <a:cubicBezTo>
                  <a:pt x="0" y="42955"/>
                  <a:pt x="42955" y="0"/>
                  <a:pt x="95942" y="0"/>
                </a:cubicBezTo>
                <a:lnTo>
                  <a:pt x="3528048" y="0"/>
                </a:lnTo>
                <a:cubicBezTo>
                  <a:pt x="3581035" y="0"/>
                  <a:pt x="3623990" y="42955"/>
                  <a:pt x="3623990" y="95942"/>
                </a:cubicBezTo>
                <a:lnTo>
                  <a:pt x="3623990" y="479697"/>
                </a:lnTo>
                <a:cubicBezTo>
                  <a:pt x="3623990" y="532684"/>
                  <a:pt x="3581035" y="575639"/>
                  <a:pt x="3528048" y="575639"/>
                </a:cubicBezTo>
                <a:lnTo>
                  <a:pt x="95942" y="575639"/>
                </a:lnTo>
                <a:cubicBezTo>
                  <a:pt x="42955" y="575639"/>
                  <a:pt x="0" y="532684"/>
                  <a:pt x="0" y="479697"/>
                </a:cubicBezTo>
                <a:lnTo>
                  <a:pt x="0" y="959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540" tIns="119540" rIns="119540" bIns="1195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The interesting topic</a:t>
            </a:r>
          </a:p>
        </p:txBody>
      </p:sp>
      <p:sp>
        <p:nvSpPr>
          <p:cNvPr id="22" name="Hình tự do: Hình 21">
            <a:extLst>
              <a:ext uri="{FF2B5EF4-FFF2-40B4-BE49-F238E27FC236}">
                <a16:creationId xmlns:a16="http://schemas.microsoft.com/office/drawing/2014/main" id="{47BBA767-B4A7-4BF3-A802-745B8F839648}"/>
              </a:ext>
            </a:extLst>
          </p:cNvPr>
          <p:cNvSpPr/>
          <p:nvPr/>
        </p:nvSpPr>
        <p:spPr>
          <a:xfrm>
            <a:off x="1284340" y="2922527"/>
            <a:ext cx="3623990" cy="575639"/>
          </a:xfrm>
          <a:custGeom>
            <a:avLst/>
            <a:gdLst>
              <a:gd name="connsiteX0" fmla="*/ 0 w 3623990"/>
              <a:gd name="connsiteY0" fmla="*/ 95942 h 575639"/>
              <a:gd name="connsiteX1" fmla="*/ 95942 w 3623990"/>
              <a:gd name="connsiteY1" fmla="*/ 0 h 575639"/>
              <a:gd name="connsiteX2" fmla="*/ 3528048 w 3623990"/>
              <a:gd name="connsiteY2" fmla="*/ 0 h 575639"/>
              <a:gd name="connsiteX3" fmla="*/ 3623990 w 3623990"/>
              <a:gd name="connsiteY3" fmla="*/ 95942 h 575639"/>
              <a:gd name="connsiteX4" fmla="*/ 3623990 w 3623990"/>
              <a:gd name="connsiteY4" fmla="*/ 479697 h 575639"/>
              <a:gd name="connsiteX5" fmla="*/ 3528048 w 3623990"/>
              <a:gd name="connsiteY5" fmla="*/ 575639 h 575639"/>
              <a:gd name="connsiteX6" fmla="*/ 95942 w 3623990"/>
              <a:gd name="connsiteY6" fmla="*/ 575639 h 575639"/>
              <a:gd name="connsiteX7" fmla="*/ 0 w 3623990"/>
              <a:gd name="connsiteY7" fmla="*/ 479697 h 575639"/>
              <a:gd name="connsiteX8" fmla="*/ 0 w 3623990"/>
              <a:gd name="connsiteY8" fmla="*/ 95942 h 5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90" h="575639">
                <a:moveTo>
                  <a:pt x="0" y="95942"/>
                </a:moveTo>
                <a:cubicBezTo>
                  <a:pt x="0" y="42955"/>
                  <a:pt x="42955" y="0"/>
                  <a:pt x="95942" y="0"/>
                </a:cubicBezTo>
                <a:lnTo>
                  <a:pt x="3528048" y="0"/>
                </a:lnTo>
                <a:cubicBezTo>
                  <a:pt x="3581035" y="0"/>
                  <a:pt x="3623990" y="42955"/>
                  <a:pt x="3623990" y="95942"/>
                </a:cubicBezTo>
                <a:lnTo>
                  <a:pt x="3623990" y="479697"/>
                </a:lnTo>
                <a:cubicBezTo>
                  <a:pt x="3623990" y="532684"/>
                  <a:pt x="3581035" y="575639"/>
                  <a:pt x="3528048" y="575639"/>
                </a:cubicBezTo>
                <a:lnTo>
                  <a:pt x="95942" y="575639"/>
                </a:lnTo>
                <a:cubicBezTo>
                  <a:pt x="42955" y="575639"/>
                  <a:pt x="0" y="532684"/>
                  <a:pt x="0" y="479697"/>
                </a:cubicBezTo>
                <a:lnTo>
                  <a:pt x="0" y="959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-1000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spcFirstLastPara="0" vert="horz" wrap="square" lIns="119540" tIns="119540" rIns="119540" bIns="1195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Make friends</a:t>
            </a:r>
          </a:p>
        </p:txBody>
      </p:sp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819DA5E3-E0CA-41FD-B25B-50789632C295}"/>
              </a:ext>
            </a:extLst>
          </p:cNvPr>
          <p:cNvSpPr/>
          <p:nvPr/>
        </p:nvSpPr>
        <p:spPr>
          <a:xfrm>
            <a:off x="1284340" y="3567287"/>
            <a:ext cx="3623990" cy="575639"/>
          </a:xfrm>
          <a:custGeom>
            <a:avLst/>
            <a:gdLst>
              <a:gd name="connsiteX0" fmla="*/ 0 w 3623990"/>
              <a:gd name="connsiteY0" fmla="*/ 95942 h 575639"/>
              <a:gd name="connsiteX1" fmla="*/ 95942 w 3623990"/>
              <a:gd name="connsiteY1" fmla="*/ 0 h 575639"/>
              <a:gd name="connsiteX2" fmla="*/ 3528048 w 3623990"/>
              <a:gd name="connsiteY2" fmla="*/ 0 h 575639"/>
              <a:gd name="connsiteX3" fmla="*/ 3623990 w 3623990"/>
              <a:gd name="connsiteY3" fmla="*/ 95942 h 575639"/>
              <a:gd name="connsiteX4" fmla="*/ 3623990 w 3623990"/>
              <a:gd name="connsiteY4" fmla="*/ 479697 h 575639"/>
              <a:gd name="connsiteX5" fmla="*/ 3528048 w 3623990"/>
              <a:gd name="connsiteY5" fmla="*/ 575639 h 575639"/>
              <a:gd name="connsiteX6" fmla="*/ 95942 w 3623990"/>
              <a:gd name="connsiteY6" fmla="*/ 575639 h 575639"/>
              <a:gd name="connsiteX7" fmla="*/ 0 w 3623990"/>
              <a:gd name="connsiteY7" fmla="*/ 479697 h 575639"/>
              <a:gd name="connsiteX8" fmla="*/ 0 w 3623990"/>
              <a:gd name="connsiteY8" fmla="*/ 95942 h 5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90" h="575639">
                <a:moveTo>
                  <a:pt x="0" y="95942"/>
                </a:moveTo>
                <a:cubicBezTo>
                  <a:pt x="0" y="42955"/>
                  <a:pt x="42955" y="0"/>
                  <a:pt x="95942" y="0"/>
                </a:cubicBezTo>
                <a:lnTo>
                  <a:pt x="3528048" y="0"/>
                </a:lnTo>
                <a:cubicBezTo>
                  <a:pt x="3581035" y="0"/>
                  <a:pt x="3623990" y="42955"/>
                  <a:pt x="3623990" y="95942"/>
                </a:cubicBezTo>
                <a:lnTo>
                  <a:pt x="3623990" y="479697"/>
                </a:lnTo>
                <a:cubicBezTo>
                  <a:pt x="3623990" y="532684"/>
                  <a:pt x="3581035" y="575639"/>
                  <a:pt x="3528048" y="575639"/>
                </a:cubicBezTo>
                <a:lnTo>
                  <a:pt x="95942" y="575639"/>
                </a:lnTo>
                <a:cubicBezTo>
                  <a:pt x="42955" y="575639"/>
                  <a:pt x="0" y="532684"/>
                  <a:pt x="0" y="479697"/>
                </a:cubicBezTo>
                <a:lnTo>
                  <a:pt x="0" y="959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119540" tIns="119540" rIns="119540" bIns="1195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Relax</a:t>
            </a:r>
          </a:p>
        </p:txBody>
      </p:sp>
      <p:sp>
        <p:nvSpPr>
          <p:cNvPr id="25" name="Hình tự do: Hình 24">
            <a:extLst>
              <a:ext uri="{FF2B5EF4-FFF2-40B4-BE49-F238E27FC236}">
                <a16:creationId xmlns:a16="http://schemas.microsoft.com/office/drawing/2014/main" id="{68EA0B89-B040-4961-9349-608C2E49A7FF}"/>
              </a:ext>
            </a:extLst>
          </p:cNvPr>
          <p:cNvSpPr/>
          <p:nvPr/>
        </p:nvSpPr>
        <p:spPr>
          <a:xfrm>
            <a:off x="1284340" y="4212047"/>
            <a:ext cx="3623990" cy="575639"/>
          </a:xfrm>
          <a:custGeom>
            <a:avLst/>
            <a:gdLst>
              <a:gd name="connsiteX0" fmla="*/ 0 w 3623990"/>
              <a:gd name="connsiteY0" fmla="*/ 95942 h 575639"/>
              <a:gd name="connsiteX1" fmla="*/ 95942 w 3623990"/>
              <a:gd name="connsiteY1" fmla="*/ 0 h 575639"/>
              <a:gd name="connsiteX2" fmla="*/ 3528048 w 3623990"/>
              <a:gd name="connsiteY2" fmla="*/ 0 h 575639"/>
              <a:gd name="connsiteX3" fmla="*/ 3623990 w 3623990"/>
              <a:gd name="connsiteY3" fmla="*/ 95942 h 575639"/>
              <a:gd name="connsiteX4" fmla="*/ 3623990 w 3623990"/>
              <a:gd name="connsiteY4" fmla="*/ 479697 h 575639"/>
              <a:gd name="connsiteX5" fmla="*/ 3528048 w 3623990"/>
              <a:gd name="connsiteY5" fmla="*/ 575639 h 575639"/>
              <a:gd name="connsiteX6" fmla="*/ 95942 w 3623990"/>
              <a:gd name="connsiteY6" fmla="*/ 575639 h 575639"/>
              <a:gd name="connsiteX7" fmla="*/ 0 w 3623990"/>
              <a:gd name="connsiteY7" fmla="*/ 479697 h 575639"/>
              <a:gd name="connsiteX8" fmla="*/ 0 w 3623990"/>
              <a:gd name="connsiteY8" fmla="*/ 95942 h 5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90" h="575639">
                <a:moveTo>
                  <a:pt x="0" y="95942"/>
                </a:moveTo>
                <a:cubicBezTo>
                  <a:pt x="0" y="42955"/>
                  <a:pt x="42955" y="0"/>
                  <a:pt x="95942" y="0"/>
                </a:cubicBezTo>
                <a:lnTo>
                  <a:pt x="3528048" y="0"/>
                </a:lnTo>
                <a:cubicBezTo>
                  <a:pt x="3581035" y="0"/>
                  <a:pt x="3623990" y="42955"/>
                  <a:pt x="3623990" y="95942"/>
                </a:cubicBezTo>
                <a:lnTo>
                  <a:pt x="3623990" y="479697"/>
                </a:lnTo>
                <a:cubicBezTo>
                  <a:pt x="3623990" y="532684"/>
                  <a:pt x="3581035" y="575639"/>
                  <a:pt x="3528048" y="575639"/>
                </a:cubicBezTo>
                <a:lnTo>
                  <a:pt x="95942" y="575639"/>
                </a:lnTo>
                <a:cubicBezTo>
                  <a:pt x="42955" y="575639"/>
                  <a:pt x="0" y="532684"/>
                  <a:pt x="0" y="479697"/>
                </a:cubicBezTo>
                <a:lnTo>
                  <a:pt x="0" y="959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-3000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-30000"/>
            </a:schemeClr>
          </a:effectRef>
          <a:fontRef idx="minor">
            <a:schemeClr val="lt1"/>
          </a:fontRef>
        </p:style>
        <p:txBody>
          <a:bodyPr spcFirstLastPara="0" vert="horz" wrap="square" lIns="119540" tIns="119540" rIns="119540" bIns="1195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Increase group work</a:t>
            </a:r>
          </a:p>
        </p:txBody>
      </p:sp>
      <p:sp>
        <p:nvSpPr>
          <p:cNvPr id="26" name="Hình tự do: Hình 25">
            <a:extLst>
              <a:ext uri="{FF2B5EF4-FFF2-40B4-BE49-F238E27FC236}">
                <a16:creationId xmlns:a16="http://schemas.microsoft.com/office/drawing/2014/main" id="{3E64A508-D1FD-44C8-8921-D7FD93E860D3}"/>
              </a:ext>
            </a:extLst>
          </p:cNvPr>
          <p:cNvSpPr/>
          <p:nvPr/>
        </p:nvSpPr>
        <p:spPr>
          <a:xfrm>
            <a:off x="1284340" y="4856806"/>
            <a:ext cx="3623990" cy="575639"/>
          </a:xfrm>
          <a:custGeom>
            <a:avLst/>
            <a:gdLst>
              <a:gd name="connsiteX0" fmla="*/ 0 w 3623990"/>
              <a:gd name="connsiteY0" fmla="*/ 95942 h 575639"/>
              <a:gd name="connsiteX1" fmla="*/ 95942 w 3623990"/>
              <a:gd name="connsiteY1" fmla="*/ 0 h 575639"/>
              <a:gd name="connsiteX2" fmla="*/ 3528048 w 3623990"/>
              <a:gd name="connsiteY2" fmla="*/ 0 h 575639"/>
              <a:gd name="connsiteX3" fmla="*/ 3623990 w 3623990"/>
              <a:gd name="connsiteY3" fmla="*/ 95942 h 575639"/>
              <a:gd name="connsiteX4" fmla="*/ 3623990 w 3623990"/>
              <a:gd name="connsiteY4" fmla="*/ 479697 h 575639"/>
              <a:gd name="connsiteX5" fmla="*/ 3528048 w 3623990"/>
              <a:gd name="connsiteY5" fmla="*/ 575639 h 575639"/>
              <a:gd name="connsiteX6" fmla="*/ 95942 w 3623990"/>
              <a:gd name="connsiteY6" fmla="*/ 575639 h 575639"/>
              <a:gd name="connsiteX7" fmla="*/ 0 w 3623990"/>
              <a:gd name="connsiteY7" fmla="*/ 479697 h 575639"/>
              <a:gd name="connsiteX8" fmla="*/ 0 w 3623990"/>
              <a:gd name="connsiteY8" fmla="*/ 95942 h 5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90" h="575639">
                <a:moveTo>
                  <a:pt x="0" y="95942"/>
                </a:moveTo>
                <a:cubicBezTo>
                  <a:pt x="0" y="42955"/>
                  <a:pt x="42955" y="0"/>
                  <a:pt x="95942" y="0"/>
                </a:cubicBezTo>
                <a:lnTo>
                  <a:pt x="3528048" y="0"/>
                </a:lnTo>
                <a:cubicBezTo>
                  <a:pt x="3581035" y="0"/>
                  <a:pt x="3623990" y="42955"/>
                  <a:pt x="3623990" y="95942"/>
                </a:cubicBezTo>
                <a:lnTo>
                  <a:pt x="3623990" y="479697"/>
                </a:lnTo>
                <a:cubicBezTo>
                  <a:pt x="3623990" y="532684"/>
                  <a:pt x="3581035" y="575639"/>
                  <a:pt x="3528048" y="575639"/>
                </a:cubicBezTo>
                <a:lnTo>
                  <a:pt x="95942" y="575639"/>
                </a:lnTo>
                <a:cubicBezTo>
                  <a:pt x="42955" y="575639"/>
                  <a:pt x="0" y="532684"/>
                  <a:pt x="0" y="479697"/>
                </a:cubicBezTo>
                <a:lnTo>
                  <a:pt x="0" y="9594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-4000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119540" tIns="119540" rIns="119540" bIns="11954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/>
              <a:t>Increase experience</a:t>
            </a:r>
          </a:p>
        </p:txBody>
      </p:sp>
    </p:spTree>
    <p:extLst>
      <p:ext uri="{BB962C8B-B14F-4D97-AF65-F5344CB8AC3E}">
        <p14:creationId xmlns:p14="http://schemas.microsoft.com/office/powerpoint/2010/main" val="25345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51467EE7-5EF9-4E44-A4DF-463D6904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Use technology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07EE3C52-8125-4AFB-B01F-9CFAB527DA7F}"/>
              </a:ext>
            </a:extLst>
          </p:cNvPr>
          <p:cNvSpPr/>
          <p:nvPr/>
        </p:nvSpPr>
        <p:spPr>
          <a:xfrm>
            <a:off x="1028628" y="3223103"/>
            <a:ext cx="23310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Backend</a:t>
            </a:r>
            <a:endParaRPr lang="vi-VN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CF53B74-2207-4E42-9B9B-443CA76FEB0A}"/>
              </a:ext>
            </a:extLst>
          </p:cNvPr>
          <p:cNvCxnSpPr>
            <a:cxnSpLocks/>
          </p:cNvCxnSpPr>
          <p:nvPr/>
        </p:nvCxnSpPr>
        <p:spPr>
          <a:xfrm flipV="1">
            <a:off x="3359715" y="3078143"/>
            <a:ext cx="611394" cy="370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CC481FA-9EE3-4AD7-A2D9-25D6D74A0BF8}"/>
              </a:ext>
            </a:extLst>
          </p:cNvPr>
          <p:cNvCxnSpPr>
            <a:cxnSpLocks/>
          </p:cNvCxnSpPr>
          <p:nvPr/>
        </p:nvCxnSpPr>
        <p:spPr>
          <a:xfrm>
            <a:off x="3359715" y="3779857"/>
            <a:ext cx="611394" cy="331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Nhóm 105">
            <a:extLst>
              <a:ext uri="{FF2B5EF4-FFF2-40B4-BE49-F238E27FC236}">
                <a16:creationId xmlns:a16="http://schemas.microsoft.com/office/drawing/2014/main" id="{EDE95EB6-D894-449E-87E2-2F4275174971}"/>
              </a:ext>
            </a:extLst>
          </p:cNvPr>
          <p:cNvGrpSpPr/>
          <p:nvPr/>
        </p:nvGrpSpPr>
        <p:grpSpPr>
          <a:xfrm>
            <a:off x="3977598" y="2416528"/>
            <a:ext cx="2992944" cy="2321033"/>
            <a:chOff x="3977598" y="2416528"/>
            <a:chExt cx="2992944" cy="2321033"/>
          </a:xfrm>
        </p:grpSpPr>
        <p:sp>
          <p:nvSpPr>
            <p:cNvPr id="107" name="Hình tự do: Hình 106">
              <a:extLst>
                <a:ext uri="{FF2B5EF4-FFF2-40B4-BE49-F238E27FC236}">
                  <a16:creationId xmlns:a16="http://schemas.microsoft.com/office/drawing/2014/main" id="{42160C5F-00A8-4601-8681-653C4A136A55}"/>
                </a:ext>
              </a:extLst>
            </p:cNvPr>
            <p:cNvSpPr/>
            <p:nvPr/>
          </p:nvSpPr>
          <p:spPr>
            <a:xfrm>
              <a:off x="4482498" y="2416528"/>
              <a:ext cx="2488044" cy="1009802"/>
            </a:xfrm>
            <a:custGeom>
              <a:avLst/>
              <a:gdLst>
                <a:gd name="connsiteX0" fmla="*/ 0 w 2488044"/>
                <a:gd name="connsiteY0" fmla="*/ 0 h 1009800"/>
                <a:gd name="connsiteX1" fmla="*/ 1983144 w 2488044"/>
                <a:gd name="connsiteY1" fmla="*/ 0 h 1009800"/>
                <a:gd name="connsiteX2" fmla="*/ 2488044 w 2488044"/>
                <a:gd name="connsiteY2" fmla="*/ 504900 h 1009800"/>
                <a:gd name="connsiteX3" fmla="*/ 1983144 w 2488044"/>
                <a:gd name="connsiteY3" fmla="*/ 1009800 h 1009800"/>
                <a:gd name="connsiteX4" fmla="*/ 0 w 2488044"/>
                <a:gd name="connsiteY4" fmla="*/ 1009800 h 1009800"/>
                <a:gd name="connsiteX5" fmla="*/ 0 w 2488044"/>
                <a:gd name="connsiteY5" fmla="*/ 0 h 10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044" h="1009800">
                  <a:moveTo>
                    <a:pt x="2488044" y="1009799"/>
                  </a:moveTo>
                  <a:lnTo>
                    <a:pt x="504900" y="1009799"/>
                  </a:lnTo>
                  <a:lnTo>
                    <a:pt x="0" y="504900"/>
                  </a:lnTo>
                  <a:lnTo>
                    <a:pt x="504900" y="1"/>
                  </a:lnTo>
                  <a:lnTo>
                    <a:pt x="2488044" y="1"/>
                  </a:lnTo>
                  <a:lnTo>
                    <a:pt x="2488044" y="10097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7744" tIns="106681" rIns="199136" bIns="10668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/>
                <a:t>SQL Server</a:t>
              </a:r>
            </a:p>
          </p:txBody>
        </p:sp>
        <p:sp>
          <p:nvSpPr>
            <p:cNvPr id="108" name="Hình Bầu dục 107">
              <a:extLst>
                <a:ext uri="{FF2B5EF4-FFF2-40B4-BE49-F238E27FC236}">
                  <a16:creationId xmlns:a16="http://schemas.microsoft.com/office/drawing/2014/main" id="{3D2BAC40-FA0D-4F2E-B80E-CF5529B77902}"/>
                </a:ext>
              </a:extLst>
            </p:cNvPr>
            <p:cNvSpPr/>
            <p:nvPr/>
          </p:nvSpPr>
          <p:spPr>
            <a:xfrm>
              <a:off x="3977598" y="2416529"/>
              <a:ext cx="1009800" cy="1009800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9000" r="-4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5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" name="Hình tự do: Hình 108">
              <a:extLst>
                <a:ext uri="{FF2B5EF4-FFF2-40B4-BE49-F238E27FC236}">
                  <a16:creationId xmlns:a16="http://schemas.microsoft.com/office/drawing/2014/main" id="{9600F7A8-A712-40DF-B79D-7599B322A8CE}"/>
                </a:ext>
              </a:extLst>
            </p:cNvPr>
            <p:cNvSpPr/>
            <p:nvPr/>
          </p:nvSpPr>
          <p:spPr>
            <a:xfrm>
              <a:off x="4482498" y="3727760"/>
              <a:ext cx="2488044" cy="1009801"/>
            </a:xfrm>
            <a:custGeom>
              <a:avLst/>
              <a:gdLst>
                <a:gd name="connsiteX0" fmla="*/ 0 w 2488044"/>
                <a:gd name="connsiteY0" fmla="*/ 0 h 1009800"/>
                <a:gd name="connsiteX1" fmla="*/ 1983144 w 2488044"/>
                <a:gd name="connsiteY1" fmla="*/ 0 h 1009800"/>
                <a:gd name="connsiteX2" fmla="*/ 2488044 w 2488044"/>
                <a:gd name="connsiteY2" fmla="*/ 504900 h 1009800"/>
                <a:gd name="connsiteX3" fmla="*/ 1983144 w 2488044"/>
                <a:gd name="connsiteY3" fmla="*/ 1009800 h 1009800"/>
                <a:gd name="connsiteX4" fmla="*/ 0 w 2488044"/>
                <a:gd name="connsiteY4" fmla="*/ 1009800 h 1009800"/>
                <a:gd name="connsiteX5" fmla="*/ 0 w 2488044"/>
                <a:gd name="connsiteY5" fmla="*/ 0 h 10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8044" h="1009800">
                  <a:moveTo>
                    <a:pt x="2488044" y="1009799"/>
                  </a:moveTo>
                  <a:lnTo>
                    <a:pt x="504900" y="1009799"/>
                  </a:lnTo>
                  <a:lnTo>
                    <a:pt x="0" y="504900"/>
                  </a:lnTo>
                  <a:lnTo>
                    <a:pt x="504900" y="1"/>
                  </a:lnTo>
                  <a:lnTo>
                    <a:pt x="2488044" y="1"/>
                  </a:lnTo>
                  <a:lnTo>
                    <a:pt x="2488044" y="100979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7744" tIns="106681" rIns="199136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/>
                <a:t>.Net Core</a:t>
              </a:r>
            </a:p>
          </p:txBody>
        </p:sp>
        <p:sp>
          <p:nvSpPr>
            <p:cNvPr id="110" name="Hình Bầu dục 109">
              <a:extLst>
                <a:ext uri="{FF2B5EF4-FFF2-40B4-BE49-F238E27FC236}">
                  <a16:creationId xmlns:a16="http://schemas.microsoft.com/office/drawing/2014/main" id="{D6724390-509F-4ED1-944D-0AD0B56D422A}"/>
                </a:ext>
              </a:extLst>
            </p:cNvPr>
            <p:cNvSpPr/>
            <p:nvPr/>
          </p:nvSpPr>
          <p:spPr>
            <a:xfrm>
              <a:off x="3977598" y="3727761"/>
              <a:ext cx="1009800" cy="1009800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50000"/>
                <a:alpha val="90000"/>
                <a:hueOff val="-2496"/>
                <a:satOff val="-2641"/>
                <a:lumOff val="9680"/>
                <a:alphaOff val="-4000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15" name="Sơ đồ 14">
            <a:extLst>
              <a:ext uri="{FF2B5EF4-FFF2-40B4-BE49-F238E27FC236}">
                <a16:creationId xmlns:a16="http://schemas.microsoft.com/office/drawing/2014/main" id="{FCFAC3A1-950D-4D02-A260-87D27C0C1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25598"/>
              </p:ext>
            </p:extLst>
          </p:nvPr>
        </p:nvGraphicFramePr>
        <p:xfrm>
          <a:off x="7588427" y="2646279"/>
          <a:ext cx="3817622" cy="316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9B00D21C-6C32-42C9-8682-1FA5F9A68735}"/>
              </a:ext>
            </a:extLst>
          </p:cNvPr>
          <p:cNvCxnSpPr>
            <a:cxnSpLocks/>
          </p:cNvCxnSpPr>
          <p:nvPr/>
        </p:nvCxnSpPr>
        <p:spPr>
          <a:xfrm flipV="1">
            <a:off x="6997700" y="3223104"/>
            <a:ext cx="487954" cy="9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07AE1EA8-E9B2-4BA0-84AC-3785FE41CADE}"/>
              </a:ext>
            </a:extLst>
          </p:cNvPr>
          <p:cNvCxnSpPr>
            <a:cxnSpLocks/>
          </p:cNvCxnSpPr>
          <p:nvPr/>
        </p:nvCxnSpPr>
        <p:spPr>
          <a:xfrm flipV="1">
            <a:off x="6997700" y="3527341"/>
            <a:ext cx="487954" cy="66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4E3A4669-2442-4339-8677-B5ADAFF2D379}"/>
              </a:ext>
            </a:extLst>
          </p:cNvPr>
          <p:cNvCxnSpPr>
            <a:cxnSpLocks/>
          </p:cNvCxnSpPr>
          <p:nvPr/>
        </p:nvCxnSpPr>
        <p:spPr>
          <a:xfrm flipV="1">
            <a:off x="6997700" y="3841703"/>
            <a:ext cx="481604" cy="3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F3816418-C5B5-482B-92D4-9D9D9804B9A6}"/>
              </a:ext>
            </a:extLst>
          </p:cNvPr>
          <p:cNvCxnSpPr>
            <a:cxnSpLocks/>
          </p:cNvCxnSpPr>
          <p:nvPr/>
        </p:nvCxnSpPr>
        <p:spPr>
          <a:xfrm>
            <a:off x="6997700" y="4196648"/>
            <a:ext cx="48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9A2ABA0-3FE0-4075-98F3-26A762B6829C}"/>
              </a:ext>
            </a:extLst>
          </p:cNvPr>
          <p:cNvCxnSpPr>
            <a:cxnSpLocks/>
          </p:cNvCxnSpPr>
          <p:nvPr/>
        </p:nvCxnSpPr>
        <p:spPr>
          <a:xfrm>
            <a:off x="6997700" y="4202999"/>
            <a:ext cx="468904" cy="44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E9A92BB1-C291-40BD-A995-E01C2AD32AD5}"/>
              </a:ext>
            </a:extLst>
          </p:cNvPr>
          <p:cNvCxnSpPr>
            <a:cxnSpLocks/>
          </p:cNvCxnSpPr>
          <p:nvPr/>
        </p:nvCxnSpPr>
        <p:spPr>
          <a:xfrm>
            <a:off x="6997700" y="4202999"/>
            <a:ext cx="468904" cy="79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52D0FE6F-1C48-4DAD-B0D7-0E375B095ED5}"/>
              </a:ext>
            </a:extLst>
          </p:cNvPr>
          <p:cNvCxnSpPr>
            <a:cxnSpLocks/>
          </p:cNvCxnSpPr>
          <p:nvPr/>
        </p:nvCxnSpPr>
        <p:spPr>
          <a:xfrm>
            <a:off x="6997700" y="4202999"/>
            <a:ext cx="468904" cy="11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51467EE7-5EF9-4E44-A4DF-463D6904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Use technology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07EE3C52-8125-4AFB-B01F-9CFAB527DA7F}"/>
              </a:ext>
            </a:extLst>
          </p:cNvPr>
          <p:cNvSpPr/>
          <p:nvPr/>
        </p:nvSpPr>
        <p:spPr>
          <a:xfrm>
            <a:off x="974928" y="3223103"/>
            <a:ext cx="24384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Frontend</a:t>
            </a:r>
            <a:endParaRPr lang="vi-VN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CC481FA-9EE3-4AD7-A2D9-25D6D74A0BF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13417" y="3577046"/>
            <a:ext cx="6360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ơ đồ 6">
            <a:extLst>
              <a:ext uri="{FF2B5EF4-FFF2-40B4-BE49-F238E27FC236}">
                <a16:creationId xmlns:a16="http://schemas.microsoft.com/office/drawing/2014/main" id="{03DEB531-6EF4-4E22-BA94-69FA96EDA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473126"/>
              </p:ext>
            </p:extLst>
          </p:nvPr>
        </p:nvGraphicFramePr>
        <p:xfrm>
          <a:off x="3789144" y="2415228"/>
          <a:ext cx="3741421" cy="2323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Sơ đồ 14">
            <a:extLst>
              <a:ext uri="{FF2B5EF4-FFF2-40B4-BE49-F238E27FC236}">
                <a16:creationId xmlns:a16="http://schemas.microsoft.com/office/drawing/2014/main" id="{FCFAC3A1-950D-4D02-A260-87D27C0C1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77978"/>
              </p:ext>
            </p:extLst>
          </p:nvPr>
        </p:nvGraphicFramePr>
        <p:xfrm>
          <a:off x="7618535" y="1980852"/>
          <a:ext cx="3817622" cy="316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E7F3B1A7-60D4-4278-927D-50DB8AF9099E}"/>
              </a:ext>
            </a:extLst>
          </p:cNvPr>
          <p:cNvCxnSpPr/>
          <p:nvPr/>
        </p:nvCxnSpPr>
        <p:spPr>
          <a:xfrm flipV="1">
            <a:off x="7255159" y="2374311"/>
            <a:ext cx="275406" cy="103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5CCA120-4B61-49C1-A94E-497A9D6DD76A}"/>
              </a:ext>
            </a:extLst>
          </p:cNvPr>
          <p:cNvCxnSpPr>
            <a:cxnSpLocks/>
          </p:cNvCxnSpPr>
          <p:nvPr/>
        </p:nvCxnSpPr>
        <p:spPr>
          <a:xfrm flipV="1">
            <a:off x="7255159" y="2692174"/>
            <a:ext cx="275406" cy="7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BBF52D9C-CF87-4ED9-AC4F-01F3BB81BE84}"/>
              </a:ext>
            </a:extLst>
          </p:cNvPr>
          <p:cNvCxnSpPr>
            <a:cxnSpLocks/>
          </p:cNvCxnSpPr>
          <p:nvPr/>
        </p:nvCxnSpPr>
        <p:spPr>
          <a:xfrm flipV="1">
            <a:off x="7255159" y="3060587"/>
            <a:ext cx="275406" cy="36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9A7C0AE-B19B-481A-A7D8-7451F5E8FCFE}"/>
              </a:ext>
            </a:extLst>
          </p:cNvPr>
          <p:cNvCxnSpPr>
            <a:cxnSpLocks/>
          </p:cNvCxnSpPr>
          <p:nvPr/>
        </p:nvCxnSpPr>
        <p:spPr>
          <a:xfrm flipV="1">
            <a:off x="7255159" y="3411356"/>
            <a:ext cx="275406" cy="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B7BEF35E-BECA-4D08-809C-E150DF02E0F5}"/>
              </a:ext>
            </a:extLst>
          </p:cNvPr>
          <p:cNvCxnSpPr>
            <a:cxnSpLocks/>
          </p:cNvCxnSpPr>
          <p:nvPr/>
        </p:nvCxnSpPr>
        <p:spPr>
          <a:xfrm>
            <a:off x="7255159" y="3429000"/>
            <a:ext cx="275406" cy="36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10BD8C6-5846-42AA-9252-ACC2D5268395}"/>
              </a:ext>
            </a:extLst>
          </p:cNvPr>
          <p:cNvCxnSpPr>
            <a:cxnSpLocks/>
          </p:cNvCxnSpPr>
          <p:nvPr/>
        </p:nvCxnSpPr>
        <p:spPr>
          <a:xfrm>
            <a:off x="7255159" y="3446644"/>
            <a:ext cx="275406" cy="7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541BCA49-AB86-43E8-82CE-17E1A1BCB1B9}"/>
              </a:ext>
            </a:extLst>
          </p:cNvPr>
          <p:cNvCxnSpPr>
            <a:cxnSpLocks/>
          </p:cNvCxnSpPr>
          <p:nvPr/>
        </p:nvCxnSpPr>
        <p:spPr>
          <a:xfrm>
            <a:off x="7255159" y="3446644"/>
            <a:ext cx="275406" cy="102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36BBCDB1-6E72-4CDF-A790-5D6E15C626DE}"/>
              </a:ext>
            </a:extLst>
          </p:cNvPr>
          <p:cNvCxnSpPr>
            <a:cxnSpLocks/>
          </p:cNvCxnSpPr>
          <p:nvPr/>
        </p:nvCxnSpPr>
        <p:spPr>
          <a:xfrm>
            <a:off x="7255159" y="3446644"/>
            <a:ext cx="275406" cy="144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81820F6-0BA4-45F8-A638-89319C16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Core function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D006998-E3F6-4840-9C00-51ECA66C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39" y="1949778"/>
            <a:ext cx="5285588" cy="1479222"/>
          </a:xfrm>
          <a:prstGeom prst="rect">
            <a:avLst/>
          </a:prstGeom>
        </p:spPr>
      </p:pic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B4B5368C-8225-4533-81DE-FBE3567EDDD5}"/>
              </a:ext>
            </a:extLst>
          </p:cNvPr>
          <p:cNvSpPr/>
          <p:nvPr/>
        </p:nvSpPr>
        <p:spPr>
          <a:xfrm>
            <a:off x="5455593" y="3327216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&amp;</a:t>
            </a:r>
            <a:endParaRPr lang="vi-VN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30644D03-CC13-4CE1-8839-7541A5BF1086}"/>
              </a:ext>
            </a:extLst>
          </p:cNvPr>
          <p:cNvGrpSpPr/>
          <p:nvPr/>
        </p:nvGrpSpPr>
        <p:grpSpPr>
          <a:xfrm>
            <a:off x="3823840" y="4250546"/>
            <a:ext cx="3985126" cy="1945862"/>
            <a:chOff x="3823840" y="4231101"/>
            <a:chExt cx="3985126" cy="1945862"/>
          </a:xfrm>
        </p:grpSpPr>
        <p:pic>
          <p:nvPicPr>
            <p:cNvPr id="16" name="Hình ảnh 15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9E119715-0CD1-4DAA-85CE-C90CCDE1F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00" b="90000" l="3125" r="99805">
                          <a14:foregroundMark x1="11719" y1="18000" x2="39258" y2="71600"/>
                          <a14:foregroundMark x1="6836" y1="8800" x2="21484" y2="8400"/>
                          <a14:foregroundMark x1="21484" y1="8400" x2="91602" y2="20000"/>
                          <a14:foregroundMark x1="91602" y1="20000" x2="94531" y2="46400"/>
                          <a14:foregroundMark x1="94531" y1="46400" x2="93164" y2="70800"/>
                          <a14:foregroundMark x1="93164" y1="70800" x2="4883" y2="70000"/>
                          <a14:foregroundMark x1="6055" y1="8400" x2="3125" y2="56800"/>
                          <a14:foregroundMark x1="6055" y1="4400" x2="81055" y2="10400"/>
                          <a14:foregroundMark x1="84375" y1="6800" x2="96094" y2="17600"/>
                          <a14:foregroundMark x1="96094" y1="17600" x2="99805" y2="34800"/>
                          <a14:foregroundMark x1="98242" y1="6000" x2="98633" y2="4400"/>
                          <a14:backgroundMark x1="6836" y1="84000" x2="17383" y2="80800"/>
                          <a14:backgroundMark x1="17773" y1="86800" x2="31055" y2="84400"/>
                          <a14:backgroundMark x1="31055" y1="84400" x2="43750" y2="85200"/>
                          <a14:backgroundMark x1="43750" y1="85200" x2="58594" y2="84400"/>
                          <a14:backgroundMark x1="58594" y1="84400" x2="85742" y2="87600"/>
                          <a14:backgroundMark x1="85742" y1="87600" x2="94531" y2="84400"/>
                          <a14:backgroundMark x1="85938" y1="84400" x2="81836" y2="84000"/>
                          <a14:backgroundMark x1="19922" y1="81600" x2="21680" y2="85600"/>
                          <a14:backgroundMark x1="48633" y1="81600" x2="49609" y2="88400"/>
                          <a14:backgroundMark x1="33594" y1="84400" x2="32031" y2="80000"/>
                          <a14:backgroundMark x1="72852" y1="83600" x2="72852" y2="80800"/>
                          <a14:backgroundMark x1="72656" y1="80000" x2="72656" y2="8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840" y="4231101"/>
              <a:ext cx="3985126" cy="1945862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42E1D8AA-090E-46EF-B859-ED1A80D88EB9}"/>
                </a:ext>
              </a:extLst>
            </p:cNvPr>
            <p:cNvSpPr/>
            <p:nvPr/>
          </p:nvSpPr>
          <p:spPr>
            <a:xfrm>
              <a:off x="3823840" y="5719763"/>
              <a:ext cx="3985126" cy="250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8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0D91E97B-CF7B-4BAA-8A66-398E8D8E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err="1"/>
              <a:t>SignalR</a:t>
            </a:r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6202D8A-4A6A-4546-AE6A-DBFF8F15E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95" y="2006600"/>
            <a:ext cx="6595810" cy="39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1208</Words>
  <Application>Microsoft Office PowerPoint</Application>
  <PresentationFormat>Widescreen</PresentationFormat>
  <Paragraphs>127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Open Sans</vt:lpstr>
      <vt:lpstr>Roboto</vt:lpstr>
      <vt:lpstr>Sabon Next LT</vt:lpstr>
      <vt:lpstr>Times New Roman</vt:lpstr>
      <vt:lpstr>Wingdings</vt:lpstr>
      <vt:lpstr>LuminousVTI</vt:lpstr>
      <vt:lpstr>Web suggesting to make friends</vt:lpstr>
      <vt:lpstr>Introduce Topic</vt:lpstr>
      <vt:lpstr>Introduce Topic</vt:lpstr>
      <vt:lpstr>Introduce Topic</vt:lpstr>
      <vt:lpstr>Reason to choose the topic</vt:lpstr>
      <vt:lpstr>Use technology</vt:lpstr>
      <vt:lpstr>Use technology</vt:lpstr>
      <vt:lpstr>Core function</vt:lpstr>
      <vt:lpstr>SignalR</vt:lpstr>
      <vt:lpstr>Algorithm used</vt:lpstr>
      <vt:lpstr>Algorithm example</vt:lpstr>
      <vt:lpstr>Algorithm example</vt:lpstr>
      <vt:lpstr>Demo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suggesting to make friends</dc:title>
  <dc:creator>Lê Quốc Nguyên</dc:creator>
  <cp:lastModifiedBy>Tam Nguyen</cp:lastModifiedBy>
  <cp:revision>4</cp:revision>
  <dcterms:created xsi:type="dcterms:W3CDTF">2020-12-15T02:32:20Z</dcterms:created>
  <dcterms:modified xsi:type="dcterms:W3CDTF">2020-12-31T04:48:28Z</dcterms:modified>
</cp:coreProperties>
</file>