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swald" panose="020B0604020202020204" charset="0"/>
      <p:regular r:id="rId37"/>
      <p:bold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799DCA-29E8-4524-A810-633B7D3D7259}">
  <a:tblStyle styleId="{BC799DCA-29E8-4524-A810-633B7D3D7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7c9ba1909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7c9ba1909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 idx="4294967295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{BC799DCA-29E8-4524-A810-633B7D3D7259}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title" idx="4294967295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name="adj1" fmla="val -21725"/>
              <a:gd name="adj2" fmla="val 145765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Office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7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3995774" y="1937075"/>
            <a:ext cx="27960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796BF"/>
                </a:solidFill>
              </a:rPr>
              <a:t>EDIT IN POWERPOINT®</a:t>
            </a:r>
            <a:endParaRPr sz="12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796B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3796BF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96BF"/>
                </a:solidFill>
              </a:rPr>
              <a:t>This template is free to use under </a:t>
            </a:r>
            <a:r>
              <a:rPr lang="en" sz="1000" u="sng">
                <a:solidFill>
                  <a:srgbClr val="3796B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3796B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796BF"/>
              </a:solidFill>
            </a:endParaRPr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1031425" y="1937075"/>
            <a:ext cx="27960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796BF"/>
                </a:solidFill>
              </a:rPr>
              <a:t>EDIT IN GOOGLE SLIDES</a:t>
            </a:r>
            <a:endParaRPr sz="12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32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7" name="Google Shape;347;p3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968600" y="849476"/>
            <a:ext cx="4546141" cy="35392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796BF"/>
                </a:solidFill>
              </a:rPr>
              <a:t>Any questions?</a:t>
            </a: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Roboto Condensed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Dark aqua </a:t>
            </a:r>
            <a:r>
              <a:rPr lang="en" sz="1400" b="1">
                <a:solidFill>
                  <a:srgbClr val="3796BF"/>
                </a:solidFill>
              </a:rPr>
              <a:t>#3796bf</a:t>
            </a:r>
            <a:r>
              <a:rPr lang="en" sz="1400"/>
              <a:t> / Aqua </a:t>
            </a:r>
            <a:r>
              <a:rPr lang="en" sz="1400" b="1">
                <a:solidFill>
                  <a:srgbClr val="4BB5D9"/>
                </a:solidFill>
              </a:rPr>
              <a:t>#4bb5d9</a:t>
            </a:r>
            <a:r>
              <a:rPr lang="en" sz="1400"/>
              <a:t> / Light aqua </a:t>
            </a:r>
            <a:r>
              <a:rPr lang="en" sz="1400" b="1">
                <a:solidFill>
                  <a:srgbClr val="81D1EC"/>
                </a:solidFill>
              </a:rPr>
              <a:t>#81d1ec</a:t>
            </a:r>
            <a:endParaRPr sz="1400" b="1">
              <a:solidFill>
                <a:srgbClr val="81D1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Yolk yellow </a:t>
            </a:r>
            <a:r>
              <a:rPr lang="en" sz="1400" b="1">
                <a:solidFill>
                  <a:srgbClr val="FF9900"/>
                </a:solidFill>
              </a:rPr>
              <a:t>#ff9900</a:t>
            </a:r>
            <a:endParaRPr sz="1400" b="1">
              <a:solidFill>
                <a:srgbClr val="FF9900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1" y="844212"/>
            <a:ext cx="229643" cy="26428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2" y="845020"/>
            <a:ext cx="198237" cy="2626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28" y="1297433"/>
            <a:ext cx="275565" cy="24737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4"/>
            <a:ext cx="265108" cy="26509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4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1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49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78" y="2177680"/>
            <a:ext cx="252209" cy="26589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4" y="2585787"/>
            <a:ext cx="264283" cy="33922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18" y="2615197"/>
            <a:ext cx="280415" cy="28039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298"/>
            <a:ext cx="212720" cy="30619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3" y="3045457"/>
            <a:ext cx="309413" cy="30939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3" y="3555471"/>
            <a:ext cx="316671" cy="17888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1" y="3509548"/>
            <a:ext cx="270749" cy="2707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0"/>
            <a:ext cx="313438" cy="1732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6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0" name="Google Shape;680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87" name="Google Shape;687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2" name="Google Shape;692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6" name="Google Shape;696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02" name="Google Shape;702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06" name="Google Shape;706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1" name="Google Shape;711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17" name="Google Shape;717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4" name="Google Shape;724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27" name="Google Shape;727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1" name="Google Shape;731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38" name="Google Shape;738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4" name="Google Shape;74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48" name="Google Shape;74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66" name="Google Shape;766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1" name="Google Shape;771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77" name="Google Shape;777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4" name="Google Shape;784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89" name="Google Shape;789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94" name="Google Shape;794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0" name="Google Shape;810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1" name="Google Shape;811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26" name="Google Shape;826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0" name="Google Shape;83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1" name="Google Shape;83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42" name="Google Shape;842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0" name="Google Shape;85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55" name="Google Shape;855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0" name="Google Shape;86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66" name="Google Shape;86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73" name="Google Shape;873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77" name="Google Shape;877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3" name="Google Shape;883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0" name="Google Shape;890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4" name="Google Shape;894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99" name="Google Shape;899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06" name="Google Shape;906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14" name="Google Shape;914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19" name="Google Shape;919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3" name="Google Shape;923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27" name="Google Shape;927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32" name="Google Shape;932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37" name="Google Shape;937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43" name="Google Shape;943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0" name="Google Shape;950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58" name="Google Shape;958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1" name="Google Shape;971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6" name="Google Shape;976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0" name="Google Shape;980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87" name="Google Shape;98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96" name="Google Shape;99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09" name="Google Shape;100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22" name="Google Shape;102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35" name="Google Shape;1035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42" name="Google Shape;104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8" name="Google Shape;1058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4" name="Google Shape;106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5" name="Google Shape;106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9" name="Google Shape;106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3" name="Google Shape;107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0" name="Google Shape;108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1" name="Google Shape;1081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0" name="Google Shape;1090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5" name="Google Shape;111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1" name="Google Shape;112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2" name="Google Shape;112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4" name="Google Shape;1124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1133" name="Google Shape;1133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HELLO!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796BF"/>
                </a:solidFill>
              </a:rPr>
              <a:t>I am Jayden Smith</a:t>
            </a: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0" name="Google Shape;1140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41" name="Google Shape;1141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42" name="Google Shape;1142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44" name="Google Shape;1144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45" name="Google Shape;1145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47" name="Google Shape;1147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48" name="Google Shape;1148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0" name="Google Shape;1150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51" name="Google Shape;1151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53" name="Google Shape;1153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>
                <a:solidFill>
                  <a:srgbClr val="3796BF"/>
                </a:solidFill>
              </a:rPr>
              <a:t>1.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BIG</a:t>
            </a:r>
            <a:endParaRPr sz="8000">
              <a:solidFill>
                <a:srgbClr val="81D1E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CONCEPT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1047</Words>
  <Application>Microsoft Office PowerPoint</Application>
  <PresentationFormat>On-screen Show (16:9)</PresentationFormat>
  <Paragraphs>176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Oswald</vt:lpstr>
      <vt:lpstr>Roboto Condensed</vt:lpstr>
      <vt:lpstr>Arial</vt:lpstr>
      <vt:lpstr>Montserrat</vt:lpstr>
      <vt:lpstr>Wolsey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Quốc Đạt Hồ</dc:creator>
  <cp:lastModifiedBy>Quốc Đạt Hồ</cp:lastModifiedBy>
  <cp:revision>1</cp:revision>
  <dcterms:modified xsi:type="dcterms:W3CDTF">2020-05-19T16:51:41Z</dcterms:modified>
</cp:coreProperties>
</file>