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B177B-8CB0-4AF9-995D-6F0DA5A57AE5}" v="4" dt="2023-06-13T13:28:02.538"/>
    <p1510:client id="{79509971-20C2-478A-84BC-3AFDDCA690EF}" v="442" dt="2023-05-08T16:29:30.550"/>
    <p1510:client id="{D1C831D3-92D2-4D2A-9352-F7DFAC790F7E}" v="179" dt="2023-06-13T14:16:17.519"/>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Kiểu Sáng 1 - Màu chủ đề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ải đoàn" userId="89072480dec81711" providerId="Windows Live" clId="Web-{79509971-20C2-478A-84BC-3AFDDCA690EF}"/>
    <pc:docChg chg="addSld delSld modSld sldOrd">
      <pc:chgData name="khải đoàn" userId="89072480dec81711" providerId="Windows Live" clId="Web-{79509971-20C2-478A-84BC-3AFDDCA690EF}" dt="2023-05-08T16:29:30.550" v="485" actId="14100"/>
      <pc:docMkLst>
        <pc:docMk/>
      </pc:docMkLst>
      <pc:sldChg chg="addSp modSp">
        <pc:chgData name="khải đoàn" userId="89072480dec81711" providerId="Windows Live" clId="Web-{79509971-20C2-478A-84BC-3AFDDCA690EF}" dt="2023-05-08T13:41:33.791" v="7" actId="14100"/>
        <pc:sldMkLst>
          <pc:docMk/>
          <pc:sldMk cId="2567927505" sldId="256"/>
        </pc:sldMkLst>
        <pc:picChg chg="add mod">
          <ac:chgData name="khải đoàn" userId="89072480dec81711" providerId="Windows Live" clId="Web-{79509971-20C2-478A-84BC-3AFDDCA690EF}" dt="2023-05-08T13:41:33.791" v="7" actId="14100"/>
          <ac:picMkLst>
            <pc:docMk/>
            <pc:sldMk cId="2567927505" sldId="256"/>
            <ac:picMk id="4" creationId="{A3310F7F-02E6-288F-F5C7-6EC76E2E3D9B}"/>
          </ac:picMkLst>
        </pc:picChg>
      </pc:sldChg>
      <pc:sldChg chg="addSp modSp new mod ord setBg">
        <pc:chgData name="khải đoàn" userId="89072480dec81711" providerId="Windows Live" clId="Web-{79509971-20C2-478A-84BC-3AFDDCA690EF}" dt="2023-05-08T16:12:24.069" v="417"/>
        <pc:sldMkLst>
          <pc:docMk/>
          <pc:sldMk cId="2122693379" sldId="257"/>
        </pc:sldMkLst>
        <pc:spChg chg="mod">
          <ac:chgData name="khải đoàn" userId="89072480dec81711" providerId="Windows Live" clId="Web-{79509971-20C2-478A-84BC-3AFDDCA690EF}" dt="2023-05-08T13:48:35.975" v="103"/>
          <ac:spMkLst>
            <pc:docMk/>
            <pc:sldMk cId="2122693379" sldId="257"/>
            <ac:spMk id="2" creationId="{6A5C4A48-AA7F-AD0D-905C-4DCA941073AD}"/>
          </ac:spMkLst>
        </pc:spChg>
        <pc:spChg chg="mod">
          <ac:chgData name="khải đoàn" userId="89072480dec81711" providerId="Windows Live" clId="Web-{79509971-20C2-478A-84BC-3AFDDCA690EF}" dt="2023-05-08T13:48:35.975" v="103"/>
          <ac:spMkLst>
            <pc:docMk/>
            <pc:sldMk cId="2122693379" sldId="257"/>
            <ac:spMk id="3" creationId="{78040B47-E1E6-8B8C-E5BE-466CB2AF2BE5}"/>
          </ac:spMkLst>
        </pc:spChg>
        <pc:spChg chg="add">
          <ac:chgData name="khải đoàn" userId="89072480dec81711" providerId="Windows Live" clId="Web-{79509971-20C2-478A-84BC-3AFDDCA690EF}" dt="2023-05-08T13:48:35.975" v="103"/>
          <ac:spMkLst>
            <pc:docMk/>
            <pc:sldMk cId="2122693379" sldId="257"/>
            <ac:spMk id="9" creationId="{04812C46-200A-4DEB-A05E-3ED6C68C2387}"/>
          </ac:spMkLst>
        </pc:spChg>
        <pc:spChg chg="add">
          <ac:chgData name="khải đoàn" userId="89072480dec81711" providerId="Windows Live" clId="Web-{79509971-20C2-478A-84BC-3AFDDCA690EF}" dt="2023-05-08T13:48:35.975" v="103"/>
          <ac:spMkLst>
            <pc:docMk/>
            <pc:sldMk cId="2122693379" sldId="257"/>
            <ac:spMk id="11" creationId="{D1EA859B-E555-4109-94F3-6700E046E008}"/>
          </ac:spMkLst>
        </pc:spChg>
        <pc:picChg chg="add">
          <ac:chgData name="khải đoàn" userId="89072480dec81711" providerId="Windows Live" clId="Web-{79509971-20C2-478A-84BC-3AFDDCA690EF}" dt="2023-05-08T13:48:35.975" v="103"/>
          <ac:picMkLst>
            <pc:docMk/>
            <pc:sldMk cId="2122693379" sldId="257"/>
            <ac:picMk id="5" creationId="{CE968FDB-79FD-D8FB-A18F-143C9A1BCC61}"/>
          </ac:picMkLst>
        </pc:picChg>
      </pc:sldChg>
      <pc:sldChg chg="modSp new del">
        <pc:chgData name="khải đoàn" userId="89072480dec81711" providerId="Windows Live" clId="Web-{79509971-20C2-478A-84BC-3AFDDCA690EF}" dt="2023-05-08T13:47:08.519" v="78"/>
        <pc:sldMkLst>
          <pc:docMk/>
          <pc:sldMk cId="3261881852" sldId="257"/>
        </pc:sldMkLst>
        <pc:spChg chg="mod">
          <ac:chgData name="khải đoàn" userId="89072480dec81711" providerId="Windows Live" clId="Web-{79509971-20C2-478A-84BC-3AFDDCA690EF}" dt="2023-05-08T13:46:01.877" v="74" actId="14100"/>
          <ac:spMkLst>
            <pc:docMk/>
            <pc:sldMk cId="3261881852" sldId="257"/>
            <ac:spMk id="2" creationId="{29FBF056-BB99-468D-D440-C822EF361618}"/>
          </ac:spMkLst>
        </pc:spChg>
        <pc:spChg chg="mod">
          <ac:chgData name="khải đoàn" userId="89072480dec81711" providerId="Windows Live" clId="Web-{79509971-20C2-478A-84BC-3AFDDCA690EF}" dt="2023-05-08T13:46:49.784" v="77" actId="20577"/>
          <ac:spMkLst>
            <pc:docMk/>
            <pc:sldMk cId="3261881852" sldId="257"/>
            <ac:spMk id="3" creationId="{2A87A9C3-CF17-AFF1-58EA-EB6F55F2BED2}"/>
          </ac:spMkLst>
        </pc:spChg>
      </pc:sldChg>
      <pc:sldChg chg="addSp delSp modSp new mod ord setBg addAnim delAnim">
        <pc:chgData name="khải đoàn" userId="89072480dec81711" providerId="Windows Live" clId="Web-{79509971-20C2-478A-84BC-3AFDDCA690EF}" dt="2023-05-08T16:18:23.360" v="421"/>
        <pc:sldMkLst>
          <pc:docMk/>
          <pc:sldMk cId="3503412828" sldId="258"/>
        </pc:sldMkLst>
        <pc:spChg chg="mod">
          <ac:chgData name="khải đoàn" userId="89072480dec81711" providerId="Windows Live" clId="Web-{79509971-20C2-478A-84BC-3AFDDCA690EF}" dt="2023-05-08T13:54:37.297" v="147"/>
          <ac:spMkLst>
            <pc:docMk/>
            <pc:sldMk cId="3503412828" sldId="258"/>
            <ac:spMk id="2" creationId="{7E4A9D5E-43B9-E55B-CF25-185950B210CF}"/>
          </ac:spMkLst>
        </pc:spChg>
        <pc:spChg chg="mod">
          <ac:chgData name="khải đoàn" userId="89072480dec81711" providerId="Windows Live" clId="Web-{79509971-20C2-478A-84BC-3AFDDCA690EF}" dt="2023-05-08T13:55:02.033" v="151" actId="20577"/>
          <ac:spMkLst>
            <pc:docMk/>
            <pc:sldMk cId="3503412828" sldId="258"/>
            <ac:spMk id="3" creationId="{3D2C24E3-399A-E459-46E9-D02033FDD9FD}"/>
          </ac:spMkLst>
        </pc:spChg>
        <pc:spChg chg="add del">
          <ac:chgData name="khải đoàn" userId="89072480dec81711" providerId="Windows Live" clId="Web-{79509971-20C2-478A-84BC-3AFDDCA690EF}" dt="2023-05-08T13:54:18.781" v="143"/>
          <ac:spMkLst>
            <pc:docMk/>
            <pc:sldMk cId="3503412828" sldId="258"/>
            <ac:spMk id="8" creationId="{4E1BEB12-92AF-4445-98AD-4C7756E7C93B}"/>
          </ac:spMkLst>
        </pc:spChg>
        <pc:spChg chg="add del">
          <ac:chgData name="khải đoàn" userId="89072480dec81711" providerId="Windows Live" clId="Web-{79509971-20C2-478A-84BC-3AFDDCA690EF}" dt="2023-05-08T13:54:11.015" v="137"/>
          <ac:spMkLst>
            <pc:docMk/>
            <pc:sldMk cId="3503412828" sldId="258"/>
            <ac:spMk id="9" creationId="{026A84AF-6F58-471A-BF1F-10D8C03511C4}"/>
          </ac:spMkLst>
        </pc:spChg>
        <pc:spChg chg="add del">
          <ac:chgData name="khải đoàn" userId="89072480dec81711" providerId="Windows Live" clId="Web-{79509971-20C2-478A-84BC-3AFDDCA690EF}" dt="2023-05-08T13:54:18.781" v="143"/>
          <ac:spMkLst>
            <pc:docMk/>
            <pc:sldMk cId="3503412828" sldId="258"/>
            <ac:spMk id="10" creationId="{D0522C2C-7B5C-48A7-A969-03941E5D2E76}"/>
          </ac:spMkLst>
        </pc:spChg>
        <pc:spChg chg="add del">
          <ac:chgData name="khải đoàn" userId="89072480dec81711" providerId="Windows Live" clId="Web-{79509971-20C2-478A-84BC-3AFDDCA690EF}" dt="2023-05-08T13:54:13.937" v="141"/>
          <ac:spMkLst>
            <pc:docMk/>
            <pc:sldMk cId="3503412828" sldId="258"/>
            <ac:spMk id="11" creationId="{D1EA859B-E555-4109-94F3-6700E046E008}"/>
          </ac:spMkLst>
        </pc:spChg>
        <pc:spChg chg="add del">
          <ac:chgData name="khải đoàn" userId="89072480dec81711" providerId="Windows Live" clId="Web-{79509971-20C2-478A-84BC-3AFDDCA690EF}" dt="2023-05-08T13:54:13.937" v="141"/>
          <ac:spMkLst>
            <pc:docMk/>
            <pc:sldMk cId="3503412828" sldId="258"/>
            <ac:spMk id="12" creationId="{04812C46-200A-4DEB-A05E-3ED6C68C2387}"/>
          </ac:spMkLst>
        </pc:spChg>
        <pc:spChg chg="add del">
          <ac:chgData name="khải đoàn" userId="89072480dec81711" providerId="Windows Live" clId="Web-{79509971-20C2-478A-84BC-3AFDDCA690EF}" dt="2023-05-08T13:54:18.781" v="143"/>
          <ac:spMkLst>
            <pc:docMk/>
            <pc:sldMk cId="3503412828" sldId="258"/>
            <ac:spMk id="14" creationId="{D6EE29F2-D77F-4BD0-A20B-334D316A1C9D}"/>
          </ac:spMkLst>
        </pc:spChg>
        <pc:spChg chg="add del">
          <ac:chgData name="khải đoàn" userId="89072480dec81711" providerId="Windows Live" clId="Web-{79509971-20C2-478A-84BC-3AFDDCA690EF}" dt="2023-05-08T13:54:18.781" v="143"/>
          <ac:spMkLst>
            <pc:docMk/>
            <pc:sldMk cId="3503412828" sldId="258"/>
            <ac:spMk id="15" creationId="{9C682A1A-5B2D-4111-BBD6-620165633E5B}"/>
          </ac:spMkLst>
        </pc:spChg>
        <pc:spChg chg="add del">
          <ac:chgData name="khải đoàn" userId="89072480dec81711" providerId="Windows Live" clId="Web-{79509971-20C2-478A-84BC-3AFDDCA690EF}" dt="2023-05-08T13:54:18.781" v="143"/>
          <ac:spMkLst>
            <pc:docMk/>
            <pc:sldMk cId="3503412828" sldId="258"/>
            <ac:spMk id="16" creationId="{22D09ED2-868F-42C6-866E-F92E0CEF314F}"/>
          </ac:spMkLst>
        </pc:spChg>
        <pc:spChg chg="add del">
          <ac:chgData name="khải đoàn" userId="89072480dec81711" providerId="Windows Live" clId="Web-{79509971-20C2-478A-84BC-3AFDDCA690EF}" dt="2023-05-08T13:54:37.297" v="147"/>
          <ac:spMkLst>
            <pc:docMk/>
            <pc:sldMk cId="3503412828" sldId="258"/>
            <ac:spMk id="18" creationId="{4522B21E-B2B9-4C72-9A71-C87EFD137480}"/>
          </ac:spMkLst>
        </pc:spChg>
        <pc:spChg chg="add del">
          <ac:chgData name="khải đoàn" userId="89072480dec81711" providerId="Windows Live" clId="Web-{79509971-20C2-478A-84BC-3AFDDCA690EF}" dt="2023-05-08T13:54:37.297" v="147"/>
          <ac:spMkLst>
            <pc:docMk/>
            <pc:sldMk cId="3503412828" sldId="258"/>
            <ac:spMk id="19" creationId="{5EB7D2A2-F448-44D4-938C-DC84CBCB3B1E}"/>
          </ac:spMkLst>
        </pc:spChg>
        <pc:spChg chg="add del">
          <ac:chgData name="khải đoàn" userId="89072480dec81711" providerId="Windows Live" clId="Web-{79509971-20C2-478A-84BC-3AFDDCA690EF}" dt="2023-05-08T13:54:37.297" v="147"/>
          <ac:spMkLst>
            <pc:docMk/>
            <pc:sldMk cId="3503412828" sldId="258"/>
            <ac:spMk id="20" creationId="{871AEA07-1E14-44B4-8E55-64EF049CD66F}"/>
          </ac:spMkLst>
        </pc:spChg>
        <pc:spChg chg="add">
          <ac:chgData name="khải đoàn" userId="89072480dec81711" providerId="Windows Live" clId="Web-{79509971-20C2-478A-84BC-3AFDDCA690EF}" dt="2023-05-08T13:54:37.297" v="147"/>
          <ac:spMkLst>
            <pc:docMk/>
            <pc:sldMk cId="3503412828" sldId="258"/>
            <ac:spMk id="26" creationId="{18873D23-2DCF-4B31-A009-95721C06E8E1}"/>
          </ac:spMkLst>
        </pc:spChg>
        <pc:spChg chg="add">
          <ac:chgData name="khải đoàn" userId="89072480dec81711" providerId="Windows Live" clId="Web-{79509971-20C2-478A-84BC-3AFDDCA690EF}" dt="2023-05-08T13:54:37.297" v="147"/>
          <ac:spMkLst>
            <pc:docMk/>
            <pc:sldMk cId="3503412828" sldId="258"/>
            <ac:spMk id="28" creationId="{C13EF075-D4EF-4929-ADBC-91B27DA19955}"/>
          </ac:spMkLst>
        </pc:spChg>
        <pc:grpChg chg="add">
          <ac:chgData name="khải đoàn" userId="89072480dec81711" providerId="Windows Live" clId="Web-{79509971-20C2-478A-84BC-3AFDDCA690EF}" dt="2023-05-08T13:54:37.297" v="147"/>
          <ac:grpSpMkLst>
            <pc:docMk/>
            <pc:sldMk cId="3503412828" sldId="258"/>
            <ac:grpSpMk id="30" creationId="{DAA26DFA-AAB2-4973-9C17-16D587C7B198}"/>
          </ac:grpSpMkLst>
        </pc:grpChg>
        <pc:picChg chg="add del">
          <ac:chgData name="khải đoàn" userId="89072480dec81711" providerId="Windows Live" clId="Web-{79509971-20C2-478A-84BC-3AFDDCA690EF}" dt="2023-05-08T13:54:11.015" v="137"/>
          <ac:picMkLst>
            <pc:docMk/>
            <pc:sldMk cId="3503412828" sldId="258"/>
            <ac:picMk id="5" creationId="{9A5C673B-3127-0F5B-3387-2F2EBC509813}"/>
          </ac:picMkLst>
        </pc:picChg>
        <pc:picChg chg="add del">
          <ac:chgData name="khải đoàn" userId="89072480dec81711" providerId="Windows Live" clId="Web-{79509971-20C2-478A-84BC-3AFDDCA690EF}" dt="2023-05-08T13:54:13.937" v="141"/>
          <ac:picMkLst>
            <pc:docMk/>
            <pc:sldMk cId="3503412828" sldId="258"/>
            <ac:picMk id="13" creationId="{269D2A76-27EF-0E04-4B74-C43AF1BCC25A}"/>
          </ac:picMkLst>
        </pc:picChg>
        <pc:cxnChg chg="add del">
          <ac:chgData name="khải đoàn" userId="89072480dec81711" providerId="Windows Live" clId="Web-{79509971-20C2-478A-84BC-3AFDDCA690EF}" dt="2023-05-08T13:54:37.297" v="147"/>
          <ac:cxnSpMkLst>
            <pc:docMk/>
            <pc:sldMk cId="3503412828" sldId="258"/>
            <ac:cxnSpMk id="21" creationId="{F7C8EA93-3210-4C62-99E9-153C275E3A87}"/>
          </ac:cxnSpMkLst>
        </pc:cxnChg>
      </pc:sldChg>
      <pc:sldChg chg="addSp delSp modSp new mod ord setBg addAnim setClrOvrMap">
        <pc:chgData name="khải đoàn" userId="89072480dec81711" providerId="Windows Live" clId="Web-{79509971-20C2-478A-84BC-3AFDDCA690EF}" dt="2023-05-08T16:12:20.428" v="416"/>
        <pc:sldMkLst>
          <pc:docMk/>
          <pc:sldMk cId="1354335854" sldId="259"/>
        </pc:sldMkLst>
        <pc:spChg chg="mod">
          <ac:chgData name="khải đoàn" userId="89072480dec81711" providerId="Windows Live" clId="Web-{79509971-20C2-478A-84BC-3AFDDCA690EF}" dt="2023-05-08T15:01:44.541" v="415" actId="1076"/>
          <ac:spMkLst>
            <pc:docMk/>
            <pc:sldMk cId="1354335854" sldId="259"/>
            <ac:spMk id="2" creationId="{5AA6A8E0-F931-8F20-9A3C-D47FBDBF67EB}"/>
          </ac:spMkLst>
        </pc:spChg>
        <pc:spChg chg="del mod">
          <ac:chgData name="khải đoàn" userId="89072480dec81711" providerId="Windows Live" clId="Web-{79509971-20C2-478A-84BC-3AFDDCA690EF}" dt="2023-05-08T13:56:01.550" v="162"/>
          <ac:spMkLst>
            <pc:docMk/>
            <pc:sldMk cId="1354335854" sldId="259"/>
            <ac:spMk id="3" creationId="{79E6806D-5416-135F-AD56-DB2F37928AEA}"/>
          </ac:spMkLst>
        </pc:spChg>
        <pc:spChg chg="add del">
          <ac:chgData name="khải đoàn" userId="89072480dec81711" providerId="Windows Live" clId="Web-{79509971-20C2-478A-84BC-3AFDDCA690EF}" dt="2023-05-08T13:56:01.550" v="161"/>
          <ac:spMkLst>
            <pc:docMk/>
            <pc:sldMk cId="1354335854" sldId="259"/>
            <ac:spMk id="8" creationId="{09588DA8-065E-4F6F-8EFD-43104AB2E0CF}"/>
          </ac:spMkLst>
        </pc:spChg>
        <pc:spChg chg="add del">
          <ac:chgData name="khải đoàn" userId="89072480dec81711" providerId="Windows Live" clId="Web-{79509971-20C2-478A-84BC-3AFDDCA690EF}" dt="2023-05-08T13:56:01.550" v="161"/>
          <ac:spMkLst>
            <pc:docMk/>
            <pc:sldMk cId="1354335854" sldId="259"/>
            <ac:spMk id="10" creationId="{C4285719-470E-454C-AF62-8323075F1F5B}"/>
          </ac:spMkLst>
        </pc:spChg>
        <pc:spChg chg="add del">
          <ac:chgData name="khải đoàn" userId="89072480dec81711" providerId="Windows Live" clId="Web-{79509971-20C2-478A-84BC-3AFDDCA690EF}" dt="2023-05-08T13:56:01.550" v="161"/>
          <ac:spMkLst>
            <pc:docMk/>
            <pc:sldMk cId="1354335854" sldId="259"/>
            <ac:spMk id="12" creationId="{CD9FE4EF-C4D8-49A0-B2FF-81D8DB7D8A24}"/>
          </ac:spMkLst>
        </pc:spChg>
        <pc:spChg chg="add del">
          <ac:chgData name="khải đoàn" userId="89072480dec81711" providerId="Windows Live" clId="Web-{79509971-20C2-478A-84BC-3AFDDCA690EF}" dt="2023-05-08T13:56:01.550" v="161"/>
          <ac:spMkLst>
            <pc:docMk/>
            <pc:sldMk cId="1354335854" sldId="259"/>
            <ac:spMk id="14" creationId="{4300840D-0A0B-4512-BACA-B439D5B9C57C}"/>
          </ac:spMkLst>
        </pc:spChg>
        <pc:spChg chg="add del">
          <ac:chgData name="khải đoàn" userId="89072480dec81711" providerId="Windows Live" clId="Web-{79509971-20C2-478A-84BC-3AFDDCA690EF}" dt="2023-05-08T13:56:01.550" v="161"/>
          <ac:spMkLst>
            <pc:docMk/>
            <pc:sldMk cId="1354335854" sldId="259"/>
            <ac:spMk id="16" creationId="{D2B78728-A580-49A7-84F9-6EF6F583ADE0}"/>
          </ac:spMkLst>
        </pc:spChg>
        <pc:spChg chg="add del">
          <ac:chgData name="khải đoàn" userId="89072480dec81711" providerId="Windows Live" clId="Web-{79509971-20C2-478A-84BC-3AFDDCA690EF}" dt="2023-05-08T13:56:01.550" v="161"/>
          <ac:spMkLst>
            <pc:docMk/>
            <pc:sldMk cId="1354335854" sldId="259"/>
            <ac:spMk id="18" creationId="{38FAA1A1-D861-433F-88FA-1E9D6FD31D11}"/>
          </ac:spMkLst>
        </pc:spChg>
        <pc:spChg chg="add del">
          <ac:chgData name="khải đoàn" userId="89072480dec81711" providerId="Windows Live" clId="Web-{79509971-20C2-478A-84BC-3AFDDCA690EF}" dt="2023-05-08T13:56:01.550" v="161"/>
          <ac:spMkLst>
            <pc:docMk/>
            <pc:sldMk cId="1354335854" sldId="259"/>
            <ac:spMk id="20" creationId="{8D71EDA1-87BF-4D5D-AB79-F346FD19278A}"/>
          </ac:spMkLst>
        </pc:spChg>
        <pc:spChg chg="add del">
          <ac:chgData name="khải đoàn" userId="89072480dec81711" providerId="Windows Live" clId="Web-{79509971-20C2-478A-84BC-3AFDDCA690EF}" dt="2023-05-08T15:01:19.244" v="407"/>
          <ac:spMkLst>
            <pc:docMk/>
            <pc:sldMk cId="1354335854" sldId="259"/>
            <ac:spMk id="22" creationId="{66B332A4-D438-4773-A77F-5ED49A448D9D}"/>
          </ac:spMkLst>
        </pc:spChg>
        <pc:spChg chg="add del">
          <ac:chgData name="khải đoàn" userId="89072480dec81711" providerId="Windows Live" clId="Web-{79509971-20C2-478A-84BC-3AFDDCA690EF}" dt="2023-05-08T15:01:19.244" v="407"/>
          <ac:spMkLst>
            <pc:docMk/>
            <pc:sldMk cId="1354335854" sldId="259"/>
            <ac:spMk id="23" creationId="{DF9AD32D-FF05-44F4-BD4D-9CEE89B71EB9}"/>
          </ac:spMkLst>
        </pc:spChg>
        <pc:spChg chg="add del">
          <ac:chgData name="khải đoàn" userId="89072480dec81711" providerId="Windows Live" clId="Web-{79509971-20C2-478A-84BC-3AFDDCA690EF}" dt="2023-05-08T15:01:19.228" v="406"/>
          <ac:spMkLst>
            <pc:docMk/>
            <pc:sldMk cId="1354335854" sldId="259"/>
            <ac:spMk id="29" creationId="{A34066D6-1B59-4642-A86D-39464CEE971B}"/>
          </ac:spMkLst>
        </pc:spChg>
        <pc:spChg chg="add del">
          <ac:chgData name="khải đoàn" userId="89072480dec81711" providerId="Windows Live" clId="Web-{79509971-20C2-478A-84BC-3AFDDCA690EF}" dt="2023-05-08T15:01:19.228" v="406"/>
          <ac:spMkLst>
            <pc:docMk/>
            <pc:sldMk cId="1354335854" sldId="259"/>
            <ac:spMk id="31" creationId="{18E928D9-3091-4385-B979-265D55AD02CE}"/>
          </ac:spMkLst>
        </pc:spChg>
        <pc:spChg chg="add del">
          <ac:chgData name="khải đoàn" userId="89072480dec81711" providerId="Windows Live" clId="Web-{79509971-20C2-478A-84BC-3AFDDCA690EF}" dt="2023-05-08T15:01:19.228" v="406"/>
          <ac:spMkLst>
            <pc:docMk/>
            <pc:sldMk cId="1354335854" sldId="259"/>
            <ac:spMk id="33" creationId="{7D602432-D774-4CF5-94E8-7D52D01059D2}"/>
          </ac:spMkLst>
        </pc:spChg>
        <pc:spChg chg="add del">
          <ac:chgData name="khải đoàn" userId="89072480dec81711" providerId="Windows Live" clId="Web-{79509971-20C2-478A-84BC-3AFDDCA690EF}" dt="2023-05-08T15:01:19.228" v="406"/>
          <ac:spMkLst>
            <pc:docMk/>
            <pc:sldMk cId="1354335854" sldId="259"/>
            <ac:spMk id="35" creationId="{CBF9EBB4-5078-47B2-AAA0-DF4A88D8182A}"/>
          </ac:spMkLst>
        </pc:spChg>
        <pc:spChg chg="add">
          <ac:chgData name="khải đoàn" userId="89072480dec81711" providerId="Windows Live" clId="Web-{79509971-20C2-478A-84BC-3AFDDCA690EF}" dt="2023-05-08T15:01:19.244" v="407"/>
          <ac:spMkLst>
            <pc:docMk/>
            <pc:sldMk cId="1354335854" sldId="259"/>
            <ac:spMk id="37" creationId="{36C4118A-B523-45D9-B427-8E05B2DEA65C}"/>
          </ac:spMkLst>
        </pc:spChg>
        <pc:picChg chg="add del">
          <ac:chgData name="khải đoàn" userId="89072480dec81711" providerId="Windows Live" clId="Web-{79509971-20C2-478A-84BC-3AFDDCA690EF}" dt="2023-05-08T15:01:19.228" v="406"/>
          <ac:picMkLst>
            <pc:docMk/>
            <pc:sldMk cId="1354335854" sldId="259"/>
            <ac:picMk id="25" creationId="{A621F130-F3E4-6E6D-72C0-B75305910A43}"/>
          </ac:picMkLst>
        </pc:picChg>
        <pc:picChg chg="add">
          <ac:chgData name="khải đoàn" userId="89072480dec81711" providerId="Windows Live" clId="Web-{79509971-20C2-478A-84BC-3AFDDCA690EF}" dt="2023-05-08T15:01:19.244" v="407"/>
          <ac:picMkLst>
            <pc:docMk/>
            <pc:sldMk cId="1354335854" sldId="259"/>
            <ac:picMk id="38" creationId="{142980D5-7083-EADC-0B81-22FC18255543}"/>
          </ac:picMkLst>
        </pc:picChg>
      </pc:sldChg>
      <pc:sldChg chg="addSp delSp modSp new mod setBg">
        <pc:chgData name="khải đoàn" userId="89072480dec81711" providerId="Windows Live" clId="Web-{79509971-20C2-478A-84BC-3AFDDCA690EF}" dt="2023-05-08T14:01:34.059" v="205" actId="20577"/>
        <pc:sldMkLst>
          <pc:docMk/>
          <pc:sldMk cId="349380613" sldId="260"/>
        </pc:sldMkLst>
        <pc:spChg chg="mod ord">
          <ac:chgData name="khải đoàn" userId="89072480dec81711" providerId="Windows Live" clId="Web-{79509971-20C2-478A-84BC-3AFDDCA690EF}" dt="2023-05-08T14:00:22.760" v="193" actId="14100"/>
          <ac:spMkLst>
            <pc:docMk/>
            <pc:sldMk cId="349380613" sldId="260"/>
            <ac:spMk id="2" creationId="{393BBBF6-BC32-948E-A859-5B7B4C6117C4}"/>
          </ac:spMkLst>
        </pc:spChg>
        <pc:spChg chg="del">
          <ac:chgData name="khải đoàn" userId="89072480dec81711" providerId="Windows Live" clId="Web-{79509971-20C2-478A-84BC-3AFDDCA690EF}" dt="2023-05-08T13:57:22.286" v="172"/>
          <ac:spMkLst>
            <pc:docMk/>
            <pc:sldMk cId="349380613" sldId="260"/>
            <ac:spMk id="3" creationId="{6C3F25EB-B7CE-45DE-8BA0-57FF81BBF0A6}"/>
          </ac:spMkLst>
        </pc:spChg>
        <pc:spChg chg="add mod">
          <ac:chgData name="khải đoàn" userId="89072480dec81711" providerId="Windows Live" clId="Web-{79509971-20C2-478A-84BC-3AFDDCA690EF}" dt="2023-05-08T13:57:22.286" v="174"/>
          <ac:spMkLst>
            <pc:docMk/>
            <pc:sldMk cId="349380613" sldId="260"/>
            <ac:spMk id="5" creationId="{B3866CD1-6F9A-D5A4-6004-6A28EC2ECC55}"/>
          </ac:spMkLst>
        </pc:spChg>
        <pc:spChg chg="add del mod">
          <ac:chgData name="khải đoàn" userId="89072480dec81711" providerId="Windows Live" clId="Web-{79509971-20C2-478A-84BC-3AFDDCA690EF}" dt="2023-05-08T14:01:34.059" v="205" actId="20577"/>
          <ac:spMkLst>
            <pc:docMk/>
            <pc:sldMk cId="349380613" sldId="260"/>
            <ac:spMk id="9" creationId="{30886BB9-52A2-D0F5-B0F3-D9CD5425B60D}"/>
          </ac:spMkLst>
        </pc:spChg>
        <pc:spChg chg="add del">
          <ac:chgData name="khải đoàn" userId="89072480dec81711" providerId="Windows Live" clId="Web-{79509971-20C2-478A-84BC-3AFDDCA690EF}" dt="2023-05-08T13:59:56.025" v="186"/>
          <ac:spMkLst>
            <pc:docMk/>
            <pc:sldMk cId="349380613" sldId="260"/>
            <ac:spMk id="12" creationId="{9CE0A68D-28EF-49D9-B84B-5DAB38714976}"/>
          </ac:spMkLst>
        </pc:spChg>
        <pc:spChg chg="add del">
          <ac:chgData name="khải đoàn" userId="89072480dec81711" providerId="Windows Live" clId="Web-{79509971-20C2-478A-84BC-3AFDDCA690EF}" dt="2023-05-08T13:59:56.025" v="186"/>
          <ac:spMkLst>
            <pc:docMk/>
            <pc:sldMk cId="349380613" sldId="260"/>
            <ac:spMk id="14" creationId="{1FA0C3DC-24DE-44E3-9D41-CAA5F3B20751}"/>
          </ac:spMkLst>
        </pc:spChg>
        <pc:spChg chg="add del">
          <ac:chgData name="khải đoàn" userId="89072480dec81711" providerId="Windows Live" clId="Web-{79509971-20C2-478A-84BC-3AFDDCA690EF}" dt="2023-05-08T13:59:56.010" v="185"/>
          <ac:spMkLst>
            <pc:docMk/>
            <pc:sldMk cId="349380613" sldId="260"/>
            <ac:spMk id="19" creationId="{04812C46-200A-4DEB-A05E-3ED6C68C2387}"/>
          </ac:spMkLst>
        </pc:spChg>
        <pc:spChg chg="add del">
          <ac:chgData name="khải đoàn" userId="89072480dec81711" providerId="Windows Live" clId="Web-{79509971-20C2-478A-84BC-3AFDDCA690EF}" dt="2023-05-08T13:59:56.010" v="185"/>
          <ac:spMkLst>
            <pc:docMk/>
            <pc:sldMk cId="349380613" sldId="260"/>
            <ac:spMk id="21" creationId="{D1EA859B-E555-4109-94F3-6700E046E008}"/>
          </ac:spMkLst>
        </pc:spChg>
        <pc:spChg chg="add">
          <ac:chgData name="khải đoàn" userId="89072480dec81711" providerId="Windows Live" clId="Web-{79509971-20C2-478A-84BC-3AFDDCA690EF}" dt="2023-05-08T13:59:56.025" v="186"/>
          <ac:spMkLst>
            <pc:docMk/>
            <pc:sldMk cId="349380613" sldId="260"/>
            <ac:spMk id="23" creationId="{B8B8D07F-F13E-443E-BA68-2D26672D76B9}"/>
          </ac:spMkLst>
        </pc:spChg>
        <pc:spChg chg="add">
          <ac:chgData name="khải đoàn" userId="89072480dec81711" providerId="Windows Live" clId="Web-{79509971-20C2-478A-84BC-3AFDDCA690EF}" dt="2023-05-08T13:59:56.025" v="186"/>
          <ac:spMkLst>
            <pc:docMk/>
            <pc:sldMk cId="349380613" sldId="260"/>
            <ac:spMk id="24" creationId="{12609869-9E80-471B-A487-A53288E0E791}"/>
          </ac:spMkLst>
        </pc:spChg>
        <pc:spChg chg="add">
          <ac:chgData name="khải đoàn" userId="89072480dec81711" providerId="Windows Live" clId="Web-{79509971-20C2-478A-84BC-3AFDDCA690EF}" dt="2023-05-08T13:59:56.025" v="186"/>
          <ac:spMkLst>
            <pc:docMk/>
            <pc:sldMk cId="349380613" sldId="260"/>
            <ac:spMk id="25" creationId="{2813A4FA-24A5-41ED-A534-3807D1B2F344}"/>
          </ac:spMkLst>
        </pc:spChg>
        <pc:spChg chg="add">
          <ac:chgData name="khải đoàn" userId="89072480dec81711" providerId="Windows Live" clId="Web-{79509971-20C2-478A-84BC-3AFDDCA690EF}" dt="2023-05-08T13:59:56.025" v="186"/>
          <ac:spMkLst>
            <pc:docMk/>
            <pc:sldMk cId="349380613" sldId="260"/>
            <ac:spMk id="26" creationId="{7004738A-9D34-43E8-97D2-CA0EED4F8BE0}"/>
          </ac:spMkLst>
        </pc:spChg>
        <pc:spChg chg="add">
          <ac:chgData name="khải đoàn" userId="89072480dec81711" providerId="Windows Live" clId="Web-{79509971-20C2-478A-84BC-3AFDDCA690EF}" dt="2023-05-08T13:59:56.025" v="186"/>
          <ac:spMkLst>
            <pc:docMk/>
            <pc:sldMk cId="349380613" sldId="260"/>
            <ac:spMk id="27" creationId="{C3944F27-CA70-4E84-A51A-E6BF89558979}"/>
          </ac:spMkLst>
        </pc:spChg>
        <pc:picChg chg="add mod ord">
          <ac:chgData name="khải đoàn" userId="89072480dec81711" providerId="Windows Live" clId="Web-{79509971-20C2-478A-84BC-3AFDDCA690EF}" dt="2023-05-08T14:01:13.027" v="200" actId="1076"/>
          <ac:picMkLst>
            <pc:docMk/>
            <pc:sldMk cId="349380613" sldId="260"/>
            <ac:picMk id="4" creationId="{986B92A4-CD86-2FA4-D6C5-8E9712AB5571}"/>
          </ac:picMkLst>
        </pc:picChg>
        <pc:picChg chg="add del mod ord">
          <ac:chgData name="khải đoàn" userId="89072480dec81711" providerId="Windows Live" clId="Web-{79509971-20C2-478A-84BC-3AFDDCA690EF}" dt="2023-05-08T13:58:37.148" v="177"/>
          <ac:picMkLst>
            <pc:docMk/>
            <pc:sldMk cId="349380613" sldId="260"/>
            <ac:picMk id="6" creationId="{138B078B-6547-CD1B-2264-6F96075AB2C3}"/>
          </ac:picMkLst>
        </pc:picChg>
      </pc:sldChg>
      <pc:sldChg chg="addSp delSp modSp new mod setBg">
        <pc:chgData name="khải đoàn" userId="89072480dec81711" providerId="Windows Live" clId="Web-{79509971-20C2-478A-84BC-3AFDDCA690EF}" dt="2023-05-08T14:03:30.375" v="216"/>
        <pc:sldMkLst>
          <pc:docMk/>
          <pc:sldMk cId="451610949" sldId="261"/>
        </pc:sldMkLst>
        <pc:spChg chg="mod ord">
          <ac:chgData name="khải đoàn" userId="89072480dec81711" providerId="Windows Live" clId="Web-{79509971-20C2-478A-84BC-3AFDDCA690EF}" dt="2023-05-08T14:03:30.375" v="216"/>
          <ac:spMkLst>
            <pc:docMk/>
            <pc:sldMk cId="451610949" sldId="261"/>
            <ac:spMk id="2" creationId="{2BB20713-CCCE-163B-00FB-F687343D5F08}"/>
          </ac:spMkLst>
        </pc:spChg>
        <pc:spChg chg="del">
          <ac:chgData name="khải đoàn" userId="89072480dec81711" providerId="Windows Live" clId="Web-{79509971-20C2-478A-84BC-3AFDDCA690EF}" dt="2023-05-08T14:02:21.732" v="207"/>
          <ac:spMkLst>
            <pc:docMk/>
            <pc:sldMk cId="451610949" sldId="261"/>
            <ac:spMk id="3" creationId="{2E7B96D4-EA2F-D7F5-B455-ACF299E84798}"/>
          </ac:spMkLst>
        </pc:spChg>
        <pc:spChg chg="add del">
          <ac:chgData name="khải đoàn" userId="89072480dec81711" providerId="Windows Live" clId="Web-{79509971-20C2-478A-84BC-3AFDDCA690EF}" dt="2023-05-08T14:03:30.375" v="215"/>
          <ac:spMkLst>
            <pc:docMk/>
            <pc:sldMk cId="451610949" sldId="261"/>
            <ac:spMk id="8" creationId="{617D601C-8AC0-3874-5BEF-A67658DF75BF}"/>
          </ac:spMkLst>
        </pc:spChg>
        <pc:spChg chg="add">
          <ac:chgData name="khải đoàn" userId="89072480dec81711" providerId="Windows Live" clId="Web-{79509971-20C2-478A-84BC-3AFDDCA690EF}" dt="2023-05-08T14:03:30.375" v="216"/>
          <ac:spMkLst>
            <pc:docMk/>
            <pc:sldMk cId="451610949" sldId="261"/>
            <ac:spMk id="9" creationId="{A4AC5506-6312-4701-8D3C-40187889A947}"/>
          </ac:spMkLst>
        </pc:spChg>
        <pc:spChg chg="add del">
          <ac:chgData name="khải đoàn" userId="89072480dec81711" providerId="Windows Live" clId="Web-{79509971-20C2-478A-84BC-3AFDDCA690EF}" dt="2023-05-08T14:03:30.375" v="215"/>
          <ac:spMkLst>
            <pc:docMk/>
            <pc:sldMk cId="451610949" sldId="261"/>
            <ac:spMk id="11" creationId="{04812C46-200A-4DEB-A05E-3ED6C68C2387}"/>
          </ac:spMkLst>
        </pc:spChg>
        <pc:spChg chg="add del">
          <ac:chgData name="khải đoàn" userId="89072480dec81711" providerId="Windows Live" clId="Web-{79509971-20C2-478A-84BC-3AFDDCA690EF}" dt="2023-05-08T14:03:30.375" v="215"/>
          <ac:spMkLst>
            <pc:docMk/>
            <pc:sldMk cId="451610949" sldId="261"/>
            <ac:spMk id="13" creationId="{D1EA859B-E555-4109-94F3-6700E046E008}"/>
          </ac:spMkLst>
        </pc:spChg>
        <pc:picChg chg="add mod ord">
          <ac:chgData name="khải đoàn" userId="89072480dec81711" providerId="Windows Live" clId="Web-{79509971-20C2-478A-84BC-3AFDDCA690EF}" dt="2023-05-08T14:03:30.375" v="216"/>
          <ac:picMkLst>
            <pc:docMk/>
            <pc:sldMk cId="451610949" sldId="261"/>
            <ac:picMk id="4" creationId="{70E4FF73-4683-9548-6EEC-1B5DF4D7EB83}"/>
          </ac:picMkLst>
        </pc:picChg>
      </pc:sldChg>
      <pc:sldChg chg="addSp delSp modSp new mod setBg">
        <pc:chgData name="khải đoàn" userId="89072480dec81711" providerId="Windows Live" clId="Web-{79509971-20C2-478A-84BC-3AFDDCA690EF}" dt="2023-05-08T14:04:12.923" v="221" actId="20577"/>
        <pc:sldMkLst>
          <pc:docMk/>
          <pc:sldMk cId="3022148815" sldId="262"/>
        </pc:sldMkLst>
        <pc:spChg chg="mod">
          <ac:chgData name="khải đoàn" userId="89072480dec81711" providerId="Windows Live" clId="Web-{79509971-20C2-478A-84BC-3AFDDCA690EF}" dt="2023-05-08T14:03:56.657" v="219"/>
          <ac:spMkLst>
            <pc:docMk/>
            <pc:sldMk cId="3022148815" sldId="262"/>
            <ac:spMk id="2" creationId="{4AAEBDDB-8AD1-3CEB-5C78-6ACA718B5552}"/>
          </ac:spMkLst>
        </pc:spChg>
        <pc:spChg chg="add del">
          <ac:chgData name="khải đoàn" userId="89072480dec81711" providerId="Windows Live" clId="Web-{79509971-20C2-478A-84BC-3AFDDCA690EF}" dt="2023-05-08T14:03:56.657" v="219"/>
          <ac:spMkLst>
            <pc:docMk/>
            <pc:sldMk cId="3022148815" sldId="262"/>
            <ac:spMk id="3" creationId="{E57334E5-3282-DA1F-8843-9CCA287A57BE}"/>
          </ac:spMkLst>
        </pc:spChg>
        <pc:spChg chg="add">
          <ac:chgData name="khải đoàn" userId="89072480dec81711" providerId="Windows Live" clId="Web-{79509971-20C2-478A-84BC-3AFDDCA690EF}" dt="2023-05-08T14:03:56.657" v="219"/>
          <ac:spMkLst>
            <pc:docMk/>
            <pc:sldMk cId="3022148815" sldId="262"/>
            <ac:spMk id="8" creationId="{09588DA8-065E-4F6F-8EFD-43104AB2E0CF}"/>
          </ac:spMkLst>
        </pc:spChg>
        <pc:spChg chg="add del">
          <ac:chgData name="khải đoàn" userId="89072480dec81711" providerId="Windows Live" clId="Web-{79509971-20C2-478A-84BC-3AFDDCA690EF}" dt="2023-05-08T14:03:56.641" v="218"/>
          <ac:spMkLst>
            <pc:docMk/>
            <pc:sldMk cId="3022148815" sldId="262"/>
            <ac:spMk id="9" creationId="{98663357-1843-42BB-BC09-EACA8E00E598}"/>
          </ac:spMkLst>
        </pc:spChg>
        <pc:spChg chg="add">
          <ac:chgData name="khải đoàn" userId="89072480dec81711" providerId="Windows Live" clId="Web-{79509971-20C2-478A-84BC-3AFDDCA690EF}" dt="2023-05-08T14:03:56.657" v="219"/>
          <ac:spMkLst>
            <pc:docMk/>
            <pc:sldMk cId="3022148815" sldId="262"/>
            <ac:spMk id="10" creationId="{C4285719-470E-454C-AF62-8323075F1F5B}"/>
          </ac:spMkLst>
        </pc:spChg>
        <pc:spChg chg="add mod">
          <ac:chgData name="khải đoàn" userId="89072480dec81711" providerId="Windows Live" clId="Web-{79509971-20C2-478A-84BC-3AFDDCA690EF}" dt="2023-05-08T14:04:12.923" v="221" actId="20577"/>
          <ac:spMkLst>
            <pc:docMk/>
            <pc:sldMk cId="3022148815" sldId="262"/>
            <ac:spMk id="11" creationId="{E57334E5-3282-DA1F-8843-9CCA287A57BE}"/>
          </ac:spMkLst>
        </pc:spChg>
        <pc:spChg chg="add">
          <ac:chgData name="khải đoàn" userId="89072480dec81711" providerId="Windows Live" clId="Web-{79509971-20C2-478A-84BC-3AFDDCA690EF}" dt="2023-05-08T14:03:56.657" v="219"/>
          <ac:spMkLst>
            <pc:docMk/>
            <pc:sldMk cId="3022148815" sldId="262"/>
            <ac:spMk id="12" creationId="{CD9FE4EF-C4D8-49A0-B2FF-81D8DB7D8A24}"/>
          </ac:spMkLst>
        </pc:spChg>
        <pc:spChg chg="add">
          <ac:chgData name="khải đoàn" userId="89072480dec81711" providerId="Windows Live" clId="Web-{79509971-20C2-478A-84BC-3AFDDCA690EF}" dt="2023-05-08T14:03:56.657" v="219"/>
          <ac:spMkLst>
            <pc:docMk/>
            <pc:sldMk cId="3022148815" sldId="262"/>
            <ac:spMk id="14" creationId="{4300840D-0A0B-4512-BACA-B439D5B9C57C}"/>
          </ac:spMkLst>
        </pc:spChg>
        <pc:spChg chg="add">
          <ac:chgData name="khải đoàn" userId="89072480dec81711" providerId="Windows Live" clId="Web-{79509971-20C2-478A-84BC-3AFDDCA690EF}" dt="2023-05-08T14:03:56.657" v="219"/>
          <ac:spMkLst>
            <pc:docMk/>
            <pc:sldMk cId="3022148815" sldId="262"/>
            <ac:spMk id="16" creationId="{D2B78728-A580-49A7-84F9-6EF6F583ADE0}"/>
          </ac:spMkLst>
        </pc:spChg>
        <pc:spChg chg="add">
          <ac:chgData name="khải đoàn" userId="89072480dec81711" providerId="Windows Live" clId="Web-{79509971-20C2-478A-84BC-3AFDDCA690EF}" dt="2023-05-08T14:03:56.657" v="219"/>
          <ac:spMkLst>
            <pc:docMk/>
            <pc:sldMk cId="3022148815" sldId="262"/>
            <ac:spMk id="18" creationId="{38FAA1A1-D861-433F-88FA-1E9D6FD31D11}"/>
          </ac:spMkLst>
        </pc:spChg>
        <pc:spChg chg="add">
          <ac:chgData name="khải đoàn" userId="89072480dec81711" providerId="Windows Live" clId="Web-{79509971-20C2-478A-84BC-3AFDDCA690EF}" dt="2023-05-08T14:03:56.657" v="219"/>
          <ac:spMkLst>
            <pc:docMk/>
            <pc:sldMk cId="3022148815" sldId="262"/>
            <ac:spMk id="20" creationId="{8D71EDA1-87BF-4D5D-AB79-F346FD19278A}"/>
          </ac:spMkLst>
        </pc:spChg>
        <pc:picChg chg="add del">
          <ac:chgData name="khải đoàn" userId="89072480dec81711" providerId="Windows Live" clId="Web-{79509971-20C2-478A-84BC-3AFDDCA690EF}" dt="2023-05-08T14:03:56.641" v="218"/>
          <ac:picMkLst>
            <pc:docMk/>
            <pc:sldMk cId="3022148815" sldId="262"/>
            <ac:picMk id="5" creationId="{CCE87FDB-2561-AD09-8B44-98F00B966B62}"/>
          </ac:picMkLst>
        </pc:picChg>
      </pc:sldChg>
      <pc:sldChg chg="addSp modSp new mod setBg">
        <pc:chgData name="khải đoàn" userId="89072480dec81711" providerId="Windows Live" clId="Web-{79509971-20C2-478A-84BC-3AFDDCA690EF}" dt="2023-05-08T14:38:57.029" v="235"/>
        <pc:sldMkLst>
          <pc:docMk/>
          <pc:sldMk cId="1355600295" sldId="263"/>
        </pc:sldMkLst>
        <pc:spChg chg="mod">
          <ac:chgData name="khải đoàn" userId="89072480dec81711" providerId="Windows Live" clId="Web-{79509971-20C2-478A-84BC-3AFDDCA690EF}" dt="2023-05-08T14:38:57.029" v="235"/>
          <ac:spMkLst>
            <pc:docMk/>
            <pc:sldMk cId="1355600295" sldId="263"/>
            <ac:spMk id="2" creationId="{029FB789-5E73-FF18-CD22-312F1263D0A3}"/>
          </ac:spMkLst>
        </pc:spChg>
        <pc:spChg chg="mod">
          <ac:chgData name="khải đoàn" userId="89072480dec81711" providerId="Windows Live" clId="Web-{79509971-20C2-478A-84BC-3AFDDCA690EF}" dt="2023-05-08T14:38:57.029" v="235"/>
          <ac:spMkLst>
            <pc:docMk/>
            <pc:sldMk cId="1355600295" sldId="263"/>
            <ac:spMk id="3" creationId="{4BFB66F1-D908-7C31-B081-42A02810E9E6}"/>
          </ac:spMkLst>
        </pc:spChg>
        <pc:spChg chg="add">
          <ac:chgData name="khải đoàn" userId="89072480dec81711" providerId="Windows Live" clId="Web-{79509971-20C2-478A-84BC-3AFDDCA690EF}" dt="2023-05-08T14:38:57.029" v="235"/>
          <ac:spMkLst>
            <pc:docMk/>
            <pc:sldMk cId="1355600295" sldId="263"/>
            <ac:spMk id="9" creationId="{F13C74B1-5B17-4795-BED0-7140497B445A}"/>
          </ac:spMkLst>
        </pc:spChg>
        <pc:spChg chg="add">
          <ac:chgData name="khải đoàn" userId="89072480dec81711" providerId="Windows Live" clId="Web-{79509971-20C2-478A-84BC-3AFDDCA690EF}" dt="2023-05-08T14:38:57.029" v="235"/>
          <ac:spMkLst>
            <pc:docMk/>
            <pc:sldMk cId="1355600295" sldId="263"/>
            <ac:spMk id="11" creationId="{D4974D33-8DC5-464E-8C6D-BE58F0669C17}"/>
          </ac:spMkLst>
        </pc:spChg>
        <pc:picChg chg="add">
          <ac:chgData name="khải đoàn" userId="89072480dec81711" providerId="Windows Live" clId="Web-{79509971-20C2-478A-84BC-3AFDDCA690EF}" dt="2023-05-08T14:38:57.029" v="235"/>
          <ac:picMkLst>
            <pc:docMk/>
            <pc:sldMk cId="1355600295" sldId="263"/>
            <ac:picMk id="5" creationId="{1DE83FC7-0B06-36B7-F790-79191933FA80}"/>
          </ac:picMkLst>
        </pc:picChg>
      </pc:sldChg>
      <pc:sldChg chg="addSp delSp modSp new mod setBg">
        <pc:chgData name="khải đoàn" userId="89072480dec81711" providerId="Windows Live" clId="Web-{79509971-20C2-478A-84BC-3AFDDCA690EF}" dt="2023-05-08T14:42:36.893" v="259" actId="20577"/>
        <pc:sldMkLst>
          <pc:docMk/>
          <pc:sldMk cId="1301588430" sldId="264"/>
        </pc:sldMkLst>
        <pc:spChg chg="mod">
          <ac:chgData name="khải đoàn" userId="89072480dec81711" providerId="Windows Live" clId="Web-{79509971-20C2-478A-84BC-3AFDDCA690EF}" dt="2023-05-08T14:41:36.767" v="253"/>
          <ac:spMkLst>
            <pc:docMk/>
            <pc:sldMk cId="1301588430" sldId="264"/>
            <ac:spMk id="2" creationId="{5B6D65BB-34D2-8BC3-8E71-FE7F77857AE4}"/>
          </ac:spMkLst>
        </pc:spChg>
        <pc:spChg chg="add del mod">
          <ac:chgData name="khải đoàn" userId="89072480dec81711" providerId="Windows Live" clId="Web-{79509971-20C2-478A-84BC-3AFDDCA690EF}" dt="2023-05-08T14:41:36.767" v="253"/>
          <ac:spMkLst>
            <pc:docMk/>
            <pc:sldMk cId="1301588430" sldId="264"/>
            <ac:spMk id="3" creationId="{6FC8590A-6D6B-1A5D-8CA0-7CD632BA1783}"/>
          </ac:spMkLst>
        </pc:spChg>
        <pc:spChg chg="add">
          <ac:chgData name="khải đoàn" userId="89072480dec81711" providerId="Windows Live" clId="Web-{79509971-20C2-478A-84BC-3AFDDCA690EF}" dt="2023-05-08T14:41:36.767" v="253"/>
          <ac:spMkLst>
            <pc:docMk/>
            <pc:sldMk cId="1301588430" sldId="264"/>
            <ac:spMk id="9" creationId="{9DBC8166-481C-4473-95F5-9A5B9073B7F1}"/>
          </ac:spMkLst>
        </pc:spChg>
        <pc:spChg chg="add">
          <ac:chgData name="khải đoàn" userId="89072480dec81711" providerId="Windows Live" clId="Web-{79509971-20C2-478A-84BC-3AFDDCA690EF}" dt="2023-05-08T14:41:36.767" v="253"/>
          <ac:spMkLst>
            <pc:docMk/>
            <pc:sldMk cId="1301588430" sldId="264"/>
            <ac:spMk id="11" creationId="{A5A5CE6E-90AF-4D43-A014-1F9EC83EB93D}"/>
          </ac:spMkLst>
        </pc:spChg>
        <pc:graphicFrameChg chg="add del mod ord modGraphic">
          <ac:chgData name="khải đoàn" userId="89072480dec81711" providerId="Windows Live" clId="Web-{79509971-20C2-478A-84BC-3AFDDCA690EF}" dt="2023-05-08T14:36:55.370" v="234"/>
          <ac:graphicFrameMkLst>
            <pc:docMk/>
            <pc:sldMk cId="1301588430" sldId="264"/>
            <ac:graphicFrameMk id="4" creationId="{705CBB44-59DE-46E1-760B-1721BF03F189}"/>
          </ac:graphicFrameMkLst>
        </pc:graphicFrameChg>
        <pc:graphicFrameChg chg="add mod modGraphic">
          <ac:chgData name="khải đoàn" userId="89072480dec81711" providerId="Windows Live" clId="Web-{79509971-20C2-478A-84BC-3AFDDCA690EF}" dt="2023-05-08T14:42:36.893" v="259" actId="20577"/>
          <ac:graphicFrameMkLst>
            <pc:docMk/>
            <pc:sldMk cId="1301588430" sldId="264"/>
            <ac:graphicFrameMk id="5" creationId="{8224CC7B-D402-0E5B-7B23-AF8C5D60CCEA}"/>
          </ac:graphicFrameMkLst>
        </pc:graphicFrameChg>
      </pc:sldChg>
      <pc:sldChg chg="addSp modSp new mod setBg">
        <pc:chgData name="khải đoàn" userId="89072480dec81711" providerId="Windows Live" clId="Web-{79509971-20C2-478A-84BC-3AFDDCA690EF}" dt="2023-05-08T14:41:30.126" v="252" actId="20577"/>
        <pc:sldMkLst>
          <pc:docMk/>
          <pc:sldMk cId="1854850739" sldId="265"/>
        </pc:sldMkLst>
        <pc:spChg chg="mod">
          <ac:chgData name="khải đoàn" userId="89072480dec81711" providerId="Windows Live" clId="Web-{79509971-20C2-478A-84BC-3AFDDCA690EF}" dt="2023-05-08T14:41:30.126" v="252" actId="20577"/>
          <ac:spMkLst>
            <pc:docMk/>
            <pc:sldMk cId="1854850739" sldId="265"/>
            <ac:spMk id="2" creationId="{28070950-5032-D311-911F-AC83A7E6C1FE}"/>
          </ac:spMkLst>
        </pc:spChg>
        <pc:spChg chg="mod">
          <ac:chgData name="khải đoàn" userId="89072480dec81711" providerId="Windows Live" clId="Web-{79509971-20C2-478A-84BC-3AFDDCA690EF}" dt="2023-05-08T14:41:05.172" v="249"/>
          <ac:spMkLst>
            <pc:docMk/>
            <pc:sldMk cId="1854850739" sldId="265"/>
            <ac:spMk id="3" creationId="{98CB867E-694D-168C-2EDC-83D37D367C22}"/>
          </ac:spMkLst>
        </pc:spChg>
        <pc:spChg chg="add">
          <ac:chgData name="khải đoàn" userId="89072480dec81711" providerId="Windows Live" clId="Web-{79509971-20C2-478A-84BC-3AFDDCA690EF}" dt="2023-05-08T14:41:05.172" v="249"/>
          <ac:spMkLst>
            <pc:docMk/>
            <pc:sldMk cId="1854850739" sldId="265"/>
            <ac:spMk id="8" creationId="{907EF6B7-1338-4443-8C46-6A318D952DFD}"/>
          </ac:spMkLst>
        </pc:spChg>
        <pc:spChg chg="add">
          <ac:chgData name="khải đoàn" userId="89072480dec81711" providerId="Windows Live" clId="Web-{79509971-20C2-478A-84BC-3AFDDCA690EF}" dt="2023-05-08T14:41:05.172" v="249"/>
          <ac:spMkLst>
            <pc:docMk/>
            <pc:sldMk cId="1854850739" sldId="265"/>
            <ac:spMk id="10" creationId="{DAAE4CDD-124C-4DCF-9584-B6033B545DD5}"/>
          </ac:spMkLst>
        </pc:spChg>
        <pc:spChg chg="add">
          <ac:chgData name="khải đoàn" userId="89072480dec81711" providerId="Windows Live" clId="Web-{79509971-20C2-478A-84BC-3AFDDCA690EF}" dt="2023-05-08T14:41:05.172" v="249"/>
          <ac:spMkLst>
            <pc:docMk/>
            <pc:sldMk cId="1854850739" sldId="265"/>
            <ac:spMk id="12" creationId="{081E4A58-353D-44AE-B2FC-2A74E2E400F7}"/>
          </ac:spMkLst>
        </pc:spChg>
      </pc:sldChg>
      <pc:sldChg chg="addSp delSp modSp new mod setBg setClrOvrMap">
        <pc:chgData name="khải đoàn" userId="89072480dec81711" providerId="Windows Live" clId="Web-{79509971-20C2-478A-84BC-3AFDDCA690EF}" dt="2023-05-08T14:44:10.801" v="271"/>
        <pc:sldMkLst>
          <pc:docMk/>
          <pc:sldMk cId="1099659333" sldId="266"/>
        </pc:sldMkLst>
        <pc:spChg chg="mod">
          <ac:chgData name="khải đoàn" userId="89072480dec81711" providerId="Windows Live" clId="Web-{79509971-20C2-478A-84BC-3AFDDCA690EF}" dt="2023-05-08T14:44:10.801" v="271"/>
          <ac:spMkLst>
            <pc:docMk/>
            <pc:sldMk cId="1099659333" sldId="266"/>
            <ac:spMk id="2" creationId="{05966028-CDE0-1B6D-5E32-F79D74C26469}"/>
          </ac:spMkLst>
        </pc:spChg>
        <pc:spChg chg="add del mod">
          <ac:chgData name="khải đoàn" userId="89072480dec81711" providerId="Windows Live" clId="Web-{79509971-20C2-478A-84BC-3AFDDCA690EF}" dt="2023-05-08T14:44:10.801" v="271"/>
          <ac:spMkLst>
            <pc:docMk/>
            <pc:sldMk cId="1099659333" sldId="266"/>
            <ac:spMk id="3" creationId="{8E154171-8AFF-9232-1042-026C47C505F6}"/>
          </ac:spMkLst>
        </pc:spChg>
        <pc:spChg chg="add">
          <ac:chgData name="khải đoàn" userId="89072480dec81711" providerId="Windows Live" clId="Web-{79509971-20C2-478A-84BC-3AFDDCA690EF}" dt="2023-05-08T14:44:10.801" v="271"/>
          <ac:spMkLst>
            <pc:docMk/>
            <pc:sldMk cId="1099659333" sldId="266"/>
            <ac:spMk id="8" creationId="{C2554CA6-288E-4202-BC52-2E5A8F0C0AED}"/>
          </ac:spMkLst>
        </pc:spChg>
        <pc:spChg chg="add del">
          <ac:chgData name="khải đoàn" userId="89072480dec81711" providerId="Windows Live" clId="Web-{79509971-20C2-478A-84BC-3AFDDCA690EF}" dt="2023-05-08T14:44:03.707" v="270"/>
          <ac:spMkLst>
            <pc:docMk/>
            <pc:sldMk cId="1099659333" sldId="266"/>
            <ac:spMk id="9" creationId="{37C89E4B-3C9F-44B9-8B86-D9E3D112D8EC}"/>
          </ac:spMkLst>
        </pc:spChg>
        <pc:spChg chg="add">
          <ac:chgData name="khải đoàn" userId="89072480dec81711" providerId="Windows Live" clId="Web-{79509971-20C2-478A-84BC-3AFDDCA690EF}" dt="2023-05-08T14:44:10.801" v="271"/>
          <ac:spMkLst>
            <pc:docMk/>
            <pc:sldMk cId="1099659333" sldId="266"/>
            <ac:spMk id="10" creationId="{B10BB131-AC8E-4A8E-A5D1-36260F720C3B}"/>
          </ac:spMkLst>
        </pc:spChg>
        <pc:spChg chg="add">
          <ac:chgData name="khải đoàn" userId="89072480dec81711" providerId="Windows Live" clId="Web-{79509971-20C2-478A-84BC-3AFDDCA690EF}" dt="2023-05-08T14:44:10.801" v="271"/>
          <ac:spMkLst>
            <pc:docMk/>
            <pc:sldMk cId="1099659333" sldId="266"/>
            <ac:spMk id="12" creationId="{5B7778FC-632E-4DCA-A7CB-0D7731CCF970}"/>
          </ac:spMkLst>
        </pc:spChg>
        <pc:spChg chg="add">
          <ac:chgData name="khải đoàn" userId="89072480dec81711" providerId="Windows Live" clId="Web-{79509971-20C2-478A-84BC-3AFDDCA690EF}" dt="2023-05-08T14:44:10.801" v="271"/>
          <ac:spMkLst>
            <pc:docMk/>
            <pc:sldMk cId="1099659333" sldId="266"/>
            <ac:spMk id="14" creationId="{FA23A907-97FB-4A8F-880A-DD77401C4296}"/>
          </ac:spMkLst>
        </pc:spChg>
        <pc:picChg chg="add del">
          <ac:chgData name="khải đoàn" userId="89072480dec81711" providerId="Windows Live" clId="Web-{79509971-20C2-478A-84BC-3AFDDCA690EF}" dt="2023-05-08T14:43:58.910" v="268"/>
          <ac:picMkLst>
            <pc:docMk/>
            <pc:sldMk cId="1099659333" sldId="266"/>
            <ac:picMk id="5" creationId="{01C89612-AE8E-8B99-D3C0-C3A7F851860F}"/>
          </ac:picMkLst>
        </pc:picChg>
        <pc:picChg chg="add del">
          <ac:chgData name="khải đoàn" userId="89072480dec81711" providerId="Windows Live" clId="Web-{79509971-20C2-478A-84BC-3AFDDCA690EF}" dt="2023-05-08T14:44:03.707" v="270"/>
          <ac:picMkLst>
            <pc:docMk/>
            <pc:sldMk cId="1099659333" sldId="266"/>
            <ac:picMk id="7" creationId="{1F316A3F-21C4-2BD5-9878-FEB8B178E867}"/>
          </ac:picMkLst>
        </pc:picChg>
        <pc:cxnChg chg="add del">
          <ac:chgData name="khải đoàn" userId="89072480dec81711" providerId="Windows Live" clId="Web-{79509971-20C2-478A-84BC-3AFDDCA690EF}" dt="2023-05-08T14:44:03.707" v="270"/>
          <ac:cxnSpMkLst>
            <pc:docMk/>
            <pc:sldMk cId="1099659333" sldId="266"/>
            <ac:cxnSpMk id="11" creationId="{AA2EAA10-076F-46BD-8F0F-B9A2FB77A85C}"/>
          </ac:cxnSpMkLst>
        </pc:cxnChg>
        <pc:cxnChg chg="add del">
          <ac:chgData name="khải đoàn" userId="89072480dec81711" providerId="Windows Live" clId="Web-{79509971-20C2-478A-84BC-3AFDDCA690EF}" dt="2023-05-08T14:44:03.707" v="270"/>
          <ac:cxnSpMkLst>
            <pc:docMk/>
            <pc:sldMk cId="1099659333" sldId="266"/>
            <ac:cxnSpMk id="13" creationId="{D891E407-403B-4764-86C9-33A56D3BCAA3}"/>
          </ac:cxnSpMkLst>
        </pc:cxnChg>
      </pc:sldChg>
      <pc:sldChg chg="addSp delSp modSp new mod setBg">
        <pc:chgData name="khải đoàn" userId="89072480dec81711" providerId="Windows Live" clId="Web-{79509971-20C2-478A-84BC-3AFDDCA690EF}" dt="2023-05-08T14:49:14.260" v="358" actId="14100"/>
        <pc:sldMkLst>
          <pc:docMk/>
          <pc:sldMk cId="139457250" sldId="267"/>
        </pc:sldMkLst>
        <pc:spChg chg="mod">
          <ac:chgData name="khải đoàn" userId="89072480dec81711" providerId="Windows Live" clId="Web-{79509971-20C2-478A-84BC-3AFDDCA690EF}" dt="2023-05-08T14:48:34.135" v="350" actId="1076"/>
          <ac:spMkLst>
            <pc:docMk/>
            <pc:sldMk cId="139457250" sldId="267"/>
            <ac:spMk id="2" creationId="{E99FA249-9CFF-9998-0991-39F9338F2B90}"/>
          </ac:spMkLst>
        </pc:spChg>
        <pc:spChg chg="mod">
          <ac:chgData name="khải đoàn" userId="89072480dec81711" providerId="Windows Live" clId="Web-{79509971-20C2-478A-84BC-3AFDDCA690EF}" dt="2023-05-08T14:49:14.260" v="358" actId="14100"/>
          <ac:spMkLst>
            <pc:docMk/>
            <pc:sldMk cId="139457250" sldId="267"/>
            <ac:spMk id="3" creationId="{C3E4A3C1-9E6F-5A64-5FEE-7536E016613F}"/>
          </ac:spMkLst>
        </pc:spChg>
        <pc:spChg chg="add del mod">
          <ac:chgData name="khải đoàn" userId="89072480dec81711" providerId="Windows Live" clId="Web-{79509971-20C2-478A-84BC-3AFDDCA690EF}" dt="2023-05-08T14:48:06.618" v="346"/>
          <ac:spMkLst>
            <pc:docMk/>
            <pc:sldMk cId="139457250" sldId="267"/>
            <ac:spMk id="4" creationId="{80760B5A-F52E-0030-BF91-8266131075B8}"/>
          </ac:spMkLst>
        </pc:spChg>
        <pc:spChg chg="add">
          <ac:chgData name="khải đoàn" userId="89072480dec81711" providerId="Windows Live" clId="Web-{79509971-20C2-478A-84BC-3AFDDCA690EF}" dt="2023-05-08T14:48:06.618" v="346"/>
          <ac:spMkLst>
            <pc:docMk/>
            <pc:sldMk cId="139457250" sldId="267"/>
            <ac:spMk id="9" creationId="{C2554CA6-288E-4202-BC52-2E5A8F0C0AED}"/>
          </ac:spMkLst>
        </pc:spChg>
        <pc:spChg chg="add del">
          <ac:chgData name="khải đoàn" userId="89072480dec81711" providerId="Windows Live" clId="Web-{79509971-20C2-478A-84BC-3AFDDCA690EF}" dt="2023-05-08T14:47:39.602" v="345"/>
          <ac:spMkLst>
            <pc:docMk/>
            <pc:sldMk cId="139457250" sldId="267"/>
            <ac:spMk id="10" creationId="{F13C74B1-5B17-4795-BED0-7140497B445A}"/>
          </ac:spMkLst>
        </pc:spChg>
        <pc:spChg chg="add">
          <ac:chgData name="khải đoàn" userId="89072480dec81711" providerId="Windows Live" clId="Web-{79509971-20C2-478A-84BC-3AFDDCA690EF}" dt="2023-05-08T14:48:06.618" v="346"/>
          <ac:spMkLst>
            <pc:docMk/>
            <pc:sldMk cId="139457250" sldId="267"/>
            <ac:spMk id="11" creationId="{B10BB131-AC8E-4A8E-A5D1-36260F720C3B}"/>
          </ac:spMkLst>
        </pc:spChg>
        <pc:spChg chg="add del">
          <ac:chgData name="khải đoàn" userId="89072480dec81711" providerId="Windows Live" clId="Web-{79509971-20C2-478A-84BC-3AFDDCA690EF}" dt="2023-05-08T14:47:39.602" v="345"/>
          <ac:spMkLst>
            <pc:docMk/>
            <pc:sldMk cId="139457250" sldId="267"/>
            <ac:spMk id="12" creationId="{D4974D33-8DC5-464E-8C6D-BE58F0669C17}"/>
          </ac:spMkLst>
        </pc:spChg>
        <pc:spChg chg="add">
          <ac:chgData name="khải đoàn" userId="89072480dec81711" providerId="Windows Live" clId="Web-{79509971-20C2-478A-84BC-3AFDDCA690EF}" dt="2023-05-08T14:48:06.618" v="346"/>
          <ac:spMkLst>
            <pc:docMk/>
            <pc:sldMk cId="139457250" sldId="267"/>
            <ac:spMk id="13" creationId="{5B7778FC-632E-4DCA-A7CB-0D7731CCF970}"/>
          </ac:spMkLst>
        </pc:spChg>
        <pc:spChg chg="add">
          <ac:chgData name="khải đoàn" userId="89072480dec81711" providerId="Windows Live" clId="Web-{79509971-20C2-478A-84BC-3AFDDCA690EF}" dt="2023-05-08T14:48:06.618" v="346"/>
          <ac:spMkLst>
            <pc:docMk/>
            <pc:sldMk cId="139457250" sldId="267"/>
            <ac:spMk id="15" creationId="{FA23A907-97FB-4A8F-880A-DD77401C4296}"/>
          </ac:spMkLst>
        </pc:spChg>
        <pc:picChg chg="add del">
          <ac:chgData name="khải đoàn" userId="89072480dec81711" providerId="Windows Live" clId="Web-{79509971-20C2-478A-84BC-3AFDDCA690EF}" dt="2023-05-08T14:47:39.602" v="345"/>
          <ac:picMkLst>
            <pc:docMk/>
            <pc:sldMk cId="139457250" sldId="267"/>
            <ac:picMk id="6" creationId="{DD1D4059-1B66-0AE3-90E4-86658ED2C99E}"/>
          </ac:picMkLst>
        </pc:picChg>
      </pc:sldChg>
      <pc:sldChg chg="addSp delSp modSp new mod setBg">
        <pc:chgData name="khải đoàn" userId="89072480dec81711" providerId="Windows Live" clId="Web-{79509971-20C2-478A-84BC-3AFDDCA690EF}" dt="2023-05-08T14:51:19.013" v="372" actId="14100"/>
        <pc:sldMkLst>
          <pc:docMk/>
          <pc:sldMk cId="3296089619" sldId="268"/>
        </pc:sldMkLst>
        <pc:spChg chg="mod">
          <ac:chgData name="khải đoàn" userId="89072480dec81711" providerId="Windows Live" clId="Web-{79509971-20C2-478A-84BC-3AFDDCA690EF}" dt="2023-05-08T14:50:59.450" v="367" actId="20577"/>
          <ac:spMkLst>
            <pc:docMk/>
            <pc:sldMk cId="3296089619" sldId="268"/>
            <ac:spMk id="2" creationId="{ACA0309F-CBD3-FBC0-3112-E81745045204}"/>
          </ac:spMkLst>
        </pc:spChg>
        <pc:spChg chg="mod">
          <ac:chgData name="khải đoàn" userId="89072480dec81711" providerId="Windows Live" clId="Web-{79509971-20C2-478A-84BC-3AFDDCA690EF}" dt="2023-05-08T14:51:19.013" v="372" actId="14100"/>
          <ac:spMkLst>
            <pc:docMk/>
            <pc:sldMk cId="3296089619" sldId="268"/>
            <ac:spMk id="3" creationId="{E8369084-2A59-B2AD-CDF2-F0576FAB86AF}"/>
          </ac:spMkLst>
        </pc:spChg>
        <pc:spChg chg="add del">
          <ac:chgData name="khải đoàn" userId="89072480dec81711" providerId="Windows Live" clId="Web-{79509971-20C2-478A-84BC-3AFDDCA690EF}" dt="2023-05-08T14:50:30.012" v="364"/>
          <ac:spMkLst>
            <pc:docMk/>
            <pc:sldMk cId="3296089619" sldId="268"/>
            <ac:spMk id="8" creationId="{C2554CA6-288E-4202-BC52-2E5A8F0C0AED}"/>
          </ac:spMkLst>
        </pc:spChg>
        <pc:spChg chg="add del">
          <ac:chgData name="khải đoàn" userId="89072480dec81711" providerId="Windows Live" clId="Web-{79509971-20C2-478A-84BC-3AFDDCA690EF}" dt="2023-05-08T14:50:30.012" v="364"/>
          <ac:spMkLst>
            <pc:docMk/>
            <pc:sldMk cId="3296089619" sldId="268"/>
            <ac:spMk id="10" creationId="{B10BB131-AC8E-4A8E-A5D1-36260F720C3B}"/>
          </ac:spMkLst>
        </pc:spChg>
        <pc:spChg chg="add del">
          <ac:chgData name="khải đoàn" userId="89072480dec81711" providerId="Windows Live" clId="Web-{79509971-20C2-478A-84BC-3AFDDCA690EF}" dt="2023-05-08T14:50:30.012" v="364"/>
          <ac:spMkLst>
            <pc:docMk/>
            <pc:sldMk cId="3296089619" sldId="268"/>
            <ac:spMk id="12" creationId="{5B7778FC-632E-4DCA-A7CB-0D7731CCF970}"/>
          </ac:spMkLst>
        </pc:spChg>
        <pc:spChg chg="add del">
          <ac:chgData name="khải đoàn" userId="89072480dec81711" providerId="Windows Live" clId="Web-{79509971-20C2-478A-84BC-3AFDDCA690EF}" dt="2023-05-08T14:50:30.012" v="364"/>
          <ac:spMkLst>
            <pc:docMk/>
            <pc:sldMk cId="3296089619" sldId="268"/>
            <ac:spMk id="14" creationId="{FA23A907-97FB-4A8F-880A-DD77401C4296}"/>
          </ac:spMkLst>
        </pc:spChg>
        <pc:spChg chg="add">
          <ac:chgData name="khải đoàn" userId="89072480dec81711" providerId="Windows Live" clId="Web-{79509971-20C2-478A-84BC-3AFDDCA690EF}" dt="2023-05-08T14:50:30.028" v="365"/>
          <ac:spMkLst>
            <pc:docMk/>
            <pc:sldMk cId="3296089619" sldId="268"/>
            <ac:spMk id="16" creationId="{907EF6B7-1338-4443-8C46-6A318D952DFD}"/>
          </ac:spMkLst>
        </pc:spChg>
        <pc:spChg chg="add">
          <ac:chgData name="khải đoàn" userId="89072480dec81711" providerId="Windows Live" clId="Web-{79509971-20C2-478A-84BC-3AFDDCA690EF}" dt="2023-05-08T14:50:30.028" v="365"/>
          <ac:spMkLst>
            <pc:docMk/>
            <pc:sldMk cId="3296089619" sldId="268"/>
            <ac:spMk id="17" creationId="{DAAE4CDD-124C-4DCF-9584-B6033B545DD5}"/>
          </ac:spMkLst>
        </pc:spChg>
        <pc:spChg chg="add">
          <ac:chgData name="khải đoàn" userId="89072480dec81711" providerId="Windows Live" clId="Web-{79509971-20C2-478A-84BC-3AFDDCA690EF}" dt="2023-05-08T14:50:30.028" v="365"/>
          <ac:spMkLst>
            <pc:docMk/>
            <pc:sldMk cId="3296089619" sldId="268"/>
            <ac:spMk id="18" creationId="{081E4A58-353D-44AE-B2FC-2A74E2E400F7}"/>
          </ac:spMkLst>
        </pc:spChg>
      </pc:sldChg>
      <pc:sldChg chg="addSp delSp modSp new mod setBg">
        <pc:chgData name="khải đoàn" userId="89072480dec81711" providerId="Windows Live" clId="Web-{79509971-20C2-478A-84BC-3AFDDCA690EF}" dt="2023-05-08T14:54:03.563" v="385"/>
        <pc:sldMkLst>
          <pc:docMk/>
          <pc:sldMk cId="1873915631" sldId="269"/>
        </pc:sldMkLst>
        <pc:spChg chg="mod">
          <ac:chgData name="khải đoàn" userId="89072480dec81711" providerId="Windows Live" clId="Web-{79509971-20C2-478A-84BC-3AFDDCA690EF}" dt="2023-05-08T14:54:03.563" v="385"/>
          <ac:spMkLst>
            <pc:docMk/>
            <pc:sldMk cId="1873915631" sldId="269"/>
            <ac:spMk id="2" creationId="{8B85CA0C-75FE-09F0-74DC-11D5355E7AD4}"/>
          </ac:spMkLst>
        </pc:spChg>
        <pc:spChg chg="mod">
          <ac:chgData name="khải đoàn" userId="89072480dec81711" providerId="Windows Live" clId="Web-{79509971-20C2-478A-84BC-3AFDDCA690EF}" dt="2023-05-08T14:54:03.563" v="385"/>
          <ac:spMkLst>
            <pc:docMk/>
            <pc:sldMk cId="1873915631" sldId="269"/>
            <ac:spMk id="3" creationId="{F5C1AD7A-A277-9E73-3A6F-685C02F8BB6D}"/>
          </ac:spMkLst>
        </pc:spChg>
        <pc:spChg chg="add del">
          <ac:chgData name="khải đoàn" userId="89072480dec81711" providerId="Windows Live" clId="Web-{79509971-20C2-478A-84BC-3AFDDCA690EF}" dt="2023-05-08T14:54:03.563" v="385"/>
          <ac:spMkLst>
            <pc:docMk/>
            <pc:sldMk cId="1873915631" sldId="269"/>
            <ac:spMk id="5" creationId="{C2554CA6-288E-4202-BC52-2E5A8F0C0AED}"/>
          </ac:spMkLst>
        </pc:spChg>
        <pc:spChg chg="add del">
          <ac:chgData name="khải đoàn" userId="89072480dec81711" providerId="Windows Live" clId="Web-{79509971-20C2-478A-84BC-3AFDDCA690EF}" dt="2023-05-08T14:54:03.563" v="385"/>
          <ac:spMkLst>
            <pc:docMk/>
            <pc:sldMk cId="1873915631" sldId="269"/>
            <ac:spMk id="6" creationId="{B10BB131-AC8E-4A8E-A5D1-36260F720C3B}"/>
          </ac:spMkLst>
        </pc:spChg>
        <pc:spChg chg="add del">
          <ac:chgData name="khải đoàn" userId="89072480dec81711" providerId="Windows Live" clId="Web-{79509971-20C2-478A-84BC-3AFDDCA690EF}" dt="2023-05-08T14:54:03.563" v="385"/>
          <ac:spMkLst>
            <pc:docMk/>
            <pc:sldMk cId="1873915631" sldId="269"/>
            <ac:spMk id="7" creationId="{5B7778FC-632E-4DCA-A7CB-0D7731CCF970}"/>
          </ac:spMkLst>
        </pc:spChg>
        <pc:spChg chg="add del">
          <ac:chgData name="khải đoàn" userId="89072480dec81711" providerId="Windows Live" clId="Web-{79509971-20C2-478A-84BC-3AFDDCA690EF}" dt="2023-05-08T14:52:37.968" v="378"/>
          <ac:spMkLst>
            <pc:docMk/>
            <pc:sldMk cId="1873915631" sldId="269"/>
            <ac:spMk id="8" creationId="{C2554CA6-288E-4202-BC52-2E5A8F0C0AED}"/>
          </ac:spMkLst>
        </pc:spChg>
        <pc:spChg chg="add del">
          <ac:chgData name="khải đoàn" userId="89072480dec81711" providerId="Windows Live" clId="Web-{79509971-20C2-478A-84BC-3AFDDCA690EF}" dt="2023-05-08T14:54:03.563" v="385"/>
          <ac:spMkLst>
            <pc:docMk/>
            <pc:sldMk cId="1873915631" sldId="269"/>
            <ac:spMk id="9" creationId="{FA23A907-97FB-4A8F-880A-DD77401C4296}"/>
          </ac:spMkLst>
        </pc:spChg>
        <pc:spChg chg="add del">
          <ac:chgData name="khải đoàn" userId="89072480dec81711" providerId="Windows Live" clId="Web-{79509971-20C2-478A-84BC-3AFDDCA690EF}" dt="2023-05-08T14:52:37.968" v="378"/>
          <ac:spMkLst>
            <pc:docMk/>
            <pc:sldMk cId="1873915631" sldId="269"/>
            <ac:spMk id="10" creationId="{B10BB131-AC8E-4A8E-A5D1-36260F720C3B}"/>
          </ac:spMkLst>
        </pc:spChg>
        <pc:spChg chg="add">
          <ac:chgData name="khải đoàn" userId="89072480dec81711" providerId="Windows Live" clId="Web-{79509971-20C2-478A-84BC-3AFDDCA690EF}" dt="2023-05-08T14:54:03.563" v="385"/>
          <ac:spMkLst>
            <pc:docMk/>
            <pc:sldMk cId="1873915631" sldId="269"/>
            <ac:spMk id="11" creationId="{0288C6B4-AFC3-407F-A595-EFFD38D4CCAF}"/>
          </ac:spMkLst>
        </pc:spChg>
        <pc:spChg chg="add del">
          <ac:chgData name="khải đoàn" userId="89072480dec81711" providerId="Windows Live" clId="Web-{79509971-20C2-478A-84BC-3AFDDCA690EF}" dt="2023-05-08T14:52:37.968" v="378"/>
          <ac:spMkLst>
            <pc:docMk/>
            <pc:sldMk cId="1873915631" sldId="269"/>
            <ac:spMk id="12" creationId="{5B7778FC-632E-4DCA-A7CB-0D7731CCF970}"/>
          </ac:spMkLst>
        </pc:spChg>
        <pc:spChg chg="add del">
          <ac:chgData name="khải đoàn" userId="89072480dec81711" providerId="Windows Live" clId="Web-{79509971-20C2-478A-84BC-3AFDDCA690EF}" dt="2023-05-08T14:52:37.968" v="378"/>
          <ac:spMkLst>
            <pc:docMk/>
            <pc:sldMk cId="1873915631" sldId="269"/>
            <ac:spMk id="14" creationId="{FA23A907-97FB-4A8F-880A-DD77401C4296}"/>
          </ac:spMkLst>
        </pc:spChg>
        <pc:spChg chg="add">
          <ac:chgData name="khải đoàn" userId="89072480dec81711" providerId="Windows Live" clId="Web-{79509971-20C2-478A-84BC-3AFDDCA690EF}" dt="2023-05-08T14:54:03.563" v="385"/>
          <ac:spMkLst>
            <pc:docMk/>
            <pc:sldMk cId="1873915631" sldId="269"/>
            <ac:spMk id="16" creationId="{CF236821-17FE-429B-8D2C-08E13A64EA40}"/>
          </ac:spMkLst>
        </pc:spChg>
        <pc:spChg chg="add">
          <ac:chgData name="khải đoàn" userId="89072480dec81711" providerId="Windows Live" clId="Web-{79509971-20C2-478A-84BC-3AFDDCA690EF}" dt="2023-05-08T14:54:03.563" v="385"/>
          <ac:spMkLst>
            <pc:docMk/>
            <pc:sldMk cId="1873915631" sldId="269"/>
            <ac:spMk id="18" creationId="{C0BDBCD2-E081-43AB-9119-C55465E59757}"/>
          </ac:spMkLst>
        </pc:spChg>
        <pc:spChg chg="add">
          <ac:chgData name="khải đoàn" userId="89072480dec81711" providerId="Windows Live" clId="Web-{79509971-20C2-478A-84BC-3AFDDCA690EF}" dt="2023-05-08T14:54:03.563" v="385"/>
          <ac:spMkLst>
            <pc:docMk/>
            <pc:sldMk cId="1873915631" sldId="269"/>
            <ac:spMk id="20" creationId="{98E79BE4-34FE-485A-98A5-92CE8F7C4743}"/>
          </ac:spMkLst>
        </pc:spChg>
        <pc:spChg chg="add">
          <ac:chgData name="khải đoàn" userId="89072480dec81711" providerId="Windows Live" clId="Web-{79509971-20C2-478A-84BC-3AFDDCA690EF}" dt="2023-05-08T14:54:03.563" v="385"/>
          <ac:spMkLst>
            <pc:docMk/>
            <pc:sldMk cId="1873915631" sldId="269"/>
            <ac:spMk id="22" creationId="{7A5F0580-5EE9-419F-96EE-B6529EF6E7D0}"/>
          </ac:spMkLst>
        </pc:spChg>
        <pc:picChg chg="add mod">
          <ac:chgData name="khải đoàn" userId="89072480dec81711" providerId="Windows Live" clId="Web-{79509971-20C2-478A-84BC-3AFDDCA690EF}" dt="2023-05-08T14:54:03.563" v="385"/>
          <ac:picMkLst>
            <pc:docMk/>
            <pc:sldMk cId="1873915631" sldId="269"/>
            <ac:picMk id="4" creationId="{A1BFC54A-4F06-6C9E-4305-66845224CE92}"/>
          </ac:picMkLst>
        </pc:picChg>
      </pc:sldChg>
      <pc:sldChg chg="addSp delSp modSp new mod setBg setClrOvrMap">
        <pc:chgData name="khải đoàn" userId="89072480dec81711" providerId="Windows Live" clId="Web-{79509971-20C2-478A-84BC-3AFDDCA690EF}" dt="2023-05-08T14:58:00.552" v="404" actId="20577"/>
        <pc:sldMkLst>
          <pc:docMk/>
          <pc:sldMk cId="3577516571" sldId="270"/>
        </pc:sldMkLst>
        <pc:spChg chg="mod">
          <ac:chgData name="khải đoàn" userId="89072480dec81711" providerId="Windows Live" clId="Web-{79509971-20C2-478A-84BC-3AFDDCA690EF}" dt="2023-05-08T14:58:00.552" v="404" actId="20577"/>
          <ac:spMkLst>
            <pc:docMk/>
            <pc:sldMk cId="3577516571" sldId="270"/>
            <ac:spMk id="2" creationId="{CB2FB6FF-331F-788B-50A1-4CB7F6C33E85}"/>
          </ac:spMkLst>
        </pc:spChg>
        <pc:spChg chg="add del">
          <ac:chgData name="khải đoàn" userId="89072480dec81711" providerId="Windows Live" clId="Web-{79509971-20C2-478A-84BC-3AFDDCA690EF}" dt="2023-05-08T14:57:39.942" v="399"/>
          <ac:spMkLst>
            <pc:docMk/>
            <pc:sldMk cId="3577516571" sldId="270"/>
            <ac:spMk id="3" creationId="{F238567C-7237-4426-2B12-5C506D8A89E2}"/>
          </ac:spMkLst>
        </pc:spChg>
        <pc:spChg chg="add">
          <ac:chgData name="khải đoàn" userId="89072480dec81711" providerId="Windows Live" clId="Web-{79509971-20C2-478A-84BC-3AFDDCA690EF}" dt="2023-05-08T14:57:39.942" v="399"/>
          <ac:spMkLst>
            <pc:docMk/>
            <pc:sldMk cId="3577516571" sldId="270"/>
            <ac:spMk id="6" creationId="{5A59F003-E00A-43F9-91DC-CC54E3B87466}"/>
          </ac:spMkLst>
        </pc:spChg>
        <pc:spChg chg="add">
          <ac:chgData name="khải đoàn" userId="89072480dec81711" providerId="Windows Live" clId="Web-{79509971-20C2-478A-84BC-3AFDDCA690EF}" dt="2023-05-08T14:57:39.942" v="399"/>
          <ac:spMkLst>
            <pc:docMk/>
            <pc:sldMk cId="3577516571" sldId="270"/>
            <ac:spMk id="8" creationId="{D74A4382-E3AD-430A-9A1F-DFA3E0E77A7D}"/>
          </ac:spMkLst>
        </pc:spChg>
        <pc:spChg chg="add del">
          <ac:chgData name="khải đoàn" userId="89072480dec81711" providerId="Windows Live" clId="Web-{79509971-20C2-478A-84BC-3AFDDCA690EF}" dt="2023-05-08T14:57:24.677" v="398"/>
          <ac:spMkLst>
            <pc:docMk/>
            <pc:sldMk cId="3577516571" sldId="270"/>
            <ac:spMk id="9" creationId="{C1DD1A8A-57D5-4A81-AD04-532B043C5611}"/>
          </ac:spMkLst>
        </pc:spChg>
        <pc:spChg chg="add del">
          <ac:chgData name="khải đoàn" userId="89072480dec81711" providerId="Windows Live" clId="Web-{79509971-20C2-478A-84BC-3AFDDCA690EF}" dt="2023-05-08T14:57:24.677" v="398"/>
          <ac:spMkLst>
            <pc:docMk/>
            <pc:sldMk cId="3577516571" sldId="270"/>
            <ac:spMk id="11" creationId="{007891EC-4501-44ED-A8C8-B11B6DB767AB}"/>
          </ac:spMkLst>
        </pc:spChg>
        <pc:spChg chg="add">
          <ac:chgData name="khải đoàn" userId="89072480dec81711" providerId="Windows Live" clId="Web-{79509971-20C2-478A-84BC-3AFDDCA690EF}" dt="2023-05-08T14:57:39.942" v="399"/>
          <ac:spMkLst>
            <pc:docMk/>
            <pc:sldMk cId="3577516571" sldId="270"/>
            <ac:spMk id="13" creationId="{79F40191-0F44-4FD1-82CC-ACB507C14BE6}"/>
          </ac:spMkLst>
        </pc:spChg>
        <pc:picChg chg="add del">
          <ac:chgData name="khải đoàn" userId="89072480dec81711" providerId="Windows Live" clId="Web-{79509971-20C2-478A-84BC-3AFDDCA690EF}" dt="2023-05-08T14:57:24.677" v="398"/>
          <ac:picMkLst>
            <pc:docMk/>
            <pc:sldMk cId="3577516571" sldId="270"/>
            <ac:picMk id="5" creationId="{9E30592B-A563-ECC8-0367-3C4BADF4FAB8}"/>
          </ac:picMkLst>
        </pc:picChg>
        <pc:picChg chg="add mod">
          <ac:chgData name="khải đoàn" userId="89072480dec81711" providerId="Windows Live" clId="Web-{79509971-20C2-478A-84BC-3AFDDCA690EF}" dt="2023-05-08T14:57:48.255" v="402" actId="1076"/>
          <ac:picMkLst>
            <pc:docMk/>
            <pc:sldMk cId="3577516571" sldId="270"/>
            <ac:picMk id="7" creationId="{840ABC53-5A1D-714D-06D7-24998C30438A}"/>
          </ac:picMkLst>
        </pc:picChg>
      </pc:sldChg>
      <pc:sldChg chg="new del">
        <pc:chgData name="khải đoàn" userId="89072480dec81711" providerId="Windows Live" clId="Web-{79509971-20C2-478A-84BC-3AFDDCA690EF}" dt="2023-05-08T16:12:40.069" v="419"/>
        <pc:sldMkLst>
          <pc:docMk/>
          <pc:sldMk cId="930992884" sldId="271"/>
        </pc:sldMkLst>
      </pc:sldChg>
      <pc:sldChg chg="addSp delSp modSp new mod setBg">
        <pc:chgData name="khải đoàn" userId="89072480dec81711" providerId="Windows Live" clId="Web-{79509971-20C2-478A-84BC-3AFDDCA690EF}" dt="2023-05-08T16:21:16.146" v="442" actId="20577"/>
        <pc:sldMkLst>
          <pc:docMk/>
          <pc:sldMk cId="1385286386" sldId="271"/>
        </pc:sldMkLst>
        <pc:spChg chg="mod">
          <ac:chgData name="khải đoàn" userId="89072480dec81711" providerId="Windows Live" clId="Web-{79509971-20C2-478A-84BC-3AFDDCA690EF}" dt="2023-05-08T16:21:06.349" v="440"/>
          <ac:spMkLst>
            <pc:docMk/>
            <pc:sldMk cId="1385286386" sldId="271"/>
            <ac:spMk id="2" creationId="{2D18C734-7BF0-CB80-5DC2-37EC0091CF25}"/>
          </ac:spMkLst>
        </pc:spChg>
        <pc:spChg chg="del">
          <ac:chgData name="khải đoàn" userId="89072480dec81711" providerId="Windows Live" clId="Web-{79509971-20C2-478A-84BC-3AFDDCA690EF}" dt="2023-05-08T16:20:09.894" v="431"/>
          <ac:spMkLst>
            <pc:docMk/>
            <pc:sldMk cId="1385286386" sldId="271"/>
            <ac:spMk id="3" creationId="{35A41531-D8D1-A011-7494-44EFBE874E5F}"/>
          </ac:spMkLst>
        </pc:spChg>
        <pc:spChg chg="add del">
          <ac:chgData name="khải đoàn" userId="89072480dec81711" providerId="Windows Live" clId="Web-{79509971-20C2-478A-84BC-3AFDDCA690EF}" dt="2023-05-08T16:20:37.270" v="436"/>
          <ac:spMkLst>
            <pc:docMk/>
            <pc:sldMk cId="1385286386" sldId="271"/>
            <ac:spMk id="9" creationId="{D4771268-CB57-404A-9271-370EB28F6090}"/>
          </ac:spMkLst>
        </pc:spChg>
        <pc:spChg chg="add del">
          <ac:chgData name="khải đoàn" userId="89072480dec81711" providerId="Windows Live" clId="Web-{79509971-20C2-478A-84BC-3AFDDCA690EF}" dt="2023-05-08T16:20:37.254" v="435"/>
          <ac:spMkLst>
            <pc:docMk/>
            <pc:sldMk cId="1385286386" sldId="271"/>
            <ac:spMk id="13" creationId="{953FA76C-2560-CCF8-E928-401FD031662B}"/>
          </ac:spMkLst>
        </pc:spChg>
        <pc:spChg chg="add del">
          <ac:chgData name="khải đoàn" userId="89072480dec81711" providerId="Windows Live" clId="Web-{79509971-20C2-478A-84BC-3AFDDCA690EF}" dt="2023-05-08T16:20:37.254" v="435"/>
          <ac:spMkLst>
            <pc:docMk/>
            <pc:sldMk cId="1385286386" sldId="271"/>
            <ac:spMk id="16" creationId="{C3896A03-3945-419A-B66B-4EE266EDD152}"/>
          </ac:spMkLst>
        </pc:spChg>
        <pc:spChg chg="add del">
          <ac:chgData name="khải đoàn" userId="89072480dec81711" providerId="Windows Live" clId="Web-{79509971-20C2-478A-84BC-3AFDDCA690EF}" dt="2023-05-08T16:20:37.254" v="435"/>
          <ac:spMkLst>
            <pc:docMk/>
            <pc:sldMk cId="1385286386" sldId="271"/>
            <ac:spMk id="18" creationId="{B34F5AD2-EDBD-4BBD-A55C-EAFFD0C7097A}"/>
          </ac:spMkLst>
        </pc:spChg>
        <pc:spChg chg="add del">
          <ac:chgData name="khải đoàn" userId="89072480dec81711" providerId="Windows Live" clId="Web-{79509971-20C2-478A-84BC-3AFDDCA690EF}" dt="2023-05-08T16:20:37.254" v="435"/>
          <ac:spMkLst>
            <pc:docMk/>
            <pc:sldMk cId="1385286386" sldId="271"/>
            <ac:spMk id="20" creationId="{450D3AD2-FA80-415F-A9CE-54D884561CD7}"/>
          </ac:spMkLst>
        </pc:spChg>
        <pc:spChg chg="add del">
          <ac:chgData name="khải đoàn" userId="89072480dec81711" providerId="Windows Live" clId="Web-{79509971-20C2-478A-84BC-3AFDDCA690EF}" dt="2023-05-08T16:21:06.349" v="440"/>
          <ac:spMkLst>
            <pc:docMk/>
            <pc:sldMk cId="1385286386" sldId="271"/>
            <ac:spMk id="22" creationId="{305265DC-CF6B-4AE8-B3F3-2A7A16374D31}"/>
          </ac:spMkLst>
        </pc:spChg>
        <pc:spChg chg="add mod">
          <ac:chgData name="khải đoàn" userId="89072480dec81711" providerId="Windows Live" clId="Web-{79509971-20C2-478A-84BC-3AFDDCA690EF}" dt="2023-05-08T16:21:16.146" v="442" actId="20577"/>
          <ac:spMkLst>
            <pc:docMk/>
            <pc:sldMk cId="1385286386" sldId="271"/>
            <ac:spMk id="25" creationId="{5B4860B8-9AEB-0E7D-AA12-B342A651D397}"/>
          </ac:spMkLst>
        </pc:spChg>
        <pc:grpChg chg="add del">
          <ac:chgData name="khải đoàn" userId="89072480dec81711" providerId="Windows Live" clId="Web-{79509971-20C2-478A-84BC-3AFDDCA690EF}" dt="2023-05-08T16:21:06.349" v="440"/>
          <ac:grpSpMkLst>
            <pc:docMk/>
            <pc:sldMk cId="1385286386" sldId="271"/>
            <ac:grpSpMk id="23" creationId="{37EA779C-87BF-454F-919D-A3DA98FD8A79}"/>
          </ac:grpSpMkLst>
        </pc:grpChg>
        <pc:picChg chg="add mod ord">
          <ac:chgData name="khải đoàn" userId="89072480dec81711" providerId="Windows Live" clId="Web-{79509971-20C2-478A-84BC-3AFDDCA690EF}" dt="2023-05-08T16:21:06.349" v="440"/>
          <ac:picMkLst>
            <pc:docMk/>
            <pc:sldMk cId="1385286386" sldId="271"/>
            <ac:picMk id="4" creationId="{613E4DA7-77E3-E90C-3059-8B9CF0FF649D}"/>
          </ac:picMkLst>
        </pc:picChg>
      </pc:sldChg>
      <pc:sldChg chg="addSp delSp modSp new mod setBg">
        <pc:chgData name="khải đoàn" userId="89072480dec81711" providerId="Windows Live" clId="Web-{79509971-20C2-478A-84BC-3AFDDCA690EF}" dt="2023-05-08T16:19:14.455" v="427"/>
        <pc:sldMkLst>
          <pc:docMk/>
          <pc:sldMk cId="3213023976" sldId="272"/>
        </pc:sldMkLst>
        <pc:spChg chg="mod">
          <ac:chgData name="khải đoàn" userId="89072480dec81711" providerId="Windows Live" clId="Web-{79509971-20C2-478A-84BC-3AFDDCA690EF}" dt="2023-05-08T16:19:14.455" v="427"/>
          <ac:spMkLst>
            <pc:docMk/>
            <pc:sldMk cId="3213023976" sldId="272"/>
            <ac:spMk id="2" creationId="{E5340D54-275F-DAF9-D174-6D22DDE89E97}"/>
          </ac:spMkLst>
        </pc:spChg>
        <pc:spChg chg="del">
          <ac:chgData name="khải đoàn" userId="89072480dec81711" providerId="Windows Live" clId="Web-{79509971-20C2-478A-84BC-3AFDDCA690EF}" dt="2023-05-08T16:19:04.080" v="426"/>
          <ac:spMkLst>
            <pc:docMk/>
            <pc:sldMk cId="3213023976" sldId="272"/>
            <ac:spMk id="3" creationId="{4202E128-0382-3848-E1F9-9B0213CF142F}"/>
          </ac:spMkLst>
        </pc:spChg>
        <pc:spChg chg="add">
          <ac:chgData name="khải đoàn" userId="89072480dec81711" providerId="Windows Live" clId="Web-{79509971-20C2-478A-84BC-3AFDDCA690EF}" dt="2023-05-08T16:19:14.455" v="427"/>
          <ac:spMkLst>
            <pc:docMk/>
            <pc:sldMk cId="3213023976" sldId="272"/>
            <ac:spMk id="9" creationId="{D4771268-CB57-404A-9271-370EB28F6090}"/>
          </ac:spMkLst>
        </pc:spChg>
        <pc:picChg chg="add mod ord">
          <ac:chgData name="khải đoàn" userId="89072480dec81711" providerId="Windows Live" clId="Web-{79509971-20C2-478A-84BC-3AFDDCA690EF}" dt="2023-05-08T16:19:14.455" v="427"/>
          <ac:picMkLst>
            <pc:docMk/>
            <pc:sldMk cId="3213023976" sldId="272"/>
            <ac:picMk id="4" creationId="{BA387D74-013A-071B-ACDD-29375CFF1D1B}"/>
          </ac:picMkLst>
        </pc:picChg>
      </pc:sldChg>
      <pc:sldChg chg="addSp delSp modSp new mod setBg">
        <pc:chgData name="khải đoàn" userId="89072480dec81711" providerId="Windows Live" clId="Web-{79509971-20C2-478A-84BC-3AFDDCA690EF}" dt="2023-05-08T16:29:30.550" v="485" actId="14100"/>
        <pc:sldMkLst>
          <pc:docMk/>
          <pc:sldMk cId="2167424671" sldId="273"/>
        </pc:sldMkLst>
        <pc:spChg chg="mod">
          <ac:chgData name="khải đoàn" userId="89072480dec81711" providerId="Windows Live" clId="Web-{79509971-20C2-478A-84BC-3AFDDCA690EF}" dt="2023-05-08T16:28:54.330" v="481" actId="14100"/>
          <ac:spMkLst>
            <pc:docMk/>
            <pc:sldMk cId="2167424671" sldId="273"/>
            <ac:spMk id="2" creationId="{92ABFF18-A2A9-5297-AF8D-58BBF373A300}"/>
          </ac:spMkLst>
        </pc:spChg>
        <pc:spChg chg="mod">
          <ac:chgData name="khải đoàn" userId="89072480dec81711" providerId="Windows Live" clId="Web-{79509971-20C2-478A-84BC-3AFDDCA690EF}" dt="2023-05-08T16:29:30.550" v="485" actId="14100"/>
          <ac:spMkLst>
            <pc:docMk/>
            <pc:sldMk cId="2167424671" sldId="273"/>
            <ac:spMk id="3" creationId="{DD44C24C-7073-9579-6A61-410B6DFFD5BD}"/>
          </ac:spMkLst>
        </pc:spChg>
        <pc:spChg chg="add del">
          <ac:chgData name="khải đoàn" userId="89072480dec81711" providerId="Windows Live" clId="Web-{79509971-20C2-478A-84BC-3AFDDCA690EF}" dt="2023-05-08T16:27:08.187" v="457"/>
          <ac:spMkLst>
            <pc:docMk/>
            <pc:sldMk cId="2167424671" sldId="273"/>
            <ac:spMk id="8" creationId="{C2554CA6-288E-4202-BC52-2E5A8F0C0AED}"/>
          </ac:spMkLst>
        </pc:spChg>
        <pc:spChg chg="add del">
          <ac:chgData name="khải đoàn" userId="89072480dec81711" providerId="Windows Live" clId="Web-{79509971-20C2-478A-84BC-3AFDDCA690EF}" dt="2023-05-08T16:27:08.187" v="457"/>
          <ac:spMkLst>
            <pc:docMk/>
            <pc:sldMk cId="2167424671" sldId="273"/>
            <ac:spMk id="10" creationId="{B10BB131-AC8E-4A8E-A5D1-36260F720C3B}"/>
          </ac:spMkLst>
        </pc:spChg>
        <pc:spChg chg="add del">
          <ac:chgData name="khải đoàn" userId="89072480dec81711" providerId="Windows Live" clId="Web-{79509971-20C2-478A-84BC-3AFDDCA690EF}" dt="2023-05-08T16:27:08.187" v="457"/>
          <ac:spMkLst>
            <pc:docMk/>
            <pc:sldMk cId="2167424671" sldId="273"/>
            <ac:spMk id="12" creationId="{5B7778FC-632E-4DCA-A7CB-0D7731CCF970}"/>
          </ac:spMkLst>
        </pc:spChg>
        <pc:spChg chg="add del">
          <ac:chgData name="khải đoàn" userId="89072480dec81711" providerId="Windows Live" clId="Web-{79509971-20C2-478A-84BC-3AFDDCA690EF}" dt="2023-05-08T16:27:08.187" v="457"/>
          <ac:spMkLst>
            <pc:docMk/>
            <pc:sldMk cId="2167424671" sldId="273"/>
            <ac:spMk id="14" creationId="{FA23A907-97FB-4A8F-880A-DD77401C4296}"/>
          </ac:spMkLst>
        </pc:spChg>
        <pc:spChg chg="add del">
          <ac:chgData name="khải đoàn" userId="89072480dec81711" providerId="Windows Live" clId="Web-{79509971-20C2-478A-84BC-3AFDDCA690EF}" dt="2023-05-08T16:27:45.860" v="465"/>
          <ac:spMkLst>
            <pc:docMk/>
            <pc:sldMk cId="2167424671" sldId="273"/>
            <ac:spMk id="20" creationId="{135FA909-3F24-448C-A8BC-7CF77F62F84F}"/>
          </ac:spMkLst>
        </pc:spChg>
        <pc:spChg chg="add">
          <ac:chgData name="khải đoàn" userId="89072480dec81711" providerId="Windows Live" clId="Web-{79509971-20C2-478A-84BC-3AFDDCA690EF}" dt="2023-05-08T16:27:45.860" v="465"/>
          <ac:spMkLst>
            <pc:docMk/>
            <pc:sldMk cId="2167424671" sldId="273"/>
            <ac:spMk id="29" creationId="{743AA782-23D1-4521-8CAD-47662984AA08}"/>
          </ac:spMkLst>
        </pc:spChg>
        <pc:spChg chg="add">
          <ac:chgData name="khải đoàn" userId="89072480dec81711" providerId="Windows Live" clId="Web-{79509971-20C2-478A-84BC-3AFDDCA690EF}" dt="2023-05-08T16:27:45.860" v="465"/>
          <ac:spMkLst>
            <pc:docMk/>
            <pc:sldMk cId="2167424671" sldId="273"/>
            <ac:spMk id="31" creationId="{650D18FE-0824-4A46-B22C-A86B52E5780A}"/>
          </ac:spMkLst>
        </pc:spChg>
        <pc:grpChg chg="add del">
          <ac:chgData name="khải đoàn" userId="89072480dec81711" providerId="Windows Live" clId="Web-{79509971-20C2-478A-84BC-3AFDDCA690EF}" dt="2023-05-08T16:27:45.860" v="465"/>
          <ac:grpSpMkLst>
            <pc:docMk/>
            <pc:sldMk cId="2167424671" sldId="273"/>
            <ac:grpSpMk id="22" creationId="{8B60959F-9B69-4520-A16E-EA6BECC747D6}"/>
          </ac:grpSpMkLst>
        </pc:grpChg>
        <pc:picChg chg="add mod">
          <ac:chgData name="khải đoàn" userId="89072480dec81711" providerId="Windows Live" clId="Web-{79509971-20C2-478A-84BC-3AFDDCA690EF}" dt="2023-05-08T16:29:25.816" v="484" actId="14100"/>
          <ac:picMkLst>
            <pc:docMk/>
            <pc:sldMk cId="2167424671" sldId="273"/>
            <ac:picMk id="16" creationId="{175DDBF3-1266-10F4-EF8E-12F86F2F62F5}"/>
          </ac:picMkLst>
        </pc:picChg>
      </pc:sldChg>
    </pc:docChg>
  </pc:docChgLst>
  <pc:docChgLst>
    <pc:chgData name="khải đoàn" userId="89072480dec81711" providerId="Windows Live" clId="Web-{D1C831D3-92D2-4D2A-9352-F7DFAC790F7E}"/>
    <pc:docChg chg="addSld delSld modSld">
      <pc:chgData name="khải đoàn" userId="89072480dec81711" providerId="Windows Live" clId="Web-{D1C831D3-92D2-4D2A-9352-F7DFAC790F7E}" dt="2023-06-13T14:16:17.519" v="188" actId="20577"/>
      <pc:docMkLst>
        <pc:docMk/>
      </pc:docMkLst>
      <pc:sldChg chg="del">
        <pc:chgData name="khải đoàn" userId="89072480dec81711" providerId="Windows Live" clId="Web-{D1C831D3-92D2-4D2A-9352-F7DFAC790F7E}" dt="2023-06-13T13:31:49.487" v="0"/>
        <pc:sldMkLst>
          <pc:docMk/>
          <pc:sldMk cId="2122693379" sldId="257"/>
        </pc:sldMkLst>
      </pc:sldChg>
      <pc:sldChg chg="del">
        <pc:chgData name="khải đoàn" userId="89072480dec81711" providerId="Windows Live" clId="Web-{D1C831D3-92D2-4D2A-9352-F7DFAC790F7E}" dt="2023-06-13T13:32:33.426" v="4"/>
        <pc:sldMkLst>
          <pc:docMk/>
          <pc:sldMk cId="1354335854" sldId="259"/>
        </pc:sldMkLst>
      </pc:sldChg>
      <pc:sldChg chg="del">
        <pc:chgData name="khải đoàn" userId="89072480dec81711" providerId="Windows Live" clId="Web-{D1C831D3-92D2-4D2A-9352-F7DFAC790F7E}" dt="2023-06-13T13:32:33.051" v="1"/>
        <pc:sldMkLst>
          <pc:docMk/>
          <pc:sldMk cId="349380613" sldId="260"/>
        </pc:sldMkLst>
      </pc:sldChg>
      <pc:sldChg chg="del">
        <pc:chgData name="khải đoàn" userId="89072480dec81711" providerId="Windows Live" clId="Web-{D1C831D3-92D2-4D2A-9352-F7DFAC790F7E}" dt="2023-06-13T13:32:33.066" v="2"/>
        <pc:sldMkLst>
          <pc:docMk/>
          <pc:sldMk cId="451610949" sldId="261"/>
        </pc:sldMkLst>
      </pc:sldChg>
      <pc:sldChg chg="del">
        <pc:chgData name="khải đoàn" userId="89072480dec81711" providerId="Windows Live" clId="Web-{D1C831D3-92D2-4D2A-9352-F7DFAC790F7E}" dt="2023-06-13T13:32:33.066" v="3"/>
        <pc:sldMkLst>
          <pc:docMk/>
          <pc:sldMk cId="3022148815" sldId="262"/>
        </pc:sldMkLst>
      </pc:sldChg>
      <pc:sldChg chg="del">
        <pc:chgData name="khải đoàn" userId="89072480dec81711" providerId="Windows Live" clId="Web-{D1C831D3-92D2-4D2A-9352-F7DFAC790F7E}" dt="2023-06-13T13:32:44.676" v="14"/>
        <pc:sldMkLst>
          <pc:docMk/>
          <pc:sldMk cId="1355600295" sldId="263"/>
        </pc:sldMkLst>
      </pc:sldChg>
      <pc:sldChg chg="del">
        <pc:chgData name="khải đoàn" userId="89072480dec81711" providerId="Windows Live" clId="Web-{D1C831D3-92D2-4D2A-9352-F7DFAC790F7E}" dt="2023-06-13T13:32:33.441" v="5"/>
        <pc:sldMkLst>
          <pc:docMk/>
          <pc:sldMk cId="1301588430" sldId="264"/>
        </pc:sldMkLst>
      </pc:sldChg>
      <pc:sldChg chg="del">
        <pc:chgData name="khải đoàn" userId="89072480dec81711" providerId="Windows Live" clId="Web-{D1C831D3-92D2-4D2A-9352-F7DFAC790F7E}" dt="2023-06-13T13:32:33.441" v="6"/>
        <pc:sldMkLst>
          <pc:docMk/>
          <pc:sldMk cId="1854850739" sldId="265"/>
        </pc:sldMkLst>
      </pc:sldChg>
      <pc:sldChg chg="del">
        <pc:chgData name="khải đoàn" userId="89072480dec81711" providerId="Windows Live" clId="Web-{D1C831D3-92D2-4D2A-9352-F7DFAC790F7E}" dt="2023-06-13T13:32:33.457" v="7"/>
        <pc:sldMkLst>
          <pc:docMk/>
          <pc:sldMk cId="1099659333" sldId="266"/>
        </pc:sldMkLst>
      </pc:sldChg>
      <pc:sldChg chg="del">
        <pc:chgData name="khải đoàn" userId="89072480dec81711" providerId="Windows Live" clId="Web-{D1C831D3-92D2-4D2A-9352-F7DFAC790F7E}" dt="2023-06-13T13:32:33.457" v="8"/>
        <pc:sldMkLst>
          <pc:docMk/>
          <pc:sldMk cId="139457250" sldId="267"/>
        </pc:sldMkLst>
      </pc:sldChg>
      <pc:sldChg chg="del">
        <pc:chgData name="khải đoàn" userId="89072480dec81711" providerId="Windows Live" clId="Web-{D1C831D3-92D2-4D2A-9352-F7DFAC790F7E}" dt="2023-06-13T13:32:33.473" v="9"/>
        <pc:sldMkLst>
          <pc:docMk/>
          <pc:sldMk cId="3296089619" sldId="268"/>
        </pc:sldMkLst>
      </pc:sldChg>
      <pc:sldChg chg="del">
        <pc:chgData name="khải đoàn" userId="89072480dec81711" providerId="Windows Live" clId="Web-{D1C831D3-92D2-4D2A-9352-F7DFAC790F7E}" dt="2023-06-13T13:32:46.489" v="15"/>
        <pc:sldMkLst>
          <pc:docMk/>
          <pc:sldMk cId="1873915631" sldId="269"/>
        </pc:sldMkLst>
      </pc:sldChg>
      <pc:sldChg chg="addSp modSp new mod setBg">
        <pc:chgData name="khải đoàn" userId="89072480dec81711" providerId="Windows Live" clId="Web-{D1C831D3-92D2-4D2A-9352-F7DFAC790F7E}" dt="2023-06-13T13:40:09.502" v="27" actId="14100"/>
        <pc:sldMkLst>
          <pc:docMk/>
          <pc:sldMk cId="3304338783" sldId="270"/>
        </pc:sldMkLst>
        <pc:spChg chg="mod">
          <ac:chgData name="khải đoàn" userId="89072480dec81711" providerId="Windows Live" clId="Web-{D1C831D3-92D2-4D2A-9352-F7DFAC790F7E}" dt="2023-06-13T13:39:55.501" v="25"/>
          <ac:spMkLst>
            <pc:docMk/>
            <pc:sldMk cId="3304338783" sldId="270"/>
            <ac:spMk id="2" creationId="{12E43A3B-1F87-2919-3F60-3A25D1BBE93B}"/>
          </ac:spMkLst>
        </pc:spChg>
        <pc:spChg chg="mod">
          <ac:chgData name="khải đoàn" userId="89072480dec81711" providerId="Windows Live" clId="Web-{D1C831D3-92D2-4D2A-9352-F7DFAC790F7E}" dt="2023-06-13T13:40:09.502" v="27" actId="14100"/>
          <ac:spMkLst>
            <pc:docMk/>
            <pc:sldMk cId="3304338783" sldId="270"/>
            <ac:spMk id="3" creationId="{6F4F3574-C945-1B41-390B-E48E11E4AFB5}"/>
          </ac:spMkLst>
        </pc:spChg>
        <pc:spChg chg="add">
          <ac:chgData name="khải đoàn" userId="89072480dec81711" providerId="Windows Live" clId="Web-{D1C831D3-92D2-4D2A-9352-F7DFAC790F7E}" dt="2023-06-13T13:39:55.501" v="25"/>
          <ac:spMkLst>
            <pc:docMk/>
            <pc:sldMk cId="3304338783" sldId="270"/>
            <ac:spMk id="8" creationId="{09588DA8-065E-4F6F-8EFD-43104AB2E0CF}"/>
          </ac:spMkLst>
        </pc:spChg>
        <pc:spChg chg="add">
          <ac:chgData name="khải đoàn" userId="89072480dec81711" providerId="Windows Live" clId="Web-{D1C831D3-92D2-4D2A-9352-F7DFAC790F7E}" dt="2023-06-13T13:39:55.501" v="25"/>
          <ac:spMkLst>
            <pc:docMk/>
            <pc:sldMk cId="3304338783" sldId="270"/>
            <ac:spMk id="10" creationId="{C4285719-470E-454C-AF62-8323075F1F5B}"/>
          </ac:spMkLst>
        </pc:spChg>
        <pc:spChg chg="add">
          <ac:chgData name="khải đoàn" userId="89072480dec81711" providerId="Windows Live" clId="Web-{D1C831D3-92D2-4D2A-9352-F7DFAC790F7E}" dt="2023-06-13T13:39:55.501" v="25"/>
          <ac:spMkLst>
            <pc:docMk/>
            <pc:sldMk cId="3304338783" sldId="270"/>
            <ac:spMk id="12" creationId="{CD9FE4EF-C4D8-49A0-B2FF-81D8DB7D8A24}"/>
          </ac:spMkLst>
        </pc:spChg>
        <pc:spChg chg="add">
          <ac:chgData name="khải đoàn" userId="89072480dec81711" providerId="Windows Live" clId="Web-{D1C831D3-92D2-4D2A-9352-F7DFAC790F7E}" dt="2023-06-13T13:39:55.501" v="25"/>
          <ac:spMkLst>
            <pc:docMk/>
            <pc:sldMk cId="3304338783" sldId="270"/>
            <ac:spMk id="14" creationId="{4300840D-0A0B-4512-BACA-B439D5B9C57C}"/>
          </ac:spMkLst>
        </pc:spChg>
        <pc:spChg chg="add">
          <ac:chgData name="khải đoàn" userId="89072480dec81711" providerId="Windows Live" clId="Web-{D1C831D3-92D2-4D2A-9352-F7DFAC790F7E}" dt="2023-06-13T13:39:55.501" v="25"/>
          <ac:spMkLst>
            <pc:docMk/>
            <pc:sldMk cId="3304338783" sldId="270"/>
            <ac:spMk id="16" creationId="{D2B78728-A580-49A7-84F9-6EF6F583ADE0}"/>
          </ac:spMkLst>
        </pc:spChg>
        <pc:spChg chg="add">
          <ac:chgData name="khải đoàn" userId="89072480dec81711" providerId="Windows Live" clId="Web-{D1C831D3-92D2-4D2A-9352-F7DFAC790F7E}" dt="2023-06-13T13:39:55.501" v="25"/>
          <ac:spMkLst>
            <pc:docMk/>
            <pc:sldMk cId="3304338783" sldId="270"/>
            <ac:spMk id="18" creationId="{38FAA1A1-D861-433F-88FA-1E9D6FD31D11}"/>
          </ac:spMkLst>
        </pc:spChg>
        <pc:spChg chg="add">
          <ac:chgData name="khải đoàn" userId="89072480dec81711" providerId="Windows Live" clId="Web-{D1C831D3-92D2-4D2A-9352-F7DFAC790F7E}" dt="2023-06-13T13:39:55.501" v="25"/>
          <ac:spMkLst>
            <pc:docMk/>
            <pc:sldMk cId="3304338783" sldId="270"/>
            <ac:spMk id="20" creationId="{8D71EDA1-87BF-4D5D-AB79-F346FD19278A}"/>
          </ac:spMkLst>
        </pc:spChg>
      </pc:sldChg>
      <pc:sldChg chg="del">
        <pc:chgData name="khải đoàn" userId="89072480dec81711" providerId="Windows Live" clId="Web-{D1C831D3-92D2-4D2A-9352-F7DFAC790F7E}" dt="2023-06-13T13:32:41.410" v="12"/>
        <pc:sldMkLst>
          <pc:docMk/>
          <pc:sldMk cId="3577516571" sldId="270"/>
        </pc:sldMkLst>
      </pc:sldChg>
      <pc:sldChg chg="addSp delSp modSp new">
        <pc:chgData name="khải đoàn" userId="89072480dec81711" providerId="Windows Live" clId="Web-{D1C831D3-92D2-4D2A-9352-F7DFAC790F7E}" dt="2023-06-13T13:48:08.938" v="52" actId="20577"/>
        <pc:sldMkLst>
          <pc:docMk/>
          <pc:sldMk cId="439596830" sldId="271"/>
        </pc:sldMkLst>
        <pc:spChg chg="mod">
          <ac:chgData name="khải đoàn" userId="89072480dec81711" providerId="Windows Live" clId="Web-{D1C831D3-92D2-4D2A-9352-F7DFAC790F7E}" dt="2023-06-13T13:48:08.938" v="52" actId="20577"/>
          <ac:spMkLst>
            <pc:docMk/>
            <pc:sldMk cId="439596830" sldId="271"/>
            <ac:spMk id="2" creationId="{086927E2-356D-5019-620F-AAB2CD6489A3}"/>
          </ac:spMkLst>
        </pc:spChg>
        <pc:spChg chg="del">
          <ac:chgData name="khải đoàn" userId="89072480dec81711" providerId="Windows Live" clId="Web-{D1C831D3-92D2-4D2A-9352-F7DFAC790F7E}" dt="2023-06-13T13:40:39.877" v="28"/>
          <ac:spMkLst>
            <pc:docMk/>
            <pc:sldMk cId="439596830" sldId="271"/>
            <ac:spMk id="3" creationId="{86A5503D-E351-7AED-3A4F-5D732C81568D}"/>
          </ac:spMkLst>
        </pc:spChg>
        <pc:spChg chg="add mod">
          <ac:chgData name="khải đoàn" userId="89072480dec81711" providerId="Windows Live" clId="Web-{D1C831D3-92D2-4D2A-9352-F7DFAC790F7E}" dt="2023-06-13T13:40:47.940" v="34" actId="1076"/>
          <ac:spMkLst>
            <pc:docMk/>
            <pc:sldMk cId="439596830" sldId="271"/>
            <ac:spMk id="5" creationId="{D95F8D98-FAED-57C1-E595-AC206F39AE8A}"/>
          </ac:spMkLst>
        </pc:spChg>
        <pc:spChg chg="add mod">
          <ac:chgData name="khải đoàn" userId="89072480dec81711" providerId="Windows Live" clId="Web-{D1C831D3-92D2-4D2A-9352-F7DFAC790F7E}" dt="2023-06-13T13:41:32.848" v="48" actId="14100"/>
          <ac:spMkLst>
            <pc:docMk/>
            <pc:sldMk cId="439596830" sldId="271"/>
            <ac:spMk id="7" creationId="{A1CA7B62-8B64-5143-DE8B-5B75C4BB7013}"/>
          </ac:spMkLst>
        </pc:spChg>
        <pc:picChg chg="add mod ord">
          <ac:chgData name="khải đoàn" userId="89072480dec81711" providerId="Windows Live" clId="Web-{D1C831D3-92D2-4D2A-9352-F7DFAC790F7E}" dt="2023-06-13T13:40:47.940" v="33" actId="1076"/>
          <ac:picMkLst>
            <pc:docMk/>
            <pc:sldMk cId="439596830" sldId="271"/>
            <ac:picMk id="4" creationId="{1DCBD5CC-2F42-78E9-F7DE-4F89B136CC61}"/>
          </ac:picMkLst>
        </pc:picChg>
        <pc:picChg chg="add mod">
          <ac:chgData name="khải đoàn" userId="89072480dec81711" providerId="Windows Live" clId="Web-{D1C831D3-92D2-4D2A-9352-F7DFAC790F7E}" dt="2023-06-13T13:41:32.863" v="49" actId="14100"/>
          <ac:picMkLst>
            <pc:docMk/>
            <pc:sldMk cId="439596830" sldId="271"/>
            <ac:picMk id="6" creationId="{3C61A1C9-AC91-BCC0-B1FB-E253125421A3}"/>
          </ac:picMkLst>
        </pc:picChg>
      </pc:sldChg>
      <pc:sldChg chg="add del">
        <pc:chgData name="khải đoàn" userId="89072480dec81711" providerId="Windows Live" clId="Web-{D1C831D3-92D2-4D2A-9352-F7DFAC790F7E}" dt="2023-06-13T13:35:02.461" v="19"/>
        <pc:sldMkLst>
          <pc:docMk/>
          <pc:sldMk cId="1006827584" sldId="271"/>
        </pc:sldMkLst>
      </pc:sldChg>
      <pc:sldChg chg="del">
        <pc:chgData name="khải đoàn" userId="89072480dec81711" providerId="Windows Live" clId="Web-{D1C831D3-92D2-4D2A-9352-F7DFAC790F7E}" dt="2023-06-13T13:32:41.395" v="10"/>
        <pc:sldMkLst>
          <pc:docMk/>
          <pc:sldMk cId="1385286386" sldId="271"/>
        </pc:sldMkLst>
      </pc:sldChg>
      <pc:sldChg chg="add del">
        <pc:chgData name="khải đoàn" userId="89072480dec81711" providerId="Windows Live" clId="Web-{D1C831D3-92D2-4D2A-9352-F7DFAC790F7E}" dt="2023-06-13T13:34:55.133" v="17"/>
        <pc:sldMkLst>
          <pc:docMk/>
          <pc:sldMk cId="3148206389" sldId="271"/>
        </pc:sldMkLst>
      </pc:sldChg>
      <pc:sldChg chg="addSp delSp modSp new mod setBg">
        <pc:chgData name="khải đoàn" userId="89072480dec81711" providerId="Windows Live" clId="Web-{D1C831D3-92D2-4D2A-9352-F7DFAC790F7E}" dt="2023-06-13T13:59:33.301" v="96" actId="14100"/>
        <pc:sldMkLst>
          <pc:docMk/>
          <pc:sldMk cId="1865012008" sldId="272"/>
        </pc:sldMkLst>
        <pc:spChg chg="mod">
          <ac:chgData name="khải đoàn" userId="89072480dec81711" providerId="Windows Live" clId="Web-{D1C831D3-92D2-4D2A-9352-F7DFAC790F7E}" dt="2023-06-13T13:59:33.301" v="96" actId="14100"/>
          <ac:spMkLst>
            <pc:docMk/>
            <pc:sldMk cId="1865012008" sldId="272"/>
            <ac:spMk id="2" creationId="{F6FC15FC-0DCC-521E-876B-E4B786E1FFDD}"/>
          </ac:spMkLst>
        </pc:spChg>
        <pc:spChg chg="del mod">
          <ac:chgData name="khải đoàn" userId="89072480dec81711" providerId="Windows Live" clId="Web-{D1C831D3-92D2-4D2A-9352-F7DFAC790F7E}" dt="2023-06-13T13:58:20.471" v="79"/>
          <ac:spMkLst>
            <pc:docMk/>
            <pc:sldMk cId="1865012008" sldId="272"/>
            <ac:spMk id="3" creationId="{EF0E0973-5758-0251-0BEB-4FBF9CA083FB}"/>
          </ac:spMkLst>
        </pc:spChg>
        <pc:spChg chg="add del">
          <ac:chgData name="khải đoàn" userId="89072480dec81711" providerId="Windows Live" clId="Web-{D1C831D3-92D2-4D2A-9352-F7DFAC790F7E}" dt="2023-06-13T13:58:20.471" v="79"/>
          <ac:spMkLst>
            <pc:docMk/>
            <pc:sldMk cId="1865012008" sldId="272"/>
            <ac:spMk id="9" creationId="{2C61293E-6EBE-43EF-A52C-9BEBFD7679D4}"/>
          </ac:spMkLst>
        </pc:spChg>
        <pc:spChg chg="add del">
          <ac:chgData name="khải đoàn" userId="89072480dec81711" providerId="Windows Live" clId="Web-{D1C831D3-92D2-4D2A-9352-F7DFAC790F7E}" dt="2023-06-13T13:58:20.471" v="79"/>
          <ac:spMkLst>
            <pc:docMk/>
            <pc:sldMk cId="1865012008" sldId="272"/>
            <ac:spMk id="11" creationId="{21540236-BFD5-4A9D-8840-4703E7F76825}"/>
          </ac:spMkLst>
        </pc:spChg>
        <pc:spChg chg="add del">
          <ac:chgData name="khải đoàn" userId="89072480dec81711" providerId="Windows Live" clId="Web-{D1C831D3-92D2-4D2A-9352-F7DFAC790F7E}" dt="2023-06-13T13:58:59.254" v="88"/>
          <ac:spMkLst>
            <pc:docMk/>
            <pc:sldMk cId="1865012008" sldId="272"/>
            <ac:spMk id="16" creationId="{9B7AD9F6-8CE7-4299-8FC6-328F4DCD3FF9}"/>
          </ac:spMkLst>
        </pc:spChg>
        <pc:spChg chg="add del">
          <ac:chgData name="khải đoàn" userId="89072480dec81711" providerId="Windows Live" clId="Web-{D1C831D3-92D2-4D2A-9352-F7DFAC790F7E}" dt="2023-06-13T13:58:59.254" v="88"/>
          <ac:spMkLst>
            <pc:docMk/>
            <pc:sldMk cId="1865012008" sldId="272"/>
            <ac:spMk id="18" creationId="{F49775AF-8896-43EE-92C6-83497D6DC56F}"/>
          </ac:spMkLst>
        </pc:spChg>
        <pc:spChg chg="add">
          <ac:chgData name="khải đoàn" userId="89072480dec81711" providerId="Windows Live" clId="Web-{D1C831D3-92D2-4D2A-9352-F7DFAC790F7E}" dt="2023-06-13T13:58:59.254" v="88"/>
          <ac:spMkLst>
            <pc:docMk/>
            <pc:sldMk cId="1865012008" sldId="272"/>
            <ac:spMk id="23" creationId="{16C5FA50-8D52-4617-AF91-5C7B1C8352F1}"/>
          </ac:spMkLst>
        </pc:spChg>
        <pc:spChg chg="add">
          <ac:chgData name="khải đoàn" userId="89072480dec81711" providerId="Windows Live" clId="Web-{D1C831D3-92D2-4D2A-9352-F7DFAC790F7E}" dt="2023-06-13T13:58:59.254" v="88"/>
          <ac:spMkLst>
            <pc:docMk/>
            <pc:sldMk cId="1865012008" sldId="272"/>
            <ac:spMk id="25" creationId="{E223798C-12AD-4B0C-A50C-D676347D67CF}"/>
          </ac:spMkLst>
        </pc:spChg>
        <pc:picChg chg="add mod">
          <ac:chgData name="khải đoàn" userId="89072480dec81711" providerId="Windows Live" clId="Web-{D1C831D3-92D2-4D2A-9352-F7DFAC790F7E}" dt="2023-06-13T13:58:59.254" v="88"/>
          <ac:picMkLst>
            <pc:docMk/>
            <pc:sldMk cId="1865012008" sldId="272"/>
            <ac:picMk id="5" creationId="{7BD0927C-45C4-969F-70E0-D8C5F4EC36C0}"/>
          </ac:picMkLst>
        </pc:picChg>
      </pc:sldChg>
      <pc:sldChg chg="addSp modSp new mod setBg">
        <pc:chgData name="khải đoàn" userId="89072480dec81711" providerId="Windows Live" clId="Web-{D1C831D3-92D2-4D2A-9352-F7DFAC790F7E}" dt="2023-06-13T13:57:39.048" v="76"/>
        <pc:sldMkLst>
          <pc:docMk/>
          <pc:sldMk cId="219572095" sldId="273"/>
        </pc:sldMkLst>
        <pc:spChg chg="mod">
          <ac:chgData name="khải đoàn" userId="89072480dec81711" providerId="Windows Live" clId="Web-{D1C831D3-92D2-4D2A-9352-F7DFAC790F7E}" dt="2023-06-13T13:57:39.048" v="76"/>
          <ac:spMkLst>
            <pc:docMk/>
            <pc:sldMk cId="219572095" sldId="273"/>
            <ac:spMk id="2" creationId="{A2D1C11A-38FD-61ED-916C-D57C8DD01740}"/>
          </ac:spMkLst>
        </pc:spChg>
        <pc:spChg chg="mod">
          <ac:chgData name="khải đoàn" userId="89072480dec81711" providerId="Windows Live" clId="Web-{D1C831D3-92D2-4D2A-9352-F7DFAC790F7E}" dt="2023-06-13T13:57:39.048" v="76"/>
          <ac:spMkLst>
            <pc:docMk/>
            <pc:sldMk cId="219572095" sldId="273"/>
            <ac:spMk id="3" creationId="{01BB7727-7B8A-1D55-4E92-2B1B63A30D6C}"/>
          </ac:spMkLst>
        </pc:spChg>
        <pc:spChg chg="add">
          <ac:chgData name="khải đoàn" userId="89072480dec81711" providerId="Windows Live" clId="Web-{D1C831D3-92D2-4D2A-9352-F7DFAC790F7E}" dt="2023-06-13T13:57:39.048" v="76"/>
          <ac:spMkLst>
            <pc:docMk/>
            <pc:sldMk cId="219572095" sldId="273"/>
            <ac:spMk id="9" creationId="{F13C74B1-5B17-4795-BED0-7140497B445A}"/>
          </ac:spMkLst>
        </pc:spChg>
        <pc:spChg chg="add">
          <ac:chgData name="khải đoàn" userId="89072480dec81711" providerId="Windows Live" clId="Web-{D1C831D3-92D2-4D2A-9352-F7DFAC790F7E}" dt="2023-06-13T13:57:39.048" v="76"/>
          <ac:spMkLst>
            <pc:docMk/>
            <pc:sldMk cId="219572095" sldId="273"/>
            <ac:spMk id="11" creationId="{D4974D33-8DC5-464E-8C6D-BE58F0669C17}"/>
          </ac:spMkLst>
        </pc:spChg>
        <pc:picChg chg="add">
          <ac:chgData name="khải đoàn" userId="89072480dec81711" providerId="Windows Live" clId="Web-{D1C831D3-92D2-4D2A-9352-F7DFAC790F7E}" dt="2023-06-13T13:57:39.048" v="76"/>
          <ac:picMkLst>
            <pc:docMk/>
            <pc:sldMk cId="219572095" sldId="273"/>
            <ac:picMk id="5" creationId="{571D996E-FF84-1841-12FD-807C378BF4D2}"/>
          </ac:picMkLst>
        </pc:picChg>
      </pc:sldChg>
      <pc:sldChg chg="del">
        <pc:chgData name="khải đoàn" userId="89072480dec81711" providerId="Windows Live" clId="Web-{D1C831D3-92D2-4D2A-9352-F7DFAC790F7E}" dt="2023-06-13T13:32:41.395" v="11"/>
        <pc:sldMkLst>
          <pc:docMk/>
          <pc:sldMk cId="2167424671" sldId="273"/>
        </pc:sldMkLst>
      </pc:sldChg>
      <pc:sldChg chg="addSp modSp new mod setBg">
        <pc:chgData name="khải đoàn" userId="89072480dec81711" providerId="Windows Live" clId="Web-{D1C831D3-92D2-4D2A-9352-F7DFAC790F7E}" dt="2023-06-13T14:00:59.351" v="107"/>
        <pc:sldMkLst>
          <pc:docMk/>
          <pc:sldMk cId="2641505908" sldId="274"/>
        </pc:sldMkLst>
        <pc:spChg chg="mod">
          <ac:chgData name="khải đoàn" userId="89072480dec81711" providerId="Windows Live" clId="Web-{D1C831D3-92D2-4D2A-9352-F7DFAC790F7E}" dt="2023-06-13T14:00:59.351" v="107"/>
          <ac:spMkLst>
            <pc:docMk/>
            <pc:sldMk cId="2641505908" sldId="274"/>
            <ac:spMk id="2" creationId="{D39D6EA5-85F3-DE53-1950-E56491CF47D9}"/>
          </ac:spMkLst>
        </pc:spChg>
        <pc:spChg chg="mod">
          <ac:chgData name="khải đoàn" userId="89072480dec81711" providerId="Windows Live" clId="Web-{D1C831D3-92D2-4D2A-9352-F7DFAC790F7E}" dt="2023-06-13T14:00:59.351" v="107"/>
          <ac:spMkLst>
            <pc:docMk/>
            <pc:sldMk cId="2641505908" sldId="274"/>
            <ac:spMk id="3" creationId="{11777198-1AAE-971F-6A8F-46F4985FA3DC}"/>
          </ac:spMkLst>
        </pc:spChg>
        <pc:spChg chg="add">
          <ac:chgData name="khải đoàn" userId="89072480dec81711" providerId="Windows Live" clId="Web-{D1C831D3-92D2-4D2A-9352-F7DFAC790F7E}" dt="2023-06-13T14:00:59.351" v="107"/>
          <ac:spMkLst>
            <pc:docMk/>
            <pc:sldMk cId="2641505908" sldId="274"/>
            <ac:spMk id="10" creationId="{2B97F24A-32CE-4C1C-A50D-3016B394DCFB}"/>
          </ac:spMkLst>
        </pc:spChg>
        <pc:spChg chg="add">
          <ac:chgData name="khải đoàn" userId="89072480dec81711" providerId="Windows Live" clId="Web-{D1C831D3-92D2-4D2A-9352-F7DFAC790F7E}" dt="2023-06-13T14:00:59.351" v="107"/>
          <ac:spMkLst>
            <pc:docMk/>
            <pc:sldMk cId="2641505908" sldId="274"/>
            <ac:spMk id="12" creationId="{CD8B4F24-440B-49E9-B85D-733523DC064B}"/>
          </ac:spMkLst>
        </pc:spChg>
        <pc:graphicFrameChg chg="add mod modGraphic">
          <ac:chgData name="khải đoàn" userId="89072480dec81711" providerId="Windows Live" clId="Web-{D1C831D3-92D2-4D2A-9352-F7DFAC790F7E}" dt="2023-06-13T14:00:59.351" v="107"/>
          <ac:graphicFrameMkLst>
            <pc:docMk/>
            <pc:sldMk cId="2641505908" sldId="274"/>
            <ac:graphicFrameMk id="5" creationId="{904B4A24-73DA-0266-18E5-4BF2F2DB17CC}"/>
          </ac:graphicFrameMkLst>
        </pc:graphicFrameChg>
      </pc:sldChg>
      <pc:sldChg chg="addSp modSp new mod setBg">
        <pc:chgData name="khải đoàn" userId="89072480dec81711" providerId="Windows Live" clId="Web-{D1C831D3-92D2-4D2A-9352-F7DFAC790F7E}" dt="2023-06-13T14:03:32.527" v="117"/>
        <pc:sldMkLst>
          <pc:docMk/>
          <pc:sldMk cId="4029563301" sldId="275"/>
        </pc:sldMkLst>
        <pc:spChg chg="mod">
          <ac:chgData name="khải đoàn" userId="89072480dec81711" providerId="Windows Live" clId="Web-{D1C831D3-92D2-4D2A-9352-F7DFAC790F7E}" dt="2023-06-13T14:03:32.527" v="117"/>
          <ac:spMkLst>
            <pc:docMk/>
            <pc:sldMk cId="4029563301" sldId="275"/>
            <ac:spMk id="2" creationId="{2E3166E6-6E39-FFD0-730D-D89354BA76D1}"/>
          </ac:spMkLst>
        </pc:spChg>
        <pc:spChg chg="mod">
          <ac:chgData name="khải đoàn" userId="89072480dec81711" providerId="Windows Live" clId="Web-{D1C831D3-92D2-4D2A-9352-F7DFAC790F7E}" dt="2023-06-13T14:03:32.527" v="117"/>
          <ac:spMkLst>
            <pc:docMk/>
            <pc:sldMk cId="4029563301" sldId="275"/>
            <ac:spMk id="3" creationId="{D130E739-F9C8-7B3D-C45C-DED045BDA743}"/>
          </ac:spMkLst>
        </pc:spChg>
        <pc:spChg chg="add mod">
          <ac:chgData name="khải đoàn" userId="89072480dec81711" providerId="Windows Live" clId="Web-{D1C831D3-92D2-4D2A-9352-F7DFAC790F7E}" dt="2023-06-13T14:03:32.527" v="117"/>
          <ac:spMkLst>
            <pc:docMk/>
            <pc:sldMk cId="4029563301" sldId="275"/>
            <ac:spMk id="6" creationId="{4D9AFC7D-F6F4-487C-B8C5-2221AC339348}"/>
          </ac:spMkLst>
        </pc:spChg>
        <pc:spChg chg="add">
          <ac:chgData name="khải đoàn" userId="89072480dec81711" providerId="Windows Live" clId="Web-{D1C831D3-92D2-4D2A-9352-F7DFAC790F7E}" dt="2023-06-13T14:03:32.527" v="117"/>
          <ac:spMkLst>
            <pc:docMk/>
            <pc:sldMk cId="4029563301" sldId="275"/>
            <ac:spMk id="11" creationId="{0D7B6173-1D58-48E2-83CF-37350F315F75}"/>
          </ac:spMkLst>
        </pc:spChg>
        <pc:spChg chg="add">
          <ac:chgData name="khải đoàn" userId="89072480dec81711" providerId="Windows Live" clId="Web-{D1C831D3-92D2-4D2A-9352-F7DFAC790F7E}" dt="2023-06-13T14:03:32.527" v="117"/>
          <ac:spMkLst>
            <pc:docMk/>
            <pc:sldMk cId="4029563301" sldId="275"/>
            <ac:spMk id="13" creationId="{BE149CDF-5DAC-4860-A285-9492CF2090AA}"/>
          </ac:spMkLst>
        </pc:spChg>
        <pc:spChg chg="add">
          <ac:chgData name="khải đoàn" userId="89072480dec81711" providerId="Windows Live" clId="Web-{D1C831D3-92D2-4D2A-9352-F7DFAC790F7E}" dt="2023-06-13T14:03:32.527" v="117"/>
          <ac:spMkLst>
            <pc:docMk/>
            <pc:sldMk cId="4029563301" sldId="275"/>
            <ac:spMk id="17" creationId="{21BDEC81-16A7-4451-B893-C15000083B77}"/>
          </ac:spMkLst>
        </pc:spChg>
        <pc:spChg chg="add">
          <ac:chgData name="khải đoàn" userId="89072480dec81711" providerId="Windows Live" clId="Web-{D1C831D3-92D2-4D2A-9352-F7DFAC790F7E}" dt="2023-06-13T14:03:32.527" v="117"/>
          <ac:spMkLst>
            <pc:docMk/>
            <pc:sldMk cId="4029563301" sldId="275"/>
            <ac:spMk id="19" creationId="{26A515A1-4D80-430E-BE0A-71A290516A82}"/>
          </ac:spMkLst>
        </pc:spChg>
        <pc:graphicFrameChg chg="add mod ord modGraphic">
          <ac:chgData name="khải đoàn" userId="89072480dec81711" providerId="Windows Live" clId="Web-{D1C831D3-92D2-4D2A-9352-F7DFAC790F7E}" dt="2023-06-13T14:03:32.527" v="117"/>
          <ac:graphicFrameMkLst>
            <pc:docMk/>
            <pc:sldMk cId="4029563301" sldId="275"/>
            <ac:graphicFrameMk id="5" creationId="{9E9FA07B-FB42-1979-50F1-00BCF8E85DC7}"/>
          </ac:graphicFrameMkLst>
        </pc:graphicFrameChg>
        <pc:picChg chg="add">
          <ac:chgData name="khải đoàn" userId="89072480dec81711" providerId="Windows Live" clId="Web-{D1C831D3-92D2-4D2A-9352-F7DFAC790F7E}" dt="2023-06-13T14:03:32.527" v="117"/>
          <ac:picMkLst>
            <pc:docMk/>
            <pc:sldMk cId="4029563301" sldId="275"/>
            <ac:picMk id="15" creationId="{B0DAC8FB-A162-44E3-A606-C855A03A5B09}"/>
          </ac:picMkLst>
        </pc:picChg>
      </pc:sldChg>
      <pc:sldChg chg="addSp modSp new mod setBg">
        <pc:chgData name="khải đoàn" userId="89072480dec81711" providerId="Windows Live" clId="Web-{D1C831D3-92D2-4D2A-9352-F7DFAC790F7E}" dt="2023-06-13T14:05:02.530" v="132"/>
        <pc:sldMkLst>
          <pc:docMk/>
          <pc:sldMk cId="249023785" sldId="276"/>
        </pc:sldMkLst>
        <pc:spChg chg="mod">
          <ac:chgData name="khải đoàn" userId="89072480dec81711" providerId="Windows Live" clId="Web-{D1C831D3-92D2-4D2A-9352-F7DFAC790F7E}" dt="2023-06-13T14:05:02.530" v="132"/>
          <ac:spMkLst>
            <pc:docMk/>
            <pc:sldMk cId="249023785" sldId="276"/>
            <ac:spMk id="2" creationId="{14FD2EA9-47EC-77F2-CA18-9E3FDF335D92}"/>
          </ac:spMkLst>
        </pc:spChg>
        <pc:spChg chg="mod">
          <ac:chgData name="khải đoàn" userId="89072480dec81711" providerId="Windows Live" clId="Web-{D1C831D3-92D2-4D2A-9352-F7DFAC790F7E}" dt="2023-06-13T14:05:02.530" v="132"/>
          <ac:spMkLst>
            <pc:docMk/>
            <pc:sldMk cId="249023785" sldId="276"/>
            <ac:spMk id="3" creationId="{E1559663-67E6-D0FA-7183-DDEC6AF92A74}"/>
          </ac:spMkLst>
        </pc:spChg>
        <pc:spChg chg="add">
          <ac:chgData name="khải đoàn" userId="89072480dec81711" providerId="Windows Live" clId="Web-{D1C831D3-92D2-4D2A-9352-F7DFAC790F7E}" dt="2023-06-13T14:05:02.530" v="132"/>
          <ac:spMkLst>
            <pc:docMk/>
            <pc:sldMk cId="249023785" sldId="276"/>
            <ac:spMk id="9" creationId="{F13C74B1-5B17-4795-BED0-7140497B445A}"/>
          </ac:spMkLst>
        </pc:spChg>
        <pc:spChg chg="add">
          <ac:chgData name="khải đoàn" userId="89072480dec81711" providerId="Windows Live" clId="Web-{D1C831D3-92D2-4D2A-9352-F7DFAC790F7E}" dt="2023-06-13T14:05:02.530" v="132"/>
          <ac:spMkLst>
            <pc:docMk/>
            <pc:sldMk cId="249023785" sldId="276"/>
            <ac:spMk id="11" creationId="{D4974D33-8DC5-464E-8C6D-BE58F0669C17}"/>
          </ac:spMkLst>
        </pc:spChg>
        <pc:picChg chg="add">
          <ac:chgData name="khải đoàn" userId="89072480dec81711" providerId="Windows Live" clId="Web-{D1C831D3-92D2-4D2A-9352-F7DFAC790F7E}" dt="2023-06-13T14:05:02.530" v="132"/>
          <ac:picMkLst>
            <pc:docMk/>
            <pc:sldMk cId="249023785" sldId="276"/>
            <ac:picMk id="5" creationId="{32381B33-0BF8-2B9C-E52F-3DD81E54215A}"/>
          </ac:picMkLst>
        </pc:picChg>
      </pc:sldChg>
      <pc:sldChg chg="addSp modSp new mod setBg">
        <pc:chgData name="khải đoàn" userId="89072480dec81711" providerId="Windows Live" clId="Web-{D1C831D3-92D2-4D2A-9352-F7DFAC790F7E}" dt="2023-06-13T14:09:24.413" v="147"/>
        <pc:sldMkLst>
          <pc:docMk/>
          <pc:sldMk cId="3731449152" sldId="277"/>
        </pc:sldMkLst>
        <pc:spChg chg="mod">
          <ac:chgData name="khải đoàn" userId="89072480dec81711" providerId="Windows Live" clId="Web-{D1C831D3-92D2-4D2A-9352-F7DFAC790F7E}" dt="2023-06-13T14:09:24.413" v="147"/>
          <ac:spMkLst>
            <pc:docMk/>
            <pc:sldMk cId="3731449152" sldId="277"/>
            <ac:spMk id="2" creationId="{B5B4382B-4328-99BD-F8CC-D31819F03B64}"/>
          </ac:spMkLst>
        </pc:spChg>
        <pc:spChg chg="mod">
          <ac:chgData name="khải đoàn" userId="89072480dec81711" providerId="Windows Live" clId="Web-{D1C831D3-92D2-4D2A-9352-F7DFAC790F7E}" dt="2023-06-13T14:09:24.413" v="147"/>
          <ac:spMkLst>
            <pc:docMk/>
            <pc:sldMk cId="3731449152" sldId="277"/>
            <ac:spMk id="3" creationId="{963F3026-CD58-4A3E-0C05-564ABAB87B21}"/>
          </ac:spMkLst>
        </pc:spChg>
        <pc:spChg chg="add">
          <ac:chgData name="khải đoàn" userId="89072480dec81711" providerId="Windows Live" clId="Web-{D1C831D3-92D2-4D2A-9352-F7DFAC790F7E}" dt="2023-06-13T14:09:24.413" v="147"/>
          <ac:spMkLst>
            <pc:docMk/>
            <pc:sldMk cId="3731449152" sldId="277"/>
            <ac:spMk id="8" creationId="{100EDD19-6802-4EC3-95CE-CFFAB042CFD6}"/>
          </ac:spMkLst>
        </pc:spChg>
        <pc:spChg chg="add">
          <ac:chgData name="khải đoàn" userId="89072480dec81711" providerId="Windows Live" clId="Web-{D1C831D3-92D2-4D2A-9352-F7DFAC790F7E}" dt="2023-06-13T14:09:24.413" v="147"/>
          <ac:spMkLst>
            <pc:docMk/>
            <pc:sldMk cId="3731449152" sldId="277"/>
            <ac:spMk id="10" creationId="{DB17E863-922E-4C26-BD64-E8FD41D28661}"/>
          </ac:spMkLst>
        </pc:spChg>
      </pc:sldChg>
      <pc:sldChg chg="addSp modSp new mod setBg">
        <pc:chgData name="khải đoàn" userId="89072480dec81711" providerId="Windows Live" clId="Web-{D1C831D3-92D2-4D2A-9352-F7DFAC790F7E}" dt="2023-06-13T14:11:00.275" v="157"/>
        <pc:sldMkLst>
          <pc:docMk/>
          <pc:sldMk cId="3097064180" sldId="278"/>
        </pc:sldMkLst>
        <pc:spChg chg="mod">
          <ac:chgData name="khải đoàn" userId="89072480dec81711" providerId="Windows Live" clId="Web-{D1C831D3-92D2-4D2A-9352-F7DFAC790F7E}" dt="2023-06-13T14:11:00.275" v="157"/>
          <ac:spMkLst>
            <pc:docMk/>
            <pc:sldMk cId="3097064180" sldId="278"/>
            <ac:spMk id="2" creationId="{D424A277-41C6-5671-F6CF-86B6BCFE5411}"/>
          </ac:spMkLst>
        </pc:spChg>
        <pc:spChg chg="mod ord">
          <ac:chgData name="khải đoàn" userId="89072480dec81711" providerId="Windows Live" clId="Web-{D1C831D3-92D2-4D2A-9352-F7DFAC790F7E}" dt="2023-06-13T14:11:00.275" v="157"/>
          <ac:spMkLst>
            <pc:docMk/>
            <pc:sldMk cId="3097064180" sldId="278"/>
            <ac:spMk id="3" creationId="{40AC4139-0354-18CD-2149-2419FB56DE81}"/>
          </ac:spMkLst>
        </pc:spChg>
        <pc:spChg chg="add">
          <ac:chgData name="khải đoàn" userId="89072480dec81711" providerId="Windows Live" clId="Web-{D1C831D3-92D2-4D2A-9352-F7DFAC790F7E}" dt="2023-06-13T14:11:00.275" v="157"/>
          <ac:spMkLst>
            <pc:docMk/>
            <pc:sldMk cId="3097064180" sldId="278"/>
            <ac:spMk id="9" creationId="{2EB492CD-616E-47F8-933B-5E2D952A0593}"/>
          </ac:spMkLst>
        </pc:spChg>
        <pc:spChg chg="add">
          <ac:chgData name="khải đoàn" userId="89072480dec81711" providerId="Windows Live" clId="Web-{D1C831D3-92D2-4D2A-9352-F7DFAC790F7E}" dt="2023-06-13T14:11:00.275" v="157"/>
          <ac:spMkLst>
            <pc:docMk/>
            <pc:sldMk cId="3097064180" sldId="278"/>
            <ac:spMk id="11" creationId="{59383CF9-23B5-4335-9B21-1791C4CF1C75}"/>
          </ac:spMkLst>
        </pc:spChg>
        <pc:spChg chg="add">
          <ac:chgData name="khải đoàn" userId="89072480dec81711" providerId="Windows Live" clId="Web-{D1C831D3-92D2-4D2A-9352-F7DFAC790F7E}" dt="2023-06-13T14:11:00.275" v="157"/>
          <ac:spMkLst>
            <pc:docMk/>
            <pc:sldMk cId="3097064180" sldId="278"/>
            <ac:spMk id="13" creationId="{0007FE00-9498-4706-B255-6437B0252C02}"/>
          </ac:spMkLst>
        </pc:spChg>
        <pc:picChg chg="add mod">
          <ac:chgData name="khải đoàn" userId="89072480dec81711" providerId="Windows Live" clId="Web-{D1C831D3-92D2-4D2A-9352-F7DFAC790F7E}" dt="2023-06-13T14:11:00.275" v="157"/>
          <ac:picMkLst>
            <pc:docMk/>
            <pc:sldMk cId="3097064180" sldId="278"/>
            <ac:picMk id="4" creationId="{1F5F0D8F-3A18-C9A0-5C7B-4760C84D8EE6}"/>
          </ac:picMkLst>
        </pc:picChg>
      </pc:sldChg>
      <pc:sldChg chg="addSp modSp new mod setBg">
        <pc:chgData name="khải đoàn" userId="89072480dec81711" providerId="Windows Live" clId="Web-{D1C831D3-92D2-4D2A-9352-F7DFAC790F7E}" dt="2023-06-13T14:11:53.058" v="165"/>
        <pc:sldMkLst>
          <pc:docMk/>
          <pc:sldMk cId="2560381868" sldId="279"/>
        </pc:sldMkLst>
        <pc:spChg chg="mod">
          <ac:chgData name="khải đoàn" userId="89072480dec81711" providerId="Windows Live" clId="Web-{D1C831D3-92D2-4D2A-9352-F7DFAC790F7E}" dt="2023-06-13T14:11:53.058" v="165"/>
          <ac:spMkLst>
            <pc:docMk/>
            <pc:sldMk cId="2560381868" sldId="279"/>
            <ac:spMk id="2" creationId="{684F21EC-605B-30CF-3539-C9AAA0E190EE}"/>
          </ac:spMkLst>
        </pc:spChg>
        <pc:spChg chg="mod">
          <ac:chgData name="khải đoàn" userId="89072480dec81711" providerId="Windows Live" clId="Web-{D1C831D3-92D2-4D2A-9352-F7DFAC790F7E}" dt="2023-06-13T14:11:53.058" v="165"/>
          <ac:spMkLst>
            <pc:docMk/>
            <pc:sldMk cId="2560381868" sldId="279"/>
            <ac:spMk id="3" creationId="{59E5A93A-003C-95C5-8B40-8E02661AA7E8}"/>
          </ac:spMkLst>
        </pc:spChg>
        <pc:spChg chg="add">
          <ac:chgData name="khải đoàn" userId="89072480dec81711" providerId="Windows Live" clId="Web-{D1C831D3-92D2-4D2A-9352-F7DFAC790F7E}" dt="2023-06-13T14:11:53.058" v="165"/>
          <ac:spMkLst>
            <pc:docMk/>
            <pc:sldMk cId="2560381868" sldId="279"/>
            <ac:spMk id="9" creationId="{D1D34770-47A8-402C-AF23-2B653F2D88C1}"/>
          </ac:spMkLst>
        </pc:spChg>
        <pc:picChg chg="add">
          <ac:chgData name="khải đoàn" userId="89072480dec81711" providerId="Windows Live" clId="Web-{D1C831D3-92D2-4D2A-9352-F7DFAC790F7E}" dt="2023-06-13T14:11:53.058" v="165"/>
          <ac:picMkLst>
            <pc:docMk/>
            <pc:sldMk cId="2560381868" sldId="279"/>
            <ac:picMk id="5" creationId="{7E66DB6F-C30A-6CCC-E06A-85CBB1F45FB0}"/>
          </ac:picMkLst>
        </pc:picChg>
      </pc:sldChg>
      <pc:sldChg chg="addSp delSp modSp new mod setBg">
        <pc:chgData name="khải đoàn" userId="89072480dec81711" providerId="Windows Live" clId="Web-{D1C831D3-92D2-4D2A-9352-F7DFAC790F7E}" dt="2023-06-13T14:13:07.169" v="172"/>
        <pc:sldMkLst>
          <pc:docMk/>
          <pc:sldMk cId="2832486260" sldId="280"/>
        </pc:sldMkLst>
        <pc:spChg chg="mod">
          <ac:chgData name="khải đoàn" userId="89072480dec81711" providerId="Windows Live" clId="Web-{D1C831D3-92D2-4D2A-9352-F7DFAC790F7E}" dt="2023-06-13T14:13:07.169" v="172"/>
          <ac:spMkLst>
            <pc:docMk/>
            <pc:sldMk cId="2832486260" sldId="280"/>
            <ac:spMk id="2" creationId="{DD20E25D-E62B-6C4E-523F-D97727F68914}"/>
          </ac:spMkLst>
        </pc:spChg>
        <pc:spChg chg="mod">
          <ac:chgData name="khải đoàn" userId="89072480dec81711" providerId="Windows Live" clId="Web-{D1C831D3-92D2-4D2A-9352-F7DFAC790F7E}" dt="2023-06-13T14:13:07.169" v="172"/>
          <ac:spMkLst>
            <pc:docMk/>
            <pc:sldMk cId="2832486260" sldId="280"/>
            <ac:spMk id="3" creationId="{D8DA0540-89C5-73BB-6182-7A657521BB44}"/>
          </ac:spMkLst>
        </pc:spChg>
        <pc:spChg chg="add del">
          <ac:chgData name="khải đoàn" userId="89072480dec81711" providerId="Windows Live" clId="Web-{D1C831D3-92D2-4D2A-9352-F7DFAC790F7E}" dt="2023-06-13T14:13:07.138" v="171"/>
          <ac:spMkLst>
            <pc:docMk/>
            <pc:sldMk cId="2832486260" sldId="280"/>
            <ac:spMk id="9" creationId="{F13C74B1-5B17-4795-BED0-7140497B445A}"/>
          </ac:spMkLst>
        </pc:spChg>
        <pc:spChg chg="add del">
          <ac:chgData name="khải đoàn" userId="89072480dec81711" providerId="Windows Live" clId="Web-{D1C831D3-92D2-4D2A-9352-F7DFAC790F7E}" dt="2023-06-13T14:13:07.138" v="171"/>
          <ac:spMkLst>
            <pc:docMk/>
            <pc:sldMk cId="2832486260" sldId="280"/>
            <ac:spMk id="11" creationId="{D4974D33-8DC5-464E-8C6D-BE58F0669C17}"/>
          </ac:spMkLst>
        </pc:spChg>
        <pc:spChg chg="add">
          <ac:chgData name="khải đoàn" userId="89072480dec81711" providerId="Windows Live" clId="Web-{D1C831D3-92D2-4D2A-9352-F7DFAC790F7E}" dt="2023-06-13T14:13:07.169" v="172"/>
          <ac:spMkLst>
            <pc:docMk/>
            <pc:sldMk cId="2832486260" sldId="280"/>
            <ac:spMk id="13" creationId="{D009D6D5-DAC2-4A8B-A17A-E206B9012D09}"/>
          </ac:spMkLst>
        </pc:spChg>
        <pc:picChg chg="add del">
          <ac:chgData name="khải đoàn" userId="89072480dec81711" providerId="Windows Live" clId="Web-{D1C831D3-92D2-4D2A-9352-F7DFAC790F7E}" dt="2023-06-13T14:13:07.138" v="171"/>
          <ac:picMkLst>
            <pc:docMk/>
            <pc:sldMk cId="2832486260" sldId="280"/>
            <ac:picMk id="5" creationId="{41294ED1-5A95-003A-6446-DD4409019C6A}"/>
          </ac:picMkLst>
        </pc:picChg>
        <pc:picChg chg="add">
          <ac:chgData name="khải đoàn" userId="89072480dec81711" providerId="Windows Live" clId="Web-{D1C831D3-92D2-4D2A-9352-F7DFAC790F7E}" dt="2023-06-13T14:13:07.169" v="172"/>
          <ac:picMkLst>
            <pc:docMk/>
            <pc:sldMk cId="2832486260" sldId="280"/>
            <ac:picMk id="14" creationId="{4F6C66DC-79B8-7229-3DA5-8F2DD436D644}"/>
          </ac:picMkLst>
        </pc:picChg>
      </pc:sldChg>
      <pc:sldChg chg="addSp modSp new mod setBg">
        <pc:chgData name="khải đoàn" userId="89072480dec81711" providerId="Windows Live" clId="Web-{D1C831D3-92D2-4D2A-9352-F7DFAC790F7E}" dt="2023-06-13T14:15:11.907" v="177"/>
        <pc:sldMkLst>
          <pc:docMk/>
          <pc:sldMk cId="721906551" sldId="281"/>
        </pc:sldMkLst>
        <pc:spChg chg="mod">
          <ac:chgData name="khải đoàn" userId="89072480dec81711" providerId="Windows Live" clId="Web-{D1C831D3-92D2-4D2A-9352-F7DFAC790F7E}" dt="2023-06-13T14:15:11.907" v="177"/>
          <ac:spMkLst>
            <pc:docMk/>
            <pc:sldMk cId="721906551" sldId="281"/>
            <ac:spMk id="2" creationId="{396E13E3-DCD4-2808-DDA4-EB2FC7AD4179}"/>
          </ac:spMkLst>
        </pc:spChg>
        <pc:spChg chg="mod">
          <ac:chgData name="khải đoàn" userId="89072480dec81711" providerId="Windows Live" clId="Web-{D1C831D3-92D2-4D2A-9352-F7DFAC790F7E}" dt="2023-06-13T14:15:11.907" v="177"/>
          <ac:spMkLst>
            <pc:docMk/>
            <pc:sldMk cId="721906551" sldId="281"/>
            <ac:spMk id="3" creationId="{97AFE7FA-BF40-0B4D-57DF-482F909AD147}"/>
          </ac:spMkLst>
        </pc:spChg>
        <pc:spChg chg="add">
          <ac:chgData name="khải đoàn" userId="89072480dec81711" providerId="Windows Live" clId="Web-{D1C831D3-92D2-4D2A-9352-F7DFAC790F7E}" dt="2023-06-13T14:15:11.907" v="177"/>
          <ac:spMkLst>
            <pc:docMk/>
            <pc:sldMk cId="721906551" sldId="281"/>
            <ac:spMk id="9" creationId="{2C61293E-6EBE-43EF-A52C-9BEBFD7679D4}"/>
          </ac:spMkLst>
        </pc:spChg>
        <pc:spChg chg="add">
          <ac:chgData name="khải đoàn" userId="89072480dec81711" providerId="Windows Live" clId="Web-{D1C831D3-92D2-4D2A-9352-F7DFAC790F7E}" dt="2023-06-13T14:15:11.907" v="177"/>
          <ac:spMkLst>
            <pc:docMk/>
            <pc:sldMk cId="721906551" sldId="281"/>
            <ac:spMk id="11" creationId="{21540236-BFD5-4A9D-8840-4703E7F76825}"/>
          </ac:spMkLst>
        </pc:spChg>
        <pc:picChg chg="add">
          <ac:chgData name="khải đoàn" userId="89072480dec81711" providerId="Windows Live" clId="Web-{D1C831D3-92D2-4D2A-9352-F7DFAC790F7E}" dt="2023-06-13T14:15:11.907" v="177"/>
          <ac:picMkLst>
            <pc:docMk/>
            <pc:sldMk cId="721906551" sldId="281"/>
            <ac:picMk id="5" creationId="{B49FFEB4-821A-15D0-A1BE-1612F0609755}"/>
          </ac:picMkLst>
        </pc:picChg>
      </pc:sldChg>
      <pc:sldChg chg="addSp modSp new mod setBg addAnim">
        <pc:chgData name="khải đoàn" userId="89072480dec81711" providerId="Windows Live" clId="Web-{D1C831D3-92D2-4D2A-9352-F7DFAC790F7E}" dt="2023-06-13T14:16:17.519" v="188" actId="20577"/>
        <pc:sldMkLst>
          <pc:docMk/>
          <pc:sldMk cId="599659603" sldId="282"/>
        </pc:sldMkLst>
        <pc:spChg chg="mod">
          <ac:chgData name="khải đoàn" userId="89072480dec81711" providerId="Windows Live" clId="Web-{D1C831D3-92D2-4D2A-9352-F7DFAC790F7E}" dt="2023-06-13T14:16:01.799" v="185"/>
          <ac:spMkLst>
            <pc:docMk/>
            <pc:sldMk cId="599659603" sldId="282"/>
            <ac:spMk id="2" creationId="{0C805364-6507-A863-3119-48639F15CDBC}"/>
          </ac:spMkLst>
        </pc:spChg>
        <pc:spChg chg="mod">
          <ac:chgData name="khải đoàn" userId="89072480dec81711" providerId="Windows Live" clId="Web-{D1C831D3-92D2-4D2A-9352-F7DFAC790F7E}" dt="2023-06-13T14:16:17.519" v="188" actId="20577"/>
          <ac:spMkLst>
            <pc:docMk/>
            <pc:sldMk cId="599659603" sldId="282"/>
            <ac:spMk id="3" creationId="{7586A9A6-8AF3-24C2-3003-BC306D6DF804}"/>
          </ac:spMkLst>
        </pc:spChg>
        <pc:spChg chg="add">
          <ac:chgData name="khải đoàn" userId="89072480dec81711" providerId="Windows Live" clId="Web-{D1C831D3-92D2-4D2A-9352-F7DFAC790F7E}" dt="2023-06-13T14:16:01.799" v="185"/>
          <ac:spMkLst>
            <pc:docMk/>
            <pc:sldMk cId="599659603" sldId="282"/>
            <ac:spMk id="9" creationId="{C1DD1A8A-57D5-4A81-AD04-532B043C5611}"/>
          </ac:spMkLst>
        </pc:spChg>
        <pc:spChg chg="add">
          <ac:chgData name="khải đoàn" userId="89072480dec81711" providerId="Windows Live" clId="Web-{D1C831D3-92D2-4D2A-9352-F7DFAC790F7E}" dt="2023-06-13T14:16:01.799" v="185"/>
          <ac:spMkLst>
            <pc:docMk/>
            <pc:sldMk cId="599659603" sldId="282"/>
            <ac:spMk id="11" creationId="{007891EC-4501-44ED-A8C8-B11B6DB767AB}"/>
          </ac:spMkLst>
        </pc:spChg>
        <pc:picChg chg="add">
          <ac:chgData name="khải đoàn" userId="89072480dec81711" providerId="Windows Live" clId="Web-{D1C831D3-92D2-4D2A-9352-F7DFAC790F7E}" dt="2023-06-13T14:16:01.799" v="185"/>
          <ac:picMkLst>
            <pc:docMk/>
            <pc:sldMk cId="599659603" sldId="282"/>
            <ac:picMk id="5" creationId="{1AF1F123-624C-7B21-DC18-FEA45C62797C}"/>
          </ac:picMkLst>
        </pc:picChg>
      </pc:sldChg>
    </pc:docChg>
  </pc:docChgLst>
  <pc:docChgLst>
    <pc:chgData name="khải đoàn" userId="89072480dec81711" providerId="Windows Live" clId="Web-{404B177B-8CB0-4AF9-995D-6F0DA5A57AE5}"/>
    <pc:docChg chg="delSld sldOrd">
      <pc:chgData name="khải đoàn" userId="89072480dec81711" providerId="Windows Live" clId="Web-{404B177B-8CB0-4AF9-995D-6F0DA5A57AE5}" dt="2023-06-13T13:28:02.538" v="3"/>
      <pc:docMkLst>
        <pc:docMk/>
      </pc:docMkLst>
      <pc:sldChg chg="del">
        <pc:chgData name="khải đoàn" userId="89072480dec81711" providerId="Windows Live" clId="Web-{404B177B-8CB0-4AF9-995D-6F0DA5A57AE5}" dt="2023-06-13T13:27:57.022" v="0"/>
        <pc:sldMkLst>
          <pc:docMk/>
          <pc:sldMk cId="2567927505" sldId="256"/>
        </pc:sldMkLst>
      </pc:sldChg>
      <pc:sldChg chg="ord">
        <pc:chgData name="khải đoàn" userId="89072480dec81711" providerId="Windows Live" clId="Web-{404B177B-8CB0-4AF9-995D-6F0DA5A57AE5}" dt="2023-06-13T13:27:57.882" v="1"/>
        <pc:sldMkLst>
          <pc:docMk/>
          <pc:sldMk cId="2122693379" sldId="257"/>
        </pc:sldMkLst>
      </pc:sldChg>
      <pc:sldChg chg="del">
        <pc:chgData name="khải đoàn" userId="89072480dec81711" providerId="Windows Live" clId="Web-{404B177B-8CB0-4AF9-995D-6F0DA5A57AE5}" dt="2023-06-13T13:27:58.616" v="2"/>
        <pc:sldMkLst>
          <pc:docMk/>
          <pc:sldMk cId="3503412828" sldId="258"/>
        </pc:sldMkLst>
      </pc:sldChg>
      <pc:sldChg chg="del">
        <pc:chgData name="khải đoàn" userId="89072480dec81711" providerId="Windows Live" clId="Web-{404B177B-8CB0-4AF9-995D-6F0DA5A57AE5}" dt="2023-06-13T13:28:02.538" v="3"/>
        <pc:sldMkLst>
          <pc:docMk/>
          <pc:sldMk cId="3213023976"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13/06/2023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13/06/2023</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13/06/2023</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13/06/2023</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13/06/2023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13/06/2023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13/06/2023</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blo.asia/p/tim-hieu-mot-so-loai-ma-hoa-co-dien-gDVK2m105Lj" TargetMode="External"/><Relationship Id="rId2" Type="http://schemas.openxmlformats.org/officeDocument/2006/relationships/hyperlink" Target="https://vi.wikipedia.org/wiki/M%E1%BA%ADt_m%C3%A3_h%E1%BB%8Dc_c%E1%BB%95_%C4%91i%E1%BB%83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signin.com/khai-niem-ve-ma-hoa/"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2E43A3B-1F87-2919-3F60-3A25D1BBE93B}"/>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latin typeface="Times New Roman"/>
                <a:cs typeface="Times New Roman"/>
              </a:rPr>
              <a:t>ĐỒ ÁN MÔN : AN TOÀN BẢO MẬT THÔNG TIN</a:t>
            </a:r>
            <a:endParaRPr lang="vi-VN" sz="4000">
              <a:solidFill>
                <a:srgbClr val="FFFFFF"/>
              </a:solidFill>
            </a:endParaRPr>
          </a:p>
        </p:txBody>
      </p:sp>
      <p:sp>
        <p:nvSpPr>
          <p:cNvPr id="3" name="Chỗ dành sẵn cho Nội dung 2">
            <a:extLst>
              <a:ext uri="{FF2B5EF4-FFF2-40B4-BE49-F238E27FC236}">
                <a16:creationId xmlns:a16="http://schemas.microsoft.com/office/drawing/2014/main" id="{6F4F3574-C945-1B41-390B-E48E11E4AFB5}"/>
              </a:ext>
            </a:extLst>
          </p:cNvPr>
          <p:cNvSpPr>
            <a:spLocks noGrp="1"/>
          </p:cNvSpPr>
          <p:nvPr>
            <p:ph idx="1"/>
          </p:nvPr>
        </p:nvSpPr>
        <p:spPr>
          <a:xfrm>
            <a:off x="4810259" y="649480"/>
            <a:ext cx="6778085" cy="5546047"/>
          </a:xfrm>
        </p:spPr>
        <p:txBody>
          <a:bodyPr vert="horz" lIns="91440" tIns="45720" rIns="91440" bIns="45720" rtlCol="0" anchor="ctr">
            <a:normAutofit/>
          </a:bodyPr>
          <a:lstStyle/>
          <a:p>
            <a:r>
              <a:rPr lang="vi-VN" sz="2000">
                <a:latin typeface="Times New Roman"/>
                <a:cs typeface="Times New Roman"/>
              </a:rPr>
              <a:t>CHỦ ĐỀ</a:t>
            </a:r>
            <a:r>
              <a:rPr lang="en-US" sz="2000">
                <a:latin typeface="Times New Roman"/>
                <a:cs typeface="Times New Roman"/>
              </a:rPr>
              <a:t> </a:t>
            </a:r>
            <a:r>
              <a:rPr lang="vi-VN" sz="2000">
                <a:latin typeface="Times New Roman"/>
                <a:cs typeface="Times New Roman"/>
              </a:rPr>
              <a:t>:</a:t>
            </a:r>
            <a:r>
              <a:rPr lang="en-US" sz="2000">
                <a:latin typeface="Times New Roman"/>
                <a:cs typeface="Times New Roman"/>
              </a:rPr>
              <a:t> MÃ HÓA FILE BẰNG PHƯƠNG THỨC AES</a:t>
            </a:r>
            <a:endParaRPr lang="vi-VN" sz="2000">
              <a:latin typeface="Times New Roman"/>
              <a:cs typeface="Times New Roman"/>
            </a:endParaRPr>
          </a:p>
          <a:p>
            <a:endParaRPr lang="vi-VN" sz="2000">
              <a:latin typeface="Times New Roman"/>
              <a:cs typeface="Times New Roman"/>
            </a:endParaRPr>
          </a:p>
          <a:p>
            <a:r>
              <a:rPr lang="vi-VN" sz="2000">
                <a:latin typeface="Times New Roman"/>
                <a:cs typeface="Times New Roman"/>
              </a:rPr>
              <a:t>GIẢNG VIÊN HƯỚNG DẪN     : Mai Hà An</a:t>
            </a:r>
          </a:p>
          <a:p>
            <a:r>
              <a:rPr lang="vi-VN" sz="2000">
                <a:latin typeface="Times New Roman"/>
                <a:cs typeface="Times New Roman"/>
              </a:rPr>
              <a:t>SINH VIÊN THỰC HIỆN           : Nguyễn Công Văn</a:t>
            </a:r>
          </a:p>
          <a:p>
            <a:r>
              <a:rPr lang="vi-VN" sz="2000">
                <a:latin typeface="Times New Roman"/>
                <a:cs typeface="Times New Roman"/>
              </a:rPr>
              <a:t>                                                        Nguyễn Trắc Thanh Tùng</a:t>
            </a:r>
          </a:p>
          <a:p>
            <a:endParaRPr lang="vi-VN" sz="2000">
              <a:latin typeface="Arial"/>
              <a:cs typeface="Arial"/>
            </a:endParaRPr>
          </a:p>
        </p:txBody>
      </p:sp>
    </p:spTree>
    <p:extLst>
      <p:ext uri="{BB962C8B-B14F-4D97-AF65-F5344CB8AC3E}">
        <p14:creationId xmlns:p14="http://schemas.microsoft.com/office/powerpoint/2010/main" val="330433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84F21EC-605B-30CF-3539-C9AAA0E190EE}"/>
              </a:ext>
            </a:extLst>
          </p:cNvPr>
          <p:cNvSpPr>
            <a:spLocks noGrp="1"/>
          </p:cNvSpPr>
          <p:nvPr>
            <p:ph type="title"/>
          </p:nvPr>
        </p:nvSpPr>
        <p:spPr>
          <a:xfrm>
            <a:off x="836679" y="723898"/>
            <a:ext cx="6002110" cy="1495425"/>
          </a:xfrm>
        </p:spPr>
        <p:txBody>
          <a:bodyPr>
            <a:normAutofit/>
          </a:bodyPr>
          <a:lstStyle/>
          <a:p>
            <a:r>
              <a:rPr lang="vi-VN" sz="4000">
                <a:latin typeface="Times New Roman"/>
                <a:cs typeface="Times New Roman"/>
              </a:rPr>
              <a:t>2.3 </a:t>
            </a:r>
            <a:r>
              <a:rPr lang="vi" sz="4000">
                <a:latin typeface="Times New Roman"/>
                <a:cs typeface="Times New Roman"/>
              </a:rPr>
              <a:t>Các tiêu chí cần có ở AES</a:t>
            </a:r>
            <a:endParaRPr lang="vi-VN" sz="4000">
              <a:latin typeface="Times New Roman"/>
              <a:cs typeface="Times New Roman"/>
            </a:endParaRPr>
          </a:p>
        </p:txBody>
      </p:sp>
      <p:sp>
        <p:nvSpPr>
          <p:cNvPr id="3" name="Chỗ dành sẵn cho Nội dung 2">
            <a:extLst>
              <a:ext uri="{FF2B5EF4-FFF2-40B4-BE49-F238E27FC236}">
                <a16:creationId xmlns:a16="http://schemas.microsoft.com/office/drawing/2014/main" id="{59E5A93A-003C-95C5-8B40-8E02661AA7E8}"/>
              </a:ext>
            </a:extLst>
          </p:cNvPr>
          <p:cNvSpPr>
            <a:spLocks noGrp="1"/>
          </p:cNvSpPr>
          <p:nvPr>
            <p:ph idx="1"/>
          </p:nvPr>
        </p:nvSpPr>
        <p:spPr>
          <a:xfrm>
            <a:off x="836680" y="2405067"/>
            <a:ext cx="6002110" cy="3729034"/>
          </a:xfrm>
        </p:spPr>
        <p:txBody>
          <a:bodyPr vert="horz" lIns="91440" tIns="45720" rIns="91440" bIns="45720" rtlCol="0">
            <a:normAutofit/>
          </a:bodyPr>
          <a:lstStyle/>
          <a:p>
            <a:r>
              <a:rPr lang="en-US" sz="1900">
                <a:latin typeface="Times New Roman"/>
                <a:cs typeface="Times New Roman"/>
              </a:rPr>
              <a:t>NIST đưa ra yêu cầu đối với AES đó là phải sử dụng phương pháp mã hóa khối với độ dài của key là 128, 192 và 256 bit để mã hóa và giải mã dữ liệu. Ngoài ra AES phải đáp ứng được những tiêu chí sau:</a:t>
            </a:r>
            <a:endParaRPr lang="vi-VN" sz="1900">
              <a:latin typeface="Times New Roman"/>
              <a:cs typeface="Times New Roman"/>
            </a:endParaRPr>
          </a:p>
          <a:p>
            <a:r>
              <a:rPr lang="vi-VN" sz="1900">
                <a:latin typeface="Times New Roman"/>
                <a:cs typeface="Times New Roman"/>
              </a:rPr>
              <a:t>Bảo vệ: Đây là một trong những tính năng hàng đầu AES cần phải có để đánh bại các đối thủ khác. Nó phải có khả năng chống lại các cuộc tấn công mạnh, quy mô lớn.</a:t>
            </a:r>
          </a:p>
          <a:p>
            <a:r>
              <a:rPr lang="vi-VN" sz="1900">
                <a:latin typeface="Times New Roman"/>
                <a:cs typeface="Times New Roman"/>
              </a:rPr>
              <a:t>Chi phí: AES mở ra nhiều cơ hội cho người dùng bằng cách phát hành trên toàn cầu và miễn phí bản quyền.</a:t>
            </a:r>
          </a:p>
          <a:p>
            <a:r>
              <a:rPr lang="vi-VN" sz="1900">
                <a:latin typeface="Times New Roman"/>
                <a:cs typeface="Times New Roman"/>
              </a:rPr>
              <a:t>Khả năng thực hiện: Linh hoạt, phù hợp và đơn giản chính là 3 yếu tố quan trọng hội tụ ở AES để đáp ứng trọn vẹn nhu cầu của người dùng.</a:t>
            </a:r>
          </a:p>
          <a:p>
            <a:endParaRPr lang="vi-VN" sz="1900">
              <a:latin typeface="Arial"/>
              <a:cs typeface="Arial"/>
            </a:endParaRPr>
          </a:p>
        </p:txBody>
      </p:sp>
      <p:pic>
        <p:nvPicPr>
          <p:cNvPr id="5" name="Picture 4" descr="Rice fields in terraces">
            <a:extLst>
              <a:ext uri="{FF2B5EF4-FFF2-40B4-BE49-F238E27FC236}">
                <a16:creationId xmlns:a16="http://schemas.microsoft.com/office/drawing/2014/main" id="{7E66DB6F-C30A-6CCC-E06A-85CBB1F45FB0}"/>
              </a:ext>
            </a:extLst>
          </p:cNvPr>
          <p:cNvPicPr>
            <a:picLocks noChangeAspect="1"/>
          </p:cNvPicPr>
          <p:nvPr/>
        </p:nvPicPr>
        <p:blipFill rotWithShape="1">
          <a:blip r:embed="rId2"/>
          <a:srcRect l="13774" r="41935"/>
          <a:stretch/>
        </p:blipFill>
        <p:spPr>
          <a:xfrm>
            <a:off x="7199440" y="10"/>
            <a:ext cx="4992560" cy="6857990"/>
          </a:xfrm>
          <a:prstGeom prst="rect">
            <a:avLst/>
          </a:prstGeom>
          <a:effectLst/>
        </p:spPr>
      </p:pic>
    </p:spTree>
    <p:extLst>
      <p:ext uri="{BB962C8B-B14F-4D97-AF65-F5344CB8AC3E}">
        <p14:creationId xmlns:p14="http://schemas.microsoft.com/office/powerpoint/2010/main" val="256038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D20E25D-E62B-6C4E-523F-D97727F68914}"/>
              </a:ext>
            </a:extLst>
          </p:cNvPr>
          <p:cNvSpPr>
            <a:spLocks noGrp="1"/>
          </p:cNvSpPr>
          <p:nvPr>
            <p:ph type="title"/>
          </p:nvPr>
        </p:nvSpPr>
        <p:spPr>
          <a:xfrm>
            <a:off x="838201" y="365125"/>
            <a:ext cx="5251316" cy="1807305"/>
          </a:xfrm>
        </p:spPr>
        <p:txBody>
          <a:bodyPr>
            <a:normAutofit/>
          </a:bodyPr>
          <a:lstStyle/>
          <a:p>
            <a:r>
              <a:rPr lang="vi-VN">
                <a:latin typeface="Times New Roman"/>
                <a:cs typeface="Times New Roman"/>
              </a:rPr>
              <a:t>2.4 </a:t>
            </a:r>
            <a:r>
              <a:rPr lang="vi">
                <a:latin typeface="Times New Roman"/>
                <a:cs typeface="Times New Roman"/>
              </a:rPr>
              <a:t>Tấn công mã hóa AES</a:t>
            </a:r>
            <a:endParaRPr lang="vi-VN">
              <a:latin typeface="Times New Roman"/>
              <a:cs typeface="Times New Roman"/>
            </a:endParaRPr>
          </a:p>
        </p:txBody>
      </p:sp>
      <p:sp>
        <p:nvSpPr>
          <p:cNvPr id="3" name="Chỗ dành sẵn cho Nội dung 2">
            <a:extLst>
              <a:ext uri="{FF2B5EF4-FFF2-40B4-BE49-F238E27FC236}">
                <a16:creationId xmlns:a16="http://schemas.microsoft.com/office/drawing/2014/main" id="{D8DA0540-89C5-73BB-6182-7A657521BB44}"/>
              </a:ext>
            </a:extLst>
          </p:cNvPr>
          <p:cNvSpPr>
            <a:spLocks noGrp="1"/>
          </p:cNvSpPr>
          <p:nvPr>
            <p:ph idx="1"/>
          </p:nvPr>
        </p:nvSpPr>
        <p:spPr>
          <a:xfrm>
            <a:off x="838200" y="2333297"/>
            <a:ext cx="4619621" cy="3843666"/>
          </a:xfrm>
        </p:spPr>
        <p:txBody>
          <a:bodyPr vert="horz" lIns="91440" tIns="45720" rIns="91440" bIns="45720" rtlCol="0">
            <a:normAutofit/>
          </a:bodyPr>
          <a:lstStyle/>
          <a:p>
            <a:r>
              <a:rPr lang="en-US" sz="1600">
                <a:latin typeface="Times New Roman"/>
                <a:cs typeface="Times New Roman"/>
              </a:rPr>
              <a:t>Mặc dù mã hóa AES là thuật toán mạnh mẽ nhưng không tránh khỏi các cuộc tấn công. Nhiều nhà nghiên cứu đã công bố danh sách các cuộc tấn công, chẳng hạn như:</a:t>
            </a:r>
            <a:endParaRPr lang="vi-VN" sz="1600">
              <a:latin typeface="Times New Roman"/>
              <a:cs typeface="Times New Roman"/>
            </a:endParaRPr>
          </a:p>
          <a:p>
            <a:r>
              <a:rPr lang="vi-VN" sz="1600">
                <a:latin typeface="Times New Roman"/>
                <a:cs typeface="Times New Roman"/>
              </a:rPr>
              <a:t>Năm 2009 cryptanalysis (công cụ phân tích mật mã) đã tìm cách bẻ key của hệ thống AES.</a:t>
            </a:r>
          </a:p>
          <a:p>
            <a:r>
              <a:rPr lang="vi-VN" sz="1600">
                <a:latin typeface="Times New Roman"/>
                <a:cs typeface="Times New Roman"/>
              </a:rPr>
              <a:t>Năm 2009, AES-128 đã trở thành mục tiêu của một cuộc tấn công, tuy nhiên mối đe dọa này không gây thiệt hại gì.</a:t>
            </a:r>
          </a:p>
          <a:p>
            <a:r>
              <a:rPr lang="vi-VN" sz="1600">
                <a:latin typeface="Times New Roman"/>
                <a:cs typeface="Times New Roman"/>
              </a:rPr>
              <a:t>Đáng quan ngại nhất với mã hóa AES là phải đối mặt với side-channel attack (tấn công kênh phụ). Để xác định được key của mã hóa AES các cuộc tấn công này đã sử dụng những thông tin về thời gian, rò rỉ điện từ, manh mối âm thanh…</a:t>
            </a:r>
          </a:p>
          <a:p>
            <a:endParaRPr lang="vi-VN" sz="1600">
              <a:latin typeface="Arial"/>
              <a:cs typeface="Arial"/>
            </a:endParaRPr>
          </a:p>
        </p:txBody>
      </p:sp>
      <p:pic>
        <p:nvPicPr>
          <p:cNvPr id="14" name="Picture 4" descr="Padlock on computer motherboard">
            <a:extLst>
              <a:ext uri="{FF2B5EF4-FFF2-40B4-BE49-F238E27FC236}">
                <a16:creationId xmlns:a16="http://schemas.microsoft.com/office/drawing/2014/main" id="{4F6C66DC-79B8-7229-3DA5-8F2DD436D644}"/>
              </a:ext>
            </a:extLst>
          </p:cNvPr>
          <p:cNvPicPr>
            <a:picLocks noChangeAspect="1"/>
          </p:cNvPicPr>
          <p:nvPr/>
        </p:nvPicPr>
        <p:blipFill rotWithShape="1">
          <a:blip r:embed="rId2"/>
          <a:srcRect l="6928" r="35039" b="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3248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396E13E3-DCD4-2808-DDA4-EB2FC7AD4179}"/>
              </a:ext>
            </a:extLst>
          </p:cNvPr>
          <p:cNvSpPr>
            <a:spLocks noGrp="1"/>
          </p:cNvSpPr>
          <p:nvPr>
            <p:ph type="title"/>
          </p:nvPr>
        </p:nvSpPr>
        <p:spPr>
          <a:xfrm>
            <a:off x="5297762" y="329184"/>
            <a:ext cx="6251110" cy="1783080"/>
          </a:xfrm>
        </p:spPr>
        <p:txBody>
          <a:bodyPr anchor="b">
            <a:normAutofit/>
          </a:bodyPr>
          <a:lstStyle/>
          <a:p>
            <a:r>
              <a:rPr lang="vi-VN" sz="5400" dirty="0">
                <a:latin typeface="Times New Roman"/>
                <a:cs typeface="Times New Roman"/>
              </a:rPr>
              <a:t>2.5 </a:t>
            </a:r>
            <a:r>
              <a:rPr lang="vi" sz="5400" dirty="0">
                <a:latin typeface="Times New Roman"/>
                <a:cs typeface="Times New Roman"/>
              </a:rPr>
              <a:t>AES có an toàn không?</a:t>
            </a:r>
            <a:endParaRPr lang="vi-VN" sz="5400" dirty="0">
              <a:latin typeface="Times New Roman"/>
              <a:cs typeface="Times New Roman"/>
            </a:endParaRPr>
          </a:p>
        </p:txBody>
      </p:sp>
      <p:pic>
        <p:nvPicPr>
          <p:cNvPr id="5" name="Picture 4" descr="Padlock on computer motherboard">
            <a:extLst>
              <a:ext uri="{FF2B5EF4-FFF2-40B4-BE49-F238E27FC236}">
                <a16:creationId xmlns:a16="http://schemas.microsoft.com/office/drawing/2014/main" id="{B49FFEB4-821A-15D0-A1BE-1612F0609755}"/>
              </a:ext>
            </a:extLst>
          </p:cNvPr>
          <p:cNvPicPr>
            <a:picLocks noChangeAspect="1"/>
          </p:cNvPicPr>
          <p:nvPr/>
        </p:nvPicPr>
        <p:blipFill rotWithShape="1">
          <a:blip r:embed="rId2"/>
          <a:srcRect l="13281" r="41391"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97AFE7FA-BF40-0B4D-57DF-482F909AD147}"/>
              </a:ext>
            </a:extLst>
          </p:cNvPr>
          <p:cNvSpPr>
            <a:spLocks noGrp="1"/>
          </p:cNvSpPr>
          <p:nvPr>
            <p:ph idx="1"/>
          </p:nvPr>
        </p:nvSpPr>
        <p:spPr>
          <a:xfrm>
            <a:off x="5297762" y="2706624"/>
            <a:ext cx="6251110" cy="3483864"/>
          </a:xfrm>
        </p:spPr>
        <p:txBody>
          <a:bodyPr vert="horz" lIns="91440" tIns="45720" rIns="91440" bIns="45720" rtlCol="0">
            <a:normAutofit/>
          </a:bodyPr>
          <a:lstStyle/>
          <a:p>
            <a:r>
              <a:rPr lang="en-US" sz="2200">
                <a:latin typeface="Times New Roman"/>
                <a:cs typeface="Times New Roman"/>
              </a:rPr>
              <a:t>AES nếu được triển khai đúng quy trình thì sẽ đảm bảo an toàn tuyệt đối. Thế nhưng một điều cần lưu ý đó là bất kỳ một hệ thống nào cũng có thể bị tấn công nếu hacker biết được key mã hóa. Do đó các key mã hóa AES phải được bảo vệ bằng nhiều cách khác nhau như dùng mật khẩu</a:t>
            </a:r>
            <a:r>
              <a:rPr lang="vi-VN" sz="2200">
                <a:latin typeface="Times New Roman"/>
                <a:cs typeface="Times New Roman"/>
              </a:rPr>
              <a:t> </a:t>
            </a:r>
            <a:r>
              <a:rPr lang="en-US" sz="2200">
                <a:latin typeface="Times New Roman"/>
                <a:cs typeface="Times New Roman"/>
              </a:rPr>
              <a:t>mạnh, xác thực, tường lửa hay phần mềm chống độc hại. Ngoài ra các tổ chức phải đào tạo nhân viên để nâng cao nhận thức của họ trong việc bảo mật thông tin, tránh bị kẻ xấu lợi dụng.</a:t>
            </a:r>
            <a:endParaRPr lang="vi-VN" sz="2200">
              <a:latin typeface="Times New Roman"/>
              <a:cs typeface="Times New Roman"/>
            </a:endParaRPr>
          </a:p>
        </p:txBody>
      </p:sp>
    </p:spTree>
    <p:extLst>
      <p:ext uri="{BB962C8B-B14F-4D97-AF65-F5344CB8AC3E}">
        <p14:creationId xmlns:p14="http://schemas.microsoft.com/office/powerpoint/2010/main" val="72190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a:extLst>
              <a:ext uri="{FF2B5EF4-FFF2-40B4-BE49-F238E27FC236}">
                <a16:creationId xmlns:a16="http://schemas.microsoft.com/office/drawing/2014/main" id="{1AF1F123-624C-7B21-DC18-FEA45C62797C}"/>
              </a:ext>
            </a:extLst>
          </p:cNvPr>
          <p:cNvPicPr>
            <a:picLocks noChangeAspect="1"/>
          </p:cNvPicPr>
          <p:nvPr/>
        </p:nvPicPr>
        <p:blipFill rotWithShape="1">
          <a:blip r:embed="rId2"/>
          <a:srcRect t="337" r="-2" b="5927"/>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C805364-6507-A863-3119-48639F15CDBC}"/>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3.Triển khai thưc nghiệm</a:t>
            </a:r>
          </a:p>
        </p:txBody>
      </p:sp>
      <p:sp>
        <p:nvSpPr>
          <p:cNvPr id="3" name="Chỗ dành sẵn cho Nội dung 2">
            <a:extLst>
              <a:ext uri="{FF2B5EF4-FFF2-40B4-BE49-F238E27FC236}">
                <a16:creationId xmlns:a16="http://schemas.microsoft.com/office/drawing/2014/main" id="{7586A9A6-8AF3-24C2-3003-BC306D6DF804}"/>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chor="t">
            <a:normAutofit/>
          </a:bodyPr>
          <a:lstStyle/>
          <a:p>
            <a:pPr marL="0" indent="0" algn="ctr">
              <a:buNone/>
            </a:pPr>
            <a:r>
              <a:rPr lang="vi-VN" dirty="0">
                <a:solidFill>
                  <a:srgbClr val="000000"/>
                </a:solidFill>
                <a:latin typeface="Times New Roman"/>
                <a:cs typeface="Times New Roman"/>
              </a:rPr>
              <a:t>Sử dụng : </a:t>
            </a:r>
            <a:r>
              <a:rPr lang="vi-VN" err="1">
                <a:solidFill>
                  <a:srgbClr val="000000"/>
                </a:solidFill>
                <a:latin typeface="Times New Roman"/>
                <a:cs typeface="Times New Roman"/>
              </a:rPr>
              <a:t>visual</a:t>
            </a:r>
            <a:r>
              <a:rPr lang="vi-VN" dirty="0">
                <a:solidFill>
                  <a:srgbClr val="000000"/>
                </a:solidFill>
                <a:latin typeface="Times New Roman"/>
                <a:cs typeface="Times New Roman"/>
              </a:rPr>
              <a:t> </a:t>
            </a:r>
            <a:r>
              <a:rPr lang="vi-VN" err="1">
                <a:solidFill>
                  <a:srgbClr val="000000"/>
                </a:solidFill>
                <a:latin typeface="Times New Roman"/>
                <a:cs typeface="Times New Roman"/>
              </a:rPr>
              <a:t>code</a:t>
            </a:r>
            <a:endParaRPr lang="vi-VN">
              <a:solidFill>
                <a:srgbClr val="000000"/>
              </a:solidFill>
              <a:latin typeface="Times New Roman"/>
              <a:cs typeface="Times New Roman"/>
            </a:endParaRPr>
          </a:p>
        </p:txBody>
      </p:sp>
    </p:spTree>
    <p:extLst>
      <p:ext uri="{BB962C8B-B14F-4D97-AF65-F5344CB8AC3E}">
        <p14:creationId xmlns:p14="http://schemas.microsoft.com/office/powerpoint/2010/main" val="59965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86927E2-356D-5019-620F-AAB2CD6489A3}"/>
              </a:ext>
            </a:extLst>
          </p:cNvPr>
          <p:cNvSpPr>
            <a:spLocks noGrp="1"/>
          </p:cNvSpPr>
          <p:nvPr>
            <p:ph type="title"/>
          </p:nvPr>
        </p:nvSpPr>
        <p:spPr/>
        <p:txBody>
          <a:bodyPr>
            <a:normAutofit/>
          </a:bodyPr>
          <a:lstStyle/>
          <a:p>
            <a:pPr algn="ctr"/>
            <a:r>
              <a:rPr lang="vi-VN" sz="4000" dirty="0">
                <a:latin typeface="Times New Roman"/>
                <a:cs typeface="Times New Roman"/>
              </a:rPr>
              <a:t>ĐẶT VẤN ĐỀ</a:t>
            </a:r>
            <a:endParaRPr lang="vi-VN"/>
          </a:p>
        </p:txBody>
      </p:sp>
      <p:pic>
        <p:nvPicPr>
          <p:cNvPr id="4" name="Hình ảnh 4">
            <a:extLst>
              <a:ext uri="{FF2B5EF4-FFF2-40B4-BE49-F238E27FC236}">
                <a16:creationId xmlns:a16="http://schemas.microsoft.com/office/drawing/2014/main" id="{1DCBD5CC-2F42-78E9-F7DE-4F89B136CC61}"/>
              </a:ext>
            </a:extLst>
          </p:cNvPr>
          <p:cNvPicPr>
            <a:picLocks noGrp="1" noChangeAspect="1"/>
          </p:cNvPicPr>
          <p:nvPr>
            <p:ph idx="1"/>
          </p:nvPr>
        </p:nvPicPr>
        <p:blipFill>
          <a:blip r:embed="rId2"/>
          <a:stretch>
            <a:fillRect/>
          </a:stretch>
        </p:blipFill>
        <p:spPr>
          <a:xfrm>
            <a:off x="1286737" y="1802179"/>
            <a:ext cx="4554155" cy="4351338"/>
          </a:xfrm>
        </p:spPr>
      </p:pic>
      <p:sp>
        <p:nvSpPr>
          <p:cNvPr id="5" name="Hộp Văn bản 4">
            <a:extLst>
              <a:ext uri="{FF2B5EF4-FFF2-40B4-BE49-F238E27FC236}">
                <a16:creationId xmlns:a16="http://schemas.microsoft.com/office/drawing/2014/main" id="{D95F8D98-FAED-57C1-E595-AC206F39AE8A}"/>
              </a:ext>
            </a:extLst>
          </p:cNvPr>
          <p:cNvSpPr txBox="1"/>
          <p:nvPr/>
        </p:nvSpPr>
        <p:spPr>
          <a:xfrm>
            <a:off x="2192215" y="31769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a:p>
        </p:txBody>
      </p:sp>
      <p:pic>
        <p:nvPicPr>
          <p:cNvPr id="6" name="Hình ảnh 6" descr="Ảnh có chứa biểu đồ&#10;&#10;Mô tả được tự động tạo">
            <a:extLst>
              <a:ext uri="{FF2B5EF4-FFF2-40B4-BE49-F238E27FC236}">
                <a16:creationId xmlns:a16="http://schemas.microsoft.com/office/drawing/2014/main" id="{3C61A1C9-AC91-BCC0-B1FB-E253125421A3}"/>
              </a:ext>
            </a:extLst>
          </p:cNvPr>
          <p:cNvPicPr>
            <a:picLocks noChangeAspect="1"/>
          </p:cNvPicPr>
          <p:nvPr/>
        </p:nvPicPr>
        <p:blipFill>
          <a:blip r:embed="rId3"/>
          <a:stretch>
            <a:fillRect/>
          </a:stretch>
        </p:blipFill>
        <p:spPr>
          <a:xfrm>
            <a:off x="7197970" y="2313467"/>
            <a:ext cx="3411414" cy="3227527"/>
          </a:xfrm>
          <a:prstGeom prst="rect">
            <a:avLst/>
          </a:prstGeom>
        </p:spPr>
      </p:pic>
      <p:sp>
        <p:nvSpPr>
          <p:cNvPr id="7" name="Hộp Văn bản 6">
            <a:extLst>
              <a:ext uri="{FF2B5EF4-FFF2-40B4-BE49-F238E27FC236}">
                <a16:creationId xmlns:a16="http://schemas.microsoft.com/office/drawing/2014/main" id="{A1CA7B62-8B64-5143-DE8B-5B75C4BB7013}"/>
              </a:ext>
            </a:extLst>
          </p:cNvPr>
          <p:cNvSpPr txBox="1"/>
          <p:nvPr/>
        </p:nvSpPr>
        <p:spPr>
          <a:xfrm>
            <a:off x="7197970" y="3657600"/>
            <a:ext cx="34114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a:p>
        </p:txBody>
      </p:sp>
    </p:spTree>
    <p:extLst>
      <p:ext uri="{BB962C8B-B14F-4D97-AF65-F5344CB8AC3E}">
        <p14:creationId xmlns:p14="http://schemas.microsoft.com/office/powerpoint/2010/main" val="43959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5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6FC15FC-0DCC-521E-876B-E4B786E1FFDD}"/>
              </a:ext>
            </a:extLst>
          </p:cNvPr>
          <p:cNvSpPr>
            <a:spLocks noGrp="1"/>
          </p:cNvSpPr>
          <p:nvPr>
            <p:ph type="title"/>
          </p:nvPr>
        </p:nvSpPr>
        <p:spPr>
          <a:xfrm>
            <a:off x="8741804" y="618681"/>
            <a:ext cx="2965564" cy="4794567"/>
          </a:xfrm>
        </p:spPr>
        <p:txBody>
          <a:bodyPr vert="horz" lIns="91440" tIns="45720" rIns="91440" bIns="45720" rtlCol="0" anchor="ctr">
            <a:normAutofit/>
          </a:bodyPr>
          <a:lstStyle/>
          <a:p>
            <a:r>
              <a:rPr lang="vi-VN" sz="2400" dirty="0">
                <a:latin typeface="Times New Roman"/>
                <a:cs typeface="Times New Roman"/>
              </a:rPr>
              <a:t>Nội Dung Chính :</a:t>
            </a:r>
            <a:br>
              <a:rPr lang="vi-VN" sz="2400" dirty="0">
                <a:latin typeface="Times New Roman"/>
                <a:cs typeface="Times New Roman"/>
              </a:rPr>
            </a:br>
            <a:r>
              <a:rPr lang="vi-VN" sz="2400" dirty="0">
                <a:latin typeface="Times New Roman"/>
                <a:cs typeface="Times New Roman"/>
              </a:rPr>
              <a:t> 1.Tổng quan về mã hóa</a:t>
            </a:r>
            <a:endParaRPr lang="en-US" sz="2400">
              <a:latin typeface="Times New Roman"/>
              <a:cs typeface="Times New Roman"/>
            </a:endParaRPr>
          </a:p>
          <a:p>
            <a:r>
              <a:rPr lang="vi-VN" sz="2400" dirty="0">
                <a:latin typeface="Times New Roman"/>
                <a:cs typeface="Times New Roman"/>
              </a:rPr>
              <a:t> 2.Phân tích mã hóa AES</a:t>
            </a:r>
            <a:endParaRPr lang="en-US" sz="2400">
              <a:latin typeface="Times New Roman"/>
              <a:cs typeface="Times New Roman"/>
            </a:endParaRPr>
          </a:p>
          <a:p>
            <a:r>
              <a:rPr lang="vi-VN" sz="2400" dirty="0">
                <a:latin typeface="Times New Roman"/>
                <a:cs typeface="Times New Roman"/>
              </a:rPr>
              <a:t> 3.Triển khai </a:t>
            </a:r>
            <a:r>
              <a:rPr lang="vi-VN" sz="2400" err="1">
                <a:latin typeface="Times New Roman"/>
                <a:cs typeface="Times New Roman"/>
              </a:rPr>
              <a:t>thưc</a:t>
            </a:r>
            <a:r>
              <a:rPr lang="vi-VN" sz="2400" dirty="0">
                <a:latin typeface="Times New Roman"/>
                <a:cs typeface="Times New Roman"/>
              </a:rPr>
              <a:t> nghiệm</a:t>
            </a:r>
            <a:endParaRPr lang="en-US" sz="2400" dirty="0">
              <a:latin typeface="Times New Roman"/>
              <a:cs typeface="Times New Roman"/>
            </a:endParaRPr>
          </a:p>
          <a:p>
            <a:endParaRPr lang="en-US" sz="3100" dirty="0">
              <a:solidFill>
                <a:srgbClr val="FFFFFF"/>
              </a:solidFill>
              <a:cs typeface="Calibri Light"/>
            </a:endParaRPr>
          </a:p>
          <a:p>
            <a:endParaRPr lang="en-US" sz="3100">
              <a:solidFill>
                <a:srgbClr val="FFFFFF"/>
              </a:solidFill>
            </a:endParaRPr>
          </a:p>
          <a:p>
            <a:endParaRPr lang="en-US" sz="3100">
              <a:solidFill>
                <a:srgbClr val="FFFFFF"/>
              </a:solidFill>
            </a:endParaRPr>
          </a:p>
        </p:txBody>
      </p:sp>
      <p:sp>
        <p:nvSpPr>
          <p:cNvPr id="25"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etal tic-tac-toe game pieces">
            <a:extLst>
              <a:ext uri="{FF2B5EF4-FFF2-40B4-BE49-F238E27FC236}">
                <a16:creationId xmlns:a16="http://schemas.microsoft.com/office/drawing/2014/main" id="{7BD0927C-45C4-969F-70E0-D8C5F4EC36C0}"/>
              </a:ext>
            </a:extLst>
          </p:cNvPr>
          <p:cNvPicPr>
            <a:picLocks noGrp="1" noChangeAspect="1"/>
          </p:cNvPicPr>
          <p:nvPr>
            <p:ph idx="1"/>
          </p:nvPr>
        </p:nvPicPr>
        <p:blipFill rotWithShape="1">
          <a:blip r:embed="rId2"/>
          <a:srcRect t="5250" b="5250"/>
          <a:stretch/>
        </p:blipFill>
        <p:spPr>
          <a:xfrm>
            <a:off x="976251" y="942538"/>
            <a:ext cx="7163222" cy="4808332"/>
          </a:xfrm>
          <a:prstGeom prst="rect">
            <a:avLst/>
          </a:prstGeom>
          <a:effectLst/>
        </p:spPr>
      </p:pic>
    </p:spTree>
    <p:extLst>
      <p:ext uri="{BB962C8B-B14F-4D97-AF65-F5344CB8AC3E}">
        <p14:creationId xmlns:p14="http://schemas.microsoft.com/office/powerpoint/2010/main" val="186501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2D1C11A-38FD-61ED-916C-D57C8DD01740}"/>
              </a:ext>
            </a:extLst>
          </p:cNvPr>
          <p:cNvSpPr>
            <a:spLocks noGrp="1"/>
          </p:cNvSpPr>
          <p:nvPr>
            <p:ph type="title"/>
          </p:nvPr>
        </p:nvSpPr>
        <p:spPr>
          <a:xfrm>
            <a:off x="640080" y="325369"/>
            <a:ext cx="4368602" cy="1956841"/>
          </a:xfrm>
        </p:spPr>
        <p:txBody>
          <a:bodyPr anchor="b">
            <a:normAutofit/>
          </a:bodyPr>
          <a:lstStyle/>
          <a:p>
            <a:r>
              <a:rPr lang="vi-VN" sz="5400">
                <a:latin typeface="Times New Roman"/>
                <a:cs typeface="Times New Roman"/>
              </a:rPr>
              <a:t>1 Tổng quan về mã hóa</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01BB7727-7B8A-1D55-4E92-2B1B63A30D6C}"/>
              </a:ext>
            </a:extLst>
          </p:cNvPr>
          <p:cNvSpPr>
            <a:spLocks noGrp="1"/>
          </p:cNvSpPr>
          <p:nvPr>
            <p:ph idx="1"/>
          </p:nvPr>
        </p:nvSpPr>
        <p:spPr>
          <a:xfrm>
            <a:off x="640080" y="2872899"/>
            <a:ext cx="4243589" cy="3320668"/>
          </a:xfrm>
        </p:spPr>
        <p:txBody>
          <a:bodyPr vert="horz" lIns="91440" tIns="45720" rIns="91440" bIns="45720" rtlCol="0">
            <a:normAutofit/>
          </a:bodyPr>
          <a:lstStyle/>
          <a:p>
            <a:r>
              <a:rPr lang="vi-VN" sz="2200">
                <a:latin typeface="Times New Roman"/>
                <a:cs typeface="Times New Roman"/>
              </a:rPr>
              <a:t>1.1 Các Phương pháp mã hóa hiện nay</a:t>
            </a:r>
          </a:p>
          <a:p>
            <a:r>
              <a:rPr lang="vi-VN" sz="2200">
                <a:latin typeface="Times New Roman"/>
                <a:cs typeface="Times New Roman"/>
              </a:rPr>
              <a:t>1.2 Các Phương pháp mã hóa hiện nay</a:t>
            </a:r>
          </a:p>
        </p:txBody>
      </p:sp>
      <p:pic>
        <p:nvPicPr>
          <p:cNvPr id="5" name="Picture 4" descr="Question mark on green pastel background">
            <a:extLst>
              <a:ext uri="{FF2B5EF4-FFF2-40B4-BE49-F238E27FC236}">
                <a16:creationId xmlns:a16="http://schemas.microsoft.com/office/drawing/2014/main" id="{571D996E-FF84-1841-12FD-807C378BF4D2}"/>
              </a:ext>
            </a:extLst>
          </p:cNvPr>
          <p:cNvPicPr>
            <a:picLocks noChangeAspect="1"/>
          </p:cNvPicPr>
          <p:nvPr/>
        </p:nvPicPr>
        <p:blipFill rotWithShape="1">
          <a:blip r:embed="rId2"/>
          <a:srcRect l="24772" r="4"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957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39D6EA5-85F3-DE53-1950-E56491CF47D9}"/>
              </a:ext>
            </a:extLst>
          </p:cNvPr>
          <p:cNvSpPr>
            <a:spLocks noGrp="1"/>
          </p:cNvSpPr>
          <p:nvPr>
            <p:ph type="title"/>
          </p:nvPr>
        </p:nvSpPr>
        <p:spPr>
          <a:xfrm>
            <a:off x="630936" y="639520"/>
            <a:ext cx="3429000" cy="1719072"/>
          </a:xfrm>
        </p:spPr>
        <p:txBody>
          <a:bodyPr anchor="b">
            <a:normAutofit/>
          </a:bodyPr>
          <a:lstStyle/>
          <a:p>
            <a:r>
              <a:rPr lang="vi-VN" sz="3800">
                <a:latin typeface="Times New Roman"/>
                <a:cs typeface="Times New Roman"/>
              </a:rPr>
              <a:t>1.1 Các Phương pháp mã hóa hiện nay</a:t>
            </a:r>
            <a:endParaRPr lang="vi-VN" sz="3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11777198-1AAE-971F-6A8F-46F4985FA3DC}"/>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vi-VN" sz="2200" u="sng">
                <a:latin typeface="Times New Roman"/>
                <a:cs typeface="Times New Roman"/>
                <a:hlinkClick r:id="rId2"/>
              </a:rPr>
              <a:t>Mã hóa cổ điển là các phương thức mã hóa dựa trên mật mã hoán vị và mật mã hóa thay thế</a:t>
            </a:r>
            <a:r>
              <a:rPr lang="vi-VN" sz="2200" u="sng" baseline="30000">
                <a:latin typeface="Times New Roman"/>
                <a:cs typeface="Times New Roman"/>
                <a:hlinkClick r:id="rId2"/>
              </a:rPr>
              <a:t>1</a:t>
            </a:r>
            <a:r>
              <a:rPr lang="vi-VN" sz="2200">
                <a:latin typeface="Times New Roman"/>
                <a:cs typeface="Times New Roman"/>
              </a:rPr>
              <a:t>. </a:t>
            </a:r>
            <a:r>
              <a:rPr lang="vi-VN" sz="2200" u="sng">
                <a:latin typeface="Times New Roman"/>
                <a:cs typeface="Times New Roman"/>
                <a:hlinkClick r:id="rId3"/>
              </a:rPr>
              <a:t>mã hóa cổ điển là quá trình biến đổi thông tin từ dạng này sang dạng khác để ngăn những người không phận sự tiếp cận vào thông tin đó</a:t>
            </a:r>
          </a:p>
          <a:p>
            <a:endParaRPr lang="vi-VN" sz="2200" u="sng">
              <a:latin typeface="Times New Roman"/>
              <a:cs typeface="Times New Roman"/>
            </a:endParaRPr>
          </a:p>
        </p:txBody>
      </p:sp>
      <p:graphicFrame>
        <p:nvGraphicFramePr>
          <p:cNvPr id="5" name="Bảng 4">
            <a:extLst>
              <a:ext uri="{FF2B5EF4-FFF2-40B4-BE49-F238E27FC236}">
                <a16:creationId xmlns:a16="http://schemas.microsoft.com/office/drawing/2014/main" id="{904B4A24-73DA-0266-18E5-4BF2F2DB17CC}"/>
              </a:ext>
            </a:extLst>
          </p:cNvPr>
          <p:cNvGraphicFramePr>
            <a:graphicFrameLocks noGrp="1"/>
          </p:cNvGraphicFramePr>
          <p:nvPr/>
        </p:nvGraphicFramePr>
        <p:xfrm>
          <a:off x="4759467" y="1517904"/>
          <a:ext cx="6693378" cy="3822192"/>
        </p:xfrm>
        <a:graphic>
          <a:graphicData uri="http://schemas.openxmlformats.org/drawingml/2006/table">
            <a:tbl>
              <a:tblPr firstRow="1" bandRow="1">
                <a:tableStyleId>{5C22544A-7EE6-4342-B048-85BDC9FD1C3A}</a:tableStyleId>
              </a:tblPr>
              <a:tblGrid>
                <a:gridCol w="3292847">
                  <a:extLst>
                    <a:ext uri="{9D8B030D-6E8A-4147-A177-3AD203B41FA5}">
                      <a16:colId xmlns:a16="http://schemas.microsoft.com/office/drawing/2014/main" val="3361984710"/>
                    </a:ext>
                  </a:extLst>
                </a:gridCol>
                <a:gridCol w="3400531">
                  <a:extLst>
                    <a:ext uri="{9D8B030D-6E8A-4147-A177-3AD203B41FA5}">
                      <a16:colId xmlns:a16="http://schemas.microsoft.com/office/drawing/2014/main" val="1267751750"/>
                    </a:ext>
                  </a:extLst>
                </a:gridCol>
              </a:tblGrid>
              <a:tr h="1128776">
                <a:tc>
                  <a:txBody>
                    <a:bodyPr/>
                    <a:lstStyle/>
                    <a:p>
                      <a:pPr fontAlgn="t"/>
                      <a:endParaRPr lang="vi-VN" sz="3300">
                        <a:effectLst/>
                      </a:endParaRPr>
                    </a:p>
                    <a:p>
                      <a:pPr algn="l" rtl="0" fontAlgn="base"/>
                      <a:r>
                        <a:rPr lang="vi-VN" sz="2600">
                          <a:effectLst/>
                        </a:rPr>
                        <a:t>Ưu điểm </a:t>
                      </a:r>
                      <a:endParaRPr lang="vi-VN" sz="3300" b="0" i="0">
                        <a:effectLst/>
                      </a:endParaRPr>
                    </a:p>
                  </a:txBody>
                  <a:tcPr marL="167640" marR="167640" marT="83820" marB="83820"/>
                </a:tc>
                <a:tc>
                  <a:txBody>
                    <a:bodyPr/>
                    <a:lstStyle/>
                    <a:p>
                      <a:pPr algn="ctr" fontAlgn="t"/>
                      <a:endParaRPr lang="vi-VN" sz="3300">
                        <a:effectLst/>
                      </a:endParaRPr>
                    </a:p>
                    <a:p>
                      <a:pPr algn="l" rtl="0" fontAlgn="base"/>
                      <a:r>
                        <a:rPr lang="vi-VN" sz="2600">
                          <a:effectLst/>
                        </a:rPr>
                        <a:t>Nhược điểm </a:t>
                      </a:r>
                      <a:endParaRPr lang="vi-VN" sz="3300" b="0" i="0">
                        <a:effectLst/>
                      </a:endParaRPr>
                    </a:p>
                  </a:txBody>
                  <a:tcPr marL="167640" marR="167640" marT="83820" marB="83820"/>
                </a:tc>
                <a:extLst>
                  <a:ext uri="{0D108BD9-81ED-4DB2-BD59-A6C34878D82A}">
                    <a16:rowId xmlns:a16="http://schemas.microsoft.com/office/drawing/2014/main" val="3429893674"/>
                  </a:ext>
                </a:extLst>
              </a:tr>
              <a:tr h="2693416">
                <a:tc>
                  <a:txBody>
                    <a:bodyPr/>
                    <a:lstStyle/>
                    <a:p>
                      <a:pPr fontAlgn="t"/>
                      <a:endParaRPr lang="vi-VN" sz="3300">
                        <a:effectLst/>
                      </a:endParaRPr>
                    </a:p>
                    <a:p>
                      <a:pPr algn="l" rtl="0" fontAlgn="base"/>
                      <a:r>
                        <a:rPr lang="vi-VN" sz="2600">
                          <a:effectLst/>
                        </a:rPr>
                        <a:t>Đơn giản và không cần khóa bảo mật </a:t>
                      </a:r>
                      <a:endParaRPr lang="vi-VN" sz="3300" b="0" i="0">
                        <a:effectLst/>
                      </a:endParaRPr>
                    </a:p>
                  </a:txBody>
                  <a:tcPr marL="167640" marR="167640" marT="83820" marB="83820"/>
                </a:tc>
                <a:tc>
                  <a:txBody>
                    <a:bodyPr/>
                    <a:lstStyle/>
                    <a:p>
                      <a:pPr fontAlgn="t"/>
                      <a:endParaRPr lang="vi-VN" sz="3300">
                        <a:effectLst/>
                      </a:endParaRPr>
                    </a:p>
                    <a:p>
                      <a:pPr algn="l" rtl="0" fontAlgn="base"/>
                      <a:r>
                        <a:rPr lang="vi-VN" sz="2600">
                          <a:effectLst/>
                        </a:rPr>
                        <a:t>Quá đơn giản và có thể dễ dàng bẻ khóa thông qua các phương pháp tấn công </a:t>
                      </a:r>
                      <a:endParaRPr lang="vi-VN" sz="3300" b="0" i="0">
                        <a:effectLst/>
                      </a:endParaRPr>
                    </a:p>
                  </a:txBody>
                  <a:tcPr marL="167640" marR="167640" marT="83820" marB="83820"/>
                </a:tc>
                <a:extLst>
                  <a:ext uri="{0D108BD9-81ED-4DB2-BD59-A6C34878D82A}">
                    <a16:rowId xmlns:a16="http://schemas.microsoft.com/office/drawing/2014/main" val="432734053"/>
                  </a:ext>
                </a:extLst>
              </a:tr>
            </a:tbl>
          </a:graphicData>
        </a:graphic>
      </p:graphicFrame>
    </p:spTree>
    <p:extLst>
      <p:ext uri="{BB962C8B-B14F-4D97-AF65-F5344CB8AC3E}">
        <p14:creationId xmlns:p14="http://schemas.microsoft.com/office/powerpoint/2010/main" val="264150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7"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êu đề 1">
            <a:extLst>
              <a:ext uri="{FF2B5EF4-FFF2-40B4-BE49-F238E27FC236}">
                <a16:creationId xmlns:a16="http://schemas.microsoft.com/office/drawing/2014/main" id="{2E3166E6-6E39-FFD0-730D-D89354BA76D1}"/>
              </a:ext>
            </a:extLst>
          </p:cNvPr>
          <p:cNvSpPr>
            <a:spLocks noGrp="1"/>
          </p:cNvSpPr>
          <p:nvPr>
            <p:ph type="title"/>
          </p:nvPr>
        </p:nvSpPr>
        <p:spPr>
          <a:xfrm>
            <a:off x="1191966" y="905011"/>
            <a:ext cx="3629555" cy="1889135"/>
          </a:xfrm>
        </p:spPr>
        <p:txBody>
          <a:bodyPr anchor="b">
            <a:normAutofit/>
          </a:bodyPr>
          <a:lstStyle/>
          <a:p>
            <a:r>
              <a:rPr lang="vi-VN" sz="4100" dirty="0">
                <a:latin typeface="Times New Roman"/>
                <a:cs typeface="Times New Roman"/>
              </a:rPr>
              <a:t>1.2 Các Phương pháp mã hóa hiện nay</a:t>
            </a:r>
            <a:endParaRPr lang="vi-VN" sz="4100" dirty="0"/>
          </a:p>
        </p:txBody>
      </p:sp>
      <p:sp>
        <p:nvSpPr>
          <p:cNvPr id="3" name="Chỗ dành sẵn cho Nội dung 2">
            <a:extLst>
              <a:ext uri="{FF2B5EF4-FFF2-40B4-BE49-F238E27FC236}">
                <a16:creationId xmlns:a16="http://schemas.microsoft.com/office/drawing/2014/main" id="{D130E739-F9C8-7B3D-C45C-DED045BDA743}"/>
              </a:ext>
            </a:extLst>
          </p:cNvPr>
          <p:cNvSpPr>
            <a:spLocks noGrp="1"/>
          </p:cNvSpPr>
          <p:nvPr>
            <p:ph idx="1"/>
          </p:nvPr>
        </p:nvSpPr>
        <p:spPr>
          <a:xfrm>
            <a:off x="1191966" y="2965592"/>
            <a:ext cx="3629555" cy="2987397"/>
          </a:xfrm>
        </p:spPr>
        <p:txBody>
          <a:bodyPr vert="horz" lIns="91440" tIns="45720" rIns="91440" bIns="45720" rtlCol="0">
            <a:normAutofit/>
          </a:bodyPr>
          <a:lstStyle/>
          <a:p>
            <a:r>
              <a:rPr lang="vi-VN" sz="1800" u="sng">
                <a:latin typeface="Times New Roman"/>
                <a:cs typeface="Times New Roman"/>
                <a:hlinkClick r:id="rId3"/>
              </a:rPr>
              <a:t>Mã hóa hiện đại là các phương thức mã hóa được sử dụng trong thời đại hiện tại</a:t>
            </a:r>
            <a:r>
              <a:rPr lang="vi-VN" sz="1800">
                <a:latin typeface="Times New Roman"/>
                <a:cs typeface="Times New Roman"/>
              </a:rPr>
              <a:t>. </a:t>
            </a:r>
            <a:r>
              <a:rPr lang="vi-VN" sz="1800" u="sng">
                <a:latin typeface="Times New Roman"/>
                <a:cs typeface="Times New Roman"/>
                <a:hlinkClick r:id="rId3"/>
              </a:rPr>
              <a:t>Các phương thức mã hóa này được thiết kế để đảm bảo tính bảo mật cao hơn và khó bị tấn công</a:t>
            </a:r>
          </a:p>
          <a:p>
            <a:endParaRPr lang="vi-VN" sz="1800" u="sng">
              <a:latin typeface="Times New Roman"/>
              <a:cs typeface="Times New Roman"/>
            </a:endParaRPr>
          </a:p>
        </p:txBody>
      </p:sp>
      <p:sp>
        <p:nvSpPr>
          <p:cNvPr id="6" name="Hộp Văn bản 5">
            <a:extLst>
              <a:ext uri="{FF2B5EF4-FFF2-40B4-BE49-F238E27FC236}">
                <a16:creationId xmlns:a16="http://schemas.microsoft.com/office/drawing/2014/main" id="{4D9AFC7D-F6F4-487C-B8C5-2221AC339348}"/>
              </a:ext>
            </a:extLst>
          </p:cNvPr>
          <p:cNvSpPr txBox="1"/>
          <p:nvPr/>
        </p:nvSpPr>
        <p:spPr>
          <a:xfrm>
            <a:off x="4724400" y="3200400"/>
            <a:ext cx="2743200"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latin typeface="Segoe UI"/>
              <a:cs typeface="Segoe UI"/>
            </a:endParaRPr>
          </a:p>
          <a:p>
            <a:pPr>
              <a:spcAft>
                <a:spcPts val="600"/>
              </a:spcAft>
            </a:pPr>
            <a:endParaRPr lang="en-US" sz="1400">
              <a:latin typeface="Times New Roman"/>
              <a:cs typeface="Times New Roman"/>
            </a:endParaRPr>
          </a:p>
        </p:txBody>
      </p:sp>
      <p:graphicFrame>
        <p:nvGraphicFramePr>
          <p:cNvPr id="5" name="Bảng 4">
            <a:extLst>
              <a:ext uri="{FF2B5EF4-FFF2-40B4-BE49-F238E27FC236}">
                <a16:creationId xmlns:a16="http://schemas.microsoft.com/office/drawing/2014/main" id="{9E9FA07B-FB42-1979-50F1-00BCF8E85DC7}"/>
              </a:ext>
            </a:extLst>
          </p:cNvPr>
          <p:cNvGraphicFramePr>
            <a:graphicFrameLocks noGrp="1"/>
          </p:cNvGraphicFramePr>
          <p:nvPr/>
        </p:nvGraphicFramePr>
        <p:xfrm>
          <a:off x="5359151" y="1780722"/>
          <a:ext cx="6107167" cy="3287796"/>
        </p:xfrm>
        <a:graphic>
          <a:graphicData uri="http://schemas.openxmlformats.org/drawingml/2006/table">
            <a:tbl>
              <a:tblPr firstRow="1" bandRow="1">
                <a:tableStyleId>{5C22544A-7EE6-4342-B048-85BDC9FD1C3A}</a:tableStyleId>
              </a:tblPr>
              <a:tblGrid>
                <a:gridCol w="2949000">
                  <a:extLst>
                    <a:ext uri="{9D8B030D-6E8A-4147-A177-3AD203B41FA5}">
                      <a16:colId xmlns:a16="http://schemas.microsoft.com/office/drawing/2014/main" val="317484381"/>
                    </a:ext>
                  </a:extLst>
                </a:gridCol>
                <a:gridCol w="3158167">
                  <a:extLst>
                    <a:ext uri="{9D8B030D-6E8A-4147-A177-3AD203B41FA5}">
                      <a16:colId xmlns:a16="http://schemas.microsoft.com/office/drawing/2014/main" val="664134400"/>
                    </a:ext>
                  </a:extLst>
                </a:gridCol>
              </a:tblGrid>
              <a:tr h="1081653">
                <a:tc>
                  <a:txBody>
                    <a:bodyPr/>
                    <a:lstStyle/>
                    <a:p>
                      <a:pPr fontAlgn="t"/>
                      <a:endParaRPr lang="vi-VN" sz="3200">
                        <a:effectLst/>
                      </a:endParaRPr>
                    </a:p>
                    <a:p>
                      <a:pPr algn="l" rtl="0" fontAlgn="base"/>
                      <a:r>
                        <a:rPr lang="vi-VN" sz="2500">
                          <a:effectLst/>
                        </a:rPr>
                        <a:t>Ưu điểm </a:t>
                      </a:r>
                      <a:endParaRPr lang="vi-VN" sz="3200" b="0" i="0">
                        <a:effectLst/>
                      </a:endParaRPr>
                    </a:p>
                  </a:txBody>
                  <a:tcPr marL="160641" marR="160641" marT="80321" marB="80321"/>
                </a:tc>
                <a:tc>
                  <a:txBody>
                    <a:bodyPr/>
                    <a:lstStyle/>
                    <a:p>
                      <a:pPr algn="ctr" fontAlgn="t"/>
                      <a:endParaRPr lang="vi-VN" sz="3200">
                        <a:effectLst/>
                      </a:endParaRPr>
                    </a:p>
                    <a:p>
                      <a:pPr algn="l" rtl="0" fontAlgn="base"/>
                      <a:r>
                        <a:rPr lang="vi-VN" sz="2500">
                          <a:effectLst/>
                        </a:rPr>
                        <a:t>Nhược điểm </a:t>
                      </a:r>
                      <a:endParaRPr lang="vi-VN" sz="3200" b="0" i="0">
                        <a:effectLst/>
                      </a:endParaRPr>
                    </a:p>
                  </a:txBody>
                  <a:tcPr marL="160641" marR="160641" marT="80321" marB="80321"/>
                </a:tc>
                <a:extLst>
                  <a:ext uri="{0D108BD9-81ED-4DB2-BD59-A6C34878D82A}">
                    <a16:rowId xmlns:a16="http://schemas.microsoft.com/office/drawing/2014/main" val="139601731"/>
                  </a:ext>
                </a:extLst>
              </a:tr>
              <a:tr h="2206143">
                <a:tc>
                  <a:txBody>
                    <a:bodyPr/>
                    <a:lstStyle/>
                    <a:p>
                      <a:pPr fontAlgn="t"/>
                      <a:endParaRPr lang="vi-VN" sz="3200">
                        <a:effectLst/>
                      </a:endParaRPr>
                    </a:p>
                    <a:p>
                      <a:pPr algn="l" rtl="0" fontAlgn="base"/>
                      <a:r>
                        <a:rPr lang="vi-VN" sz="2500">
                          <a:effectLst/>
                        </a:rPr>
                        <a:t>đảm bảo tính bảo mật cao hơn và khó bị tấn công </a:t>
                      </a:r>
                      <a:endParaRPr lang="vi-VN" sz="3200" b="0" i="0">
                        <a:effectLst/>
                      </a:endParaRPr>
                    </a:p>
                  </a:txBody>
                  <a:tcPr marL="160641" marR="160641" marT="80321" marB="80321"/>
                </a:tc>
                <a:tc>
                  <a:txBody>
                    <a:bodyPr/>
                    <a:lstStyle/>
                    <a:p>
                      <a:pPr fontAlgn="t"/>
                      <a:endParaRPr lang="vi-VN" sz="3200">
                        <a:effectLst/>
                      </a:endParaRPr>
                    </a:p>
                    <a:p>
                      <a:pPr algn="l" rtl="0" fontAlgn="base"/>
                      <a:r>
                        <a:rPr lang="vi-VN" sz="2500">
                          <a:effectLst/>
                        </a:rPr>
                        <a:t>các phương thức mã hóa hiện đại có thể phức tạp và khó hiểu. </a:t>
                      </a:r>
                      <a:endParaRPr lang="vi-VN" sz="3200" b="0" i="0">
                        <a:effectLst/>
                      </a:endParaRPr>
                    </a:p>
                  </a:txBody>
                  <a:tcPr marL="160641" marR="160641" marT="80321" marB="80321"/>
                </a:tc>
                <a:extLst>
                  <a:ext uri="{0D108BD9-81ED-4DB2-BD59-A6C34878D82A}">
                    <a16:rowId xmlns:a16="http://schemas.microsoft.com/office/drawing/2014/main" val="3514750956"/>
                  </a:ext>
                </a:extLst>
              </a:tr>
            </a:tbl>
          </a:graphicData>
        </a:graphic>
      </p:graphicFrame>
    </p:spTree>
    <p:extLst>
      <p:ext uri="{BB962C8B-B14F-4D97-AF65-F5344CB8AC3E}">
        <p14:creationId xmlns:p14="http://schemas.microsoft.com/office/powerpoint/2010/main" val="402956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4FD2EA9-47EC-77F2-CA18-9E3FDF335D92}"/>
              </a:ext>
            </a:extLst>
          </p:cNvPr>
          <p:cNvSpPr>
            <a:spLocks noGrp="1"/>
          </p:cNvSpPr>
          <p:nvPr>
            <p:ph type="title"/>
          </p:nvPr>
        </p:nvSpPr>
        <p:spPr>
          <a:xfrm>
            <a:off x="640080" y="325369"/>
            <a:ext cx="4368602" cy="1956841"/>
          </a:xfrm>
        </p:spPr>
        <p:txBody>
          <a:bodyPr anchor="b">
            <a:normAutofit/>
          </a:bodyPr>
          <a:lstStyle/>
          <a:p>
            <a:r>
              <a:rPr lang="vi-VN" sz="5400">
                <a:latin typeface="Times New Roman"/>
                <a:cs typeface="Times New Roman"/>
              </a:rPr>
              <a:t>2.Phân tích mã hóa AES</a:t>
            </a:r>
            <a:endParaRPr lang="vi-VN"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E1559663-67E6-D0FA-7183-DDEC6AF92A74}"/>
              </a:ext>
            </a:extLst>
          </p:cNvPr>
          <p:cNvSpPr>
            <a:spLocks noGrp="1"/>
          </p:cNvSpPr>
          <p:nvPr>
            <p:ph idx="1"/>
          </p:nvPr>
        </p:nvSpPr>
        <p:spPr>
          <a:xfrm>
            <a:off x="640080" y="2872899"/>
            <a:ext cx="4243589" cy="3320668"/>
          </a:xfrm>
        </p:spPr>
        <p:txBody>
          <a:bodyPr vert="horz" lIns="91440" tIns="45720" rIns="91440" bIns="45720" rtlCol="0">
            <a:normAutofit/>
          </a:bodyPr>
          <a:lstStyle/>
          <a:p>
            <a:r>
              <a:rPr lang="vi-VN" sz="2200">
                <a:latin typeface="Times New Roman"/>
                <a:cs typeface="Times New Roman"/>
              </a:rPr>
              <a:t>2.1 mã </a:t>
            </a:r>
            <a:r>
              <a:rPr lang="vi" sz="2200">
                <a:latin typeface="Times New Roman"/>
                <a:cs typeface="Times New Roman"/>
              </a:rPr>
              <a:t>hóa AES  là gì?</a:t>
            </a:r>
          </a:p>
          <a:p>
            <a:r>
              <a:rPr lang="vi-VN" sz="2200">
                <a:latin typeface="Times New Roman"/>
                <a:cs typeface="Times New Roman"/>
              </a:rPr>
              <a:t>2.2 </a:t>
            </a:r>
            <a:r>
              <a:rPr lang="vi" sz="2200">
                <a:latin typeface="Times New Roman"/>
                <a:cs typeface="Times New Roman"/>
              </a:rPr>
              <a:t>AES hoạt động như thế nào?</a:t>
            </a:r>
          </a:p>
          <a:p>
            <a:r>
              <a:rPr lang="vi-VN" sz="2200">
                <a:latin typeface="Times New Roman"/>
                <a:cs typeface="Times New Roman"/>
              </a:rPr>
              <a:t>2.3 </a:t>
            </a:r>
            <a:r>
              <a:rPr lang="vi" sz="2200">
                <a:latin typeface="Times New Roman"/>
                <a:cs typeface="Times New Roman"/>
              </a:rPr>
              <a:t>Các tiêu chí cần có ở AES</a:t>
            </a:r>
          </a:p>
          <a:p>
            <a:r>
              <a:rPr lang="vi-VN" sz="2200">
                <a:latin typeface="Times New Roman"/>
                <a:cs typeface="Times New Roman"/>
              </a:rPr>
              <a:t>2.4 </a:t>
            </a:r>
            <a:r>
              <a:rPr lang="vi" sz="2200">
                <a:latin typeface="Times New Roman"/>
                <a:cs typeface="Times New Roman"/>
              </a:rPr>
              <a:t>Tấn công mã hóa AES</a:t>
            </a:r>
          </a:p>
          <a:p>
            <a:r>
              <a:rPr lang="vi-VN" sz="2200">
                <a:latin typeface="Times New Roman"/>
                <a:cs typeface="Times New Roman"/>
              </a:rPr>
              <a:t>2.5 </a:t>
            </a:r>
            <a:r>
              <a:rPr lang="vi" sz="2200">
                <a:latin typeface="Times New Roman"/>
                <a:cs typeface="Times New Roman"/>
              </a:rPr>
              <a:t>AES có an toàn không?</a:t>
            </a:r>
          </a:p>
        </p:txBody>
      </p:sp>
      <p:pic>
        <p:nvPicPr>
          <p:cNvPr id="5" name="Picture 4" descr="Yellow umbrella in a sea of black umbrellas">
            <a:extLst>
              <a:ext uri="{FF2B5EF4-FFF2-40B4-BE49-F238E27FC236}">
                <a16:creationId xmlns:a16="http://schemas.microsoft.com/office/drawing/2014/main" id="{32381B33-0BF8-2B9C-E52F-3DD81E54215A}"/>
              </a:ext>
            </a:extLst>
          </p:cNvPr>
          <p:cNvPicPr>
            <a:picLocks noChangeAspect="1"/>
          </p:cNvPicPr>
          <p:nvPr/>
        </p:nvPicPr>
        <p:blipFill rotWithShape="1">
          <a:blip r:embed="rId2"/>
          <a:srcRect l="28780" r="11027"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902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B5B4382B-4328-99BD-F8CC-D31819F03B64}"/>
              </a:ext>
            </a:extLst>
          </p:cNvPr>
          <p:cNvSpPr>
            <a:spLocks noGrp="1"/>
          </p:cNvSpPr>
          <p:nvPr>
            <p:ph type="title"/>
          </p:nvPr>
        </p:nvSpPr>
        <p:spPr>
          <a:xfrm>
            <a:off x="838200" y="365125"/>
            <a:ext cx="10515600" cy="1325563"/>
          </a:xfrm>
        </p:spPr>
        <p:txBody>
          <a:bodyPr>
            <a:normAutofit/>
          </a:bodyPr>
          <a:lstStyle/>
          <a:p>
            <a:r>
              <a:rPr lang="vi" sz="5400">
                <a:latin typeface="Times New Roman"/>
                <a:cs typeface="Times New Roman"/>
              </a:rPr>
              <a:t>2.1 mã hóa AES  là gì?</a:t>
            </a:r>
            <a:endParaRPr lang="vi-VN" sz="540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963F3026-CD58-4A3E-0C05-564ABAB87B2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Times New Roman"/>
                <a:cs typeface="Times New Roman"/>
              </a:rPr>
              <a:t>Advanced Encryption Standard (AES) hay còn được gọi là tiêu chuẩn mã hóa nâng cao theo phương pháp mật mã khối. Với ưu thế bảo mật cao nó đã được chính phủ Hoa Kỳ lựa chọn để bảo vệ dữ </a:t>
            </a:r>
            <a:r>
              <a:rPr lang="vi-VN" sz="2200">
                <a:latin typeface="Times New Roman"/>
                <a:cs typeface="Times New Roman"/>
              </a:rPr>
              <a:t>liệu</a:t>
            </a:r>
            <a:r>
              <a:rPr lang="en-US" sz="2200">
                <a:latin typeface="Times New Roman"/>
                <a:cs typeface="Times New Roman"/>
              </a:rPr>
              <a:t>, thông tin cho các tổ chức, doanh nghiệp mà người dùng.</a:t>
            </a:r>
            <a:endParaRPr lang="vi-VN" sz="2200">
              <a:latin typeface="Times New Roman"/>
              <a:cs typeface="Times New Roman"/>
            </a:endParaRPr>
          </a:p>
          <a:p>
            <a:r>
              <a:rPr lang="en-US" sz="2200" dirty="0">
                <a:latin typeface="Times New Roman"/>
                <a:cs typeface="Times New Roman"/>
              </a:rPr>
              <a:t>Các </a:t>
            </a:r>
            <a:r>
              <a:rPr lang="en-US" sz="2200" dirty="0" err="1">
                <a:latin typeface="Times New Roman"/>
                <a:cs typeface="Times New Roman"/>
              </a:rPr>
              <a:t>tác</a:t>
            </a:r>
            <a:r>
              <a:rPr lang="en-US" sz="2200" dirty="0">
                <a:latin typeface="Times New Roman"/>
                <a:cs typeface="Times New Roman"/>
              </a:rPr>
              <a:t> </a:t>
            </a:r>
            <a:r>
              <a:rPr lang="en-US" sz="2200" dirty="0" err="1">
                <a:latin typeface="Times New Roman"/>
                <a:cs typeface="Times New Roman"/>
              </a:rPr>
              <a:t>vụ</a:t>
            </a:r>
            <a:r>
              <a:rPr lang="en-US" sz="2200" dirty="0">
                <a:latin typeface="Times New Roman"/>
                <a:cs typeface="Times New Roman"/>
              </a:rPr>
              <a:t> </a:t>
            </a:r>
            <a:r>
              <a:rPr lang="en-US" sz="2200" dirty="0" err="1">
                <a:latin typeface="Times New Roman"/>
                <a:cs typeface="Times New Roman"/>
              </a:rPr>
              <a:t>của</a:t>
            </a:r>
            <a:r>
              <a:rPr lang="en-US" sz="2200" dirty="0">
                <a:latin typeface="Times New Roman"/>
                <a:cs typeface="Times New Roman"/>
              </a:rPr>
              <a:t> AES </a:t>
            </a:r>
            <a:r>
              <a:rPr lang="en-US" sz="2200" dirty="0" err="1">
                <a:latin typeface="Times New Roman"/>
                <a:cs typeface="Times New Roman"/>
              </a:rPr>
              <a:t>được</a:t>
            </a:r>
            <a:r>
              <a:rPr lang="en-US" sz="2200" dirty="0">
                <a:latin typeface="Times New Roman"/>
                <a:cs typeface="Times New Roman"/>
              </a:rPr>
              <a:t> </a:t>
            </a:r>
            <a:r>
              <a:rPr lang="en-US" sz="2200" dirty="0" err="1">
                <a:latin typeface="Times New Roman"/>
                <a:cs typeface="Times New Roman"/>
              </a:rPr>
              <a:t>thực</a:t>
            </a:r>
            <a:r>
              <a:rPr lang="en-US" sz="2200" dirty="0">
                <a:latin typeface="Times New Roman"/>
                <a:cs typeface="Times New Roman"/>
              </a:rPr>
              <a:t> </a:t>
            </a:r>
            <a:r>
              <a:rPr lang="en-US" sz="2200" dirty="0" err="1">
                <a:latin typeface="Times New Roman"/>
                <a:cs typeface="Times New Roman"/>
              </a:rPr>
              <a:t>hiện</a:t>
            </a:r>
            <a:r>
              <a:rPr lang="en-US" sz="2200" dirty="0">
                <a:latin typeface="Times New Roman"/>
                <a:cs typeface="Times New Roman"/>
              </a:rPr>
              <a:t> ở </a:t>
            </a:r>
            <a:r>
              <a:rPr lang="en-US" sz="2200" dirty="0" err="1">
                <a:latin typeface="Times New Roman"/>
                <a:cs typeface="Times New Roman"/>
              </a:rPr>
              <a:t>cả</a:t>
            </a:r>
            <a:r>
              <a:rPr lang="en-US" sz="2200" dirty="0">
                <a:latin typeface="Times New Roman"/>
                <a:cs typeface="Times New Roman"/>
              </a:rPr>
              <a:t> </a:t>
            </a:r>
            <a:r>
              <a:rPr lang="en-US" sz="2200" dirty="0" err="1">
                <a:latin typeface="Times New Roman"/>
                <a:cs typeface="Times New Roman"/>
              </a:rPr>
              <a:t>phần</a:t>
            </a:r>
            <a:r>
              <a:rPr lang="en-US" sz="2200" dirty="0">
                <a:latin typeface="Times New Roman"/>
                <a:cs typeface="Times New Roman"/>
              </a:rPr>
              <a:t> </a:t>
            </a:r>
            <a:r>
              <a:rPr lang="en-US" sz="2200" dirty="0" err="1">
                <a:latin typeface="Times New Roman"/>
                <a:cs typeface="Times New Roman"/>
              </a:rPr>
              <a:t>cứng</a:t>
            </a:r>
            <a:r>
              <a:rPr lang="en-US" sz="2200" dirty="0">
                <a:latin typeface="Times New Roman"/>
                <a:cs typeface="Times New Roman"/>
              </a:rPr>
              <a:t> </a:t>
            </a:r>
            <a:r>
              <a:rPr lang="en-US" sz="2200" dirty="0" err="1">
                <a:latin typeface="Times New Roman"/>
                <a:cs typeface="Times New Roman"/>
              </a:rPr>
              <a:t>và</a:t>
            </a:r>
            <a:r>
              <a:rPr lang="en-US" sz="2200" dirty="0">
                <a:latin typeface="Times New Roman"/>
                <a:cs typeface="Times New Roman"/>
              </a:rPr>
              <a:t> </a:t>
            </a:r>
            <a:r>
              <a:rPr lang="en-US" sz="2200" dirty="0" err="1">
                <a:latin typeface="Times New Roman"/>
                <a:cs typeface="Times New Roman"/>
              </a:rPr>
              <a:t>phần</a:t>
            </a:r>
            <a:r>
              <a:rPr lang="en-US" sz="2200" dirty="0">
                <a:latin typeface="Times New Roman"/>
                <a:cs typeface="Times New Roman"/>
              </a:rPr>
              <a:t> </a:t>
            </a:r>
            <a:r>
              <a:rPr lang="en-US" sz="2200" dirty="0" err="1">
                <a:latin typeface="Times New Roman"/>
                <a:cs typeface="Times New Roman"/>
              </a:rPr>
              <a:t>mềm</a:t>
            </a:r>
            <a:r>
              <a:rPr lang="en-US" sz="2200" dirty="0">
                <a:latin typeface="Times New Roman"/>
                <a:cs typeface="Times New Roman"/>
              </a:rPr>
              <a:t> </a:t>
            </a:r>
            <a:r>
              <a:rPr lang="en-US" sz="2200" dirty="0" err="1">
                <a:latin typeface="Times New Roman"/>
                <a:cs typeface="Times New Roman"/>
              </a:rPr>
              <a:t>trên</a:t>
            </a:r>
            <a:r>
              <a:rPr lang="en-US" sz="2200" dirty="0">
                <a:latin typeface="Times New Roman"/>
                <a:cs typeface="Times New Roman"/>
              </a:rPr>
              <a:t> </a:t>
            </a:r>
            <a:r>
              <a:rPr lang="en-US" sz="2200" dirty="0" err="1">
                <a:latin typeface="Times New Roman"/>
                <a:cs typeface="Times New Roman"/>
              </a:rPr>
              <a:t>nhiều</a:t>
            </a:r>
            <a:r>
              <a:rPr lang="en-US" sz="2200" dirty="0">
                <a:latin typeface="Times New Roman"/>
                <a:cs typeface="Times New Roman"/>
              </a:rPr>
              <a:t> </a:t>
            </a:r>
            <a:r>
              <a:rPr lang="en-US" sz="2200" dirty="0" err="1">
                <a:latin typeface="Times New Roman"/>
                <a:cs typeface="Times New Roman"/>
              </a:rPr>
              <a:t>thiết</a:t>
            </a:r>
            <a:r>
              <a:rPr lang="en-US" sz="2200" dirty="0">
                <a:latin typeface="Times New Roman"/>
                <a:cs typeface="Times New Roman"/>
              </a:rPr>
              <a:t> </a:t>
            </a:r>
            <a:r>
              <a:rPr lang="en-US" sz="2200" dirty="0" err="1">
                <a:latin typeface="Times New Roman"/>
                <a:cs typeface="Times New Roman"/>
              </a:rPr>
              <a:t>bị</a:t>
            </a:r>
            <a:r>
              <a:rPr lang="en-US" sz="2200" dirty="0">
                <a:latin typeface="Times New Roman"/>
                <a:cs typeface="Times New Roman"/>
              </a:rPr>
              <a:t> </a:t>
            </a:r>
            <a:r>
              <a:rPr lang="en-US" sz="2200" dirty="0" err="1">
                <a:latin typeface="Times New Roman"/>
                <a:cs typeface="Times New Roman"/>
              </a:rPr>
              <a:t>để</a:t>
            </a:r>
            <a:r>
              <a:rPr lang="en-US" sz="2200" dirty="0">
                <a:latin typeface="Times New Roman"/>
                <a:cs typeface="Times New Roman"/>
              </a:rPr>
              <a:t> </a:t>
            </a:r>
            <a:r>
              <a:rPr lang="en-US" sz="2200" dirty="0" err="1">
                <a:latin typeface="Times New Roman"/>
                <a:cs typeface="Times New Roman"/>
              </a:rPr>
              <a:t>mã</a:t>
            </a:r>
            <a:r>
              <a:rPr lang="en-US" sz="2200" dirty="0">
                <a:latin typeface="Times New Roman"/>
                <a:cs typeface="Times New Roman"/>
              </a:rPr>
              <a:t> </a:t>
            </a:r>
            <a:r>
              <a:rPr lang="en-US" sz="2200" dirty="0" err="1">
                <a:latin typeface="Times New Roman"/>
                <a:cs typeface="Times New Roman"/>
              </a:rPr>
              <a:t>hóa</a:t>
            </a:r>
            <a:r>
              <a:rPr lang="vi-VN" sz="2200" dirty="0">
                <a:latin typeface="Times New Roman"/>
                <a:cs typeface="Times New Roman"/>
              </a:rPr>
              <a:t> </a:t>
            </a:r>
            <a:r>
              <a:rPr lang="en-US" sz="2200" dirty="0" err="1">
                <a:latin typeface="Times New Roman"/>
                <a:cs typeface="Times New Roman"/>
              </a:rPr>
              <a:t>dữ</a:t>
            </a:r>
            <a:r>
              <a:rPr lang="en-US" sz="2200" dirty="0">
                <a:latin typeface="Times New Roman"/>
                <a:cs typeface="Times New Roman"/>
              </a:rPr>
              <a:t> </a:t>
            </a:r>
            <a:r>
              <a:rPr lang="en-US" sz="2200" dirty="0" err="1">
                <a:latin typeface="Times New Roman"/>
                <a:cs typeface="Times New Roman"/>
              </a:rPr>
              <a:t>liệu</a:t>
            </a:r>
            <a:r>
              <a:rPr lang="en-US" sz="2200" dirty="0">
                <a:latin typeface="Times New Roman"/>
                <a:cs typeface="Times New Roman"/>
              </a:rPr>
              <a:t> </a:t>
            </a:r>
            <a:r>
              <a:rPr lang="en-US" sz="2200" dirty="0" err="1">
                <a:latin typeface="Times New Roman"/>
                <a:cs typeface="Times New Roman"/>
              </a:rPr>
              <a:t>nhạy</a:t>
            </a:r>
            <a:r>
              <a:rPr lang="en-US" sz="2200" dirty="0">
                <a:latin typeface="Times New Roman"/>
                <a:cs typeface="Times New Roman"/>
              </a:rPr>
              <a:t> </a:t>
            </a:r>
            <a:r>
              <a:rPr lang="en-US" sz="2200" dirty="0" err="1">
                <a:latin typeface="Times New Roman"/>
                <a:cs typeface="Times New Roman"/>
              </a:rPr>
              <a:t>cảm</a:t>
            </a:r>
            <a:r>
              <a:rPr lang="en-US" sz="2200" dirty="0">
                <a:latin typeface="Times New Roman"/>
                <a:cs typeface="Times New Roman"/>
              </a:rPr>
              <a:t>. </a:t>
            </a:r>
            <a:r>
              <a:rPr lang="en-US" sz="2200" dirty="0" err="1">
                <a:latin typeface="Times New Roman"/>
                <a:cs typeface="Times New Roman"/>
              </a:rPr>
              <a:t>Sự</a:t>
            </a:r>
            <a:r>
              <a:rPr lang="en-US" sz="2200" dirty="0">
                <a:latin typeface="Times New Roman"/>
                <a:cs typeface="Times New Roman"/>
              </a:rPr>
              <a:t> </a:t>
            </a:r>
            <a:r>
              <a:rPr lang="en-US" sz="2200" dirty="0" err="1">
                <a:latin typeface="Times New Roman"/>
                <a:cs typeface="Times New Roman"/>
              </a:rPr>
              <a:t>có</a:t>
            </a:r>
            <a:r>
              <a:rPr lang="en-US" sz="2200" dirty="0">
                <a:latin typeface="Times New Roman"/>
                <a:cs typeface="Times New Roman"/>
              </a:rPr>
              <a:t> </a:t>
            </a:r>
            <a:r>
              <a:rPr lang="en-US" sz="2200" dirty="0" err="1">
                <a:latin typeface="Times New Roman"/>
                <a:cs typeface="Times New Roman"/>
              </a:rPr>
              <a:t>mặt</a:t>
            </a:r>
            <a:r>
              <a:rPr lang="en-US" sz="2200" dirty="0">
                <a:latin typeface="Times New Roman"/>
                <a:cs typeface="Times New Roman"/>
              </a:rPr>
              <a:t> </a:t>
            </a:r>
            <a:r>
              <a:rPr lang="en-US" sz="2200" dirty="0" err="1">
                <a:latin typeface="Times New Roman"/>
                <a:cs typeface="Times New Roman"/>
              </a:rPr>
              <a:t>của</a:t>
            </a:r>
            <a:r>
              <a:rPr lang="en-US" sz="2200" dirty="0">
                <a:latin typeface="Times New Roman"/>
                <a:cs typeface="Times New Roman"/>
              </a:rPr>
              <a:t> </a:t>
            </a:r>
            <a:r>
              <a:rPr lang="en-US" sz="2200" dirty="0" err="1">
                <a:latin typeface="Times New Roman"/>
                <a:cs typeface="Times New Roman"/>
              </a:rPr>
              <a:t>nó</a:t>
            </a:r>
            <a:r>
              <a:rPr lang="en-US" sz="2200" dirty="0">
                <a:latin typeface="Times New Roman"/>
                <a:cs typeface="Times New Roman"/>
              </a:rPr>
              <a:t> </a:t>
            </a:r>
            <a:r>
              <a:rPr lang="en-US" sz="2200" dirty="0" err="1">
                <a:latin typeface="Times New Roman"/>
                <a:cs typeface="Times New Roman"/>
              </a:rPr>
              <a:t>đã</a:t>
            </a:r>
            <a:r>
              <a:rPr lang="en-US" sz="2200" dirty="0">
                <a:latin typeface="Times New Roman"/>
                <a:cs typeface="Times New Roman"/>
              </a:rPr>
              <a:t> </a:t>
            </a:r>
            <a:r>
              <a:rPr lang="en-US" sz="2200" dirty="0" err="1">
                <a:latin typeface="Times New Roman"/>
                <a:cs typeface="Times New Roman"/>
              </a:rPr>
              <a:t>góp</a:t>
            </a:r>
            <a:r>
              <a:rPr lang="en-US" sz="2200" dirty="0">
                <a:latin typeface="Times New Roman"/>
                <a:cs typeface="Times New Roman"/>
              </a:rPr>
              <a:t> </a:t>
            </a:r>
            <a:r>
              <a:rPr lang="en-US" sz="2200" dirty="0" err="1">
                <a:latin typeface="Times New Roman"/>
                <a:cs typeface="Times New Roman"/>
              </a:rPr>
              <a:t>phần</a:t>
            </a:r>
            <a:r>
              <a:rPr lang="en-US" sz="2200" dirty="0">
                <a:latin typeface="Times New Roman"/>
                <a:cs typeface="Times New Roman"/>
              </a:rPr>
              <a:t> </a:t>
            </a:r>
            <a:r>
              <a:rPr lang="en-US" sz="2200" dirty="0" err="1">
                <a:latin typeface="Times New Roman"/>
                <a:cs typeface="Times New Roman"/>
              </a:rPr>
              <a:t>bảo</a:t>
            </a:r>
            <a:r>
              <a:rPr lang="en-US" sz="2200" dirty="0">
                <a:latin typeface="Times New Roman"/>
                <a:cs typeface="Times New Roman"/>
              </a:rPr>
              <a:t> </a:t>
            </a:r>
            <a:r>
              <a:rPr lang="en-US" sz="2200" dirty="0" err="1">
                <a:latin typeface="Times New Roman"/>
                <a:cs typeface="Times New Roman"/>
              </a:rPr>
              <a:t>đảm</a:t>
            </a:r>
            <a:r>
              <a:rPr lang="en-US" sz="2200" dirty="0">
                <a:latin typeface="Times New Roman"/>
                <a:cs typeface="Times New Roman"/>
              </a:rPr>
              <a:t> </a:t>
            </a:r>
            <a:r>
              <a:rPr lang="en-US" sz="2200" dirty="0" err="1">
                <a:latin typeface="Times New Roman"/>
                <a:cs typeface="Times New Roman"/>
              </a:rPr>
              <a:t>an</a:t>
            </a:r>
            <a:r>
              <a:rPr lang="en-US" sz="2200" dirty="0">
                <a:latin typeface="Times New Roman"/>
                <a:cs typeface="Times New Roman"/>
              </a:rPr>
              <a:t> </a:t>
            </a:r>
            <a:r>
              <a:rPr lang="en-US" sz="2200" dirty="0" err="1">
                <a:latin typeface="Times New Roman"/>
                <a:cs typeface="Times New Roman"/>
              </a:rPr>
              <a:t>toàn</a:t>
            </a:r>
            <a:r>
              <a:rPr lang="vi-VN" sz="2200" dirty="0">
                <a:latin typeface="Times New Roman"/>
                <a:cs typeface="Times New Roman"/>
              </a:rPr>
              <a:t> </a:t>
            </a:r>
            <a:r>
              <a:rPr lang="en-US" sz="2200" dirty="0" err="1">
                <a:latin typeface="Times New Roman"/>
                <a:cs typeface="Times New Roman"/>
              </a:rPr>
              <a:t>cho</a:t>
            </a:r>
            <a:r>
              <a:rPr lang="en-US" sz="2200" dirty="0">
                <a:latin typeface="Times New Roman"/>
                <a:cs typeface="Times New Roman"/>
              </a:rPr>
              <a:t> </a:t>
            </a:r>
            <a:r>
              <a:rPr lang="en-US" sz="2200" dirty="0" err="1">
                <a:latin typeface="Times New Roman"/>
                <a:cs typeface="Times New Roman"/>
              </a:rPr>
              <a:t>máy</a:t>
            </a:r>
            <a:r>
              <a:rPr lang="en-US" sz="2200" dirty="0">
                <a:latin typeface="Times New Roman"/>
                <a:cs typeface="Times New Roman"/>
              </a:rPr>
              <a:t> </a:t>
            </a:r>
            <a:r>
              <a:rPr lang="en-US" sz="2200" dirty="0" err="1">
                <a:latin typeface="Times New Roman"/>
                <a:cs typeface="Times New Roman"/>
              </a:rPr>
              <a:t>tính</a:t>
            </a:r>
            <a:r>
              <a:rPr lang="en-US" sz="2200" dirty="0">
                <a:latin typeface="Times New Roman"/>
                <a:cs typeface="Times New Roman"/>
              </a:rPr>
              <a:t> </a:t>
            </a:r>
            <a:r>
              <a:rPr lang="en-US" sz="2200" dirty="0" err="1">
                <a:latin typeface="Times New Roman"/>
                <a:cs typeface="Times New Roman"/>
              </a:rPr>
              <a:t>của</a:t>
            </a:r>
            <a:r>
              <a:rPr lang="en-US" sz="2200" dirty="0">
                <a:latin typeface="Times New Roman"/>
                <a:cs typeface="Times New Roman"/>
              </a:rPr>
              <a:t> </a:t>
            </a:r>
            <a:r>
              <a:rPr lang="en-US" sz="2200" dirty="0" err="1">
                <a:latin typeface="Times New Roman"/>
                <a:cs typeface="Times New Roman"/>
              </a:rPr>
              <a:t>chính</a:t>
            </a:r>
            <a:r>
              <a:rPr lang="en-US" sz="2200" dirty="0">
                <a:latin typeface="Times New Roman"/>
                <a:cs typeface="Times New Roman"/>
              </a:rPr>
              <a:t> </a:t>
            </a:r>
            <a:r>
              <a:rPr lang="en-US" sz="2200" dirty="0" err="1">
                <a:latin typeface="Times New Roman"/>
                <a:cs typeface="Times New Roman"/>
              </a:rPr>
              <a:t>phủ</a:t>
            </a:r>
            <a:r>
              <a:rPr lang="en-US" sz="2200" dirty="0">
                <a:latin typeface="Times New Roman"/>
                <a:cs typeface="Times New Roman"/>
              </a:rPr>
              <a:t>, an </a:t>
            </a:r>
            <a:r>
              <a:rPr lang="en-US" sz="2200" dirty="0" err="1">
                <a:latin typeface="Times New Roman"/>
                <a:cs typeface="Times New Roman"/>
              </a:rPr>
              <a:t>ninh</a:t>
            </a:r>
            <a:r>
              <a:rPr lang="en-US" sz="2200" dirty="0">
                <a:latin typeface="Times New Roman"/>
                <a:cs typeface="Times New Roman"/>
              </a:rPr>
              <a:t> </a:t>
            </a:r>
            <a:r>
              <a:rPr lang="en-US" sz="2200" dirty="0" err="1">
                <a:latin typeface="Times New Roman"/>
                <a:cs typeface="Times New Roman"/>
              </a:rPr>
              <a:t>mạng</a:t>
            </a:r>
            <a:r>
              <a:rPr lang="vi-VN" sz="2200" dirty="0">
                <a:latin typeface="Times New Roman"/>
                <a:cs typeface="Times New Roman"/>
              </a:rPr>
              <a:t> </a:t>
            </a:r>
            <a:r>
              <a:rPr lang="en-US" sz="2200" dirty="0" err="1">
                <a:latin typeface="Times New Roman"/>
                <a:cs typeface="Times New Roman"/>
              </a:rPr>
              <a:t>và</a:t>
            </a:r>
            <a:r>
              <a:rPr lang="en-US" sz="2200" dirty="0">
                <a:latin typeface="Times New Roman"/>
                <a:cs typeface="Times New Roman"/>
              </a:rPr>
              <a:t> </a:t>
            </a:r>
            <a:r>
              <a:rPr lang="en-US" sz="2200" dirty="0" err="1">
                <a:latin typeface="Times New Roman"/>
                <a:cs typeface="Times New Roman"/>
              </a:rPr>
              <a:t>tạo</a:t>
            </a:r>
            <a:r>
              <a:rPr lang="en-US" sz="2200" dirty="0">
                <a:latin typeface="Times New Roman"/>
                <a:cs typeface="Times New Roman"/>
              </a:rPr>
              <a:t> </a:t>
            </a:r>
            <a:r>
              <a:rPr lang="en-US" sz="2200" dirty="0" err="1">
                <a:latin typeface="Times New Roman"/>
                <a:cs typeface="Times New Roman"/>
              </a:rPr>
              <a:t>một</a:t>
            </a:r>
            <a:r>
              <a:rPr lang="en-US" sz="2200" dirty="0">
                <a:latin typeface="Times New Roman"/>
                <a:cs typeface="Times New Roman"/>
              </a:rPr>
              <a:t> </a:t>
            </a:r>
            <a:r>
              <a:rPr lang="en-US" sz="2200" dirty="0" err="1">
                <a:latin typeface="Times New Roman"/>
                <a:cs typeface="Times New Roman"/>
              </a:rPr>
              <a:t>rào</a:t>
            </a:r>
            <a:r>
              <a:rPr lang="en-US" sz="2200" dirty="0">
                <a:latin typeface="Times New Roman"/>
                <a:cs typeface="Times New Roman"/>
              </a:rPr>
              <a:t> </a:t>
            </a:r>
            <a:r>
              <a:rPr lang="en-US" sz="2200" dirty="0" err="1">
                <a:latin typeface="Times New Roman"/>
                <a:cs typeface="Times New Roman"/>
              </a:rPr>
              <a:t>chắn</a:t>
            </a:r>
            <a:r>
              <a:rPr lang="en-US" sz="2200" dirty="0">
                <a:latin typeface="Times New Roman"/>
                <a:cs typeface="Times New Roman"/>
              </a:rPr>
              <a:t> </a:t>
            </a:r>
            <a:r>
              <a:rPr lang="en-US" sz="2200" dirty="0" err="1">
                <a:latin typeface="Times New Roman"/>
                <a:cs typeface="Times New Roman"/>
              </a:rPr>
              <a:t>vững</a:t>
            </a:r>
            <a:r>
              <a:rPr lang="en-US" sz="2200" dirty="0">
                <a:latin typeface="Times New Roman"/>
                <a:cs typeface="Times New Roman"/>
              </a:rPr>
              <a:t> </a:t>
            </a:r>
            <a:r>
              <a:rPr lang="en-US" sz="2200" dirty="0" err="1">
                <a:latin typeface="Times New Roman"/>
                <a:cs typeface="Times New Roman"/>
              </a:rPr>
              <a:t>chắc</a:t>
            </a:r>
            <a:r>
              <a:rPr lang="en-US" sz="2200" dirty="0">
                <a:latin typeface="Times New Roman"/>
                <a:cs typeface="Times New Roman"/>
              </a:rPr>
              <a:t> </a:t>
            </a:r>
            <a:r>
              <a:rPr lang="en-US" sz="2200" dirty="0" err="1">
                <a:latin typeface="Times New Roman"/>
                <a:cs typeface="Times New Roman"/>
              </a:rPr>
              <a:t>để</a:t>
            </a:r>
            <a:r>
              <a:rPr lang="en-US" sz="2200" dirty="0">
                <a:latin typeface="Times New Roman"/>
                <a:cs typeface="Times New Roman"/>
              </a:rPr>
              <a:t> </a:t>
            </a:r>
            <a:r>
              <a:rPr lang="en-US" sz="2200" dirty="0" err="1">
                <a:latin typeface="Times New Roman"/>
                <a:cs typeface="Times New Roman"/>
              </a:rPr>
              <a:t>bảo</a:t>
            </a:r>
            <a:r>
              <a:rPr lang="en-US" sz="2200" dirty="0">
                <a:latin typeface="Times New Roman"/>
                <a:cs typeface="Times New Roman"/>
              </a:rPr>
              <a:t> </a:t>
            </a:r>
            <a:r>
              <a:rPr lang="en-US" sz="2200" dirty="0" err="1">
                <a:latin typeface="Times New Roman"/>
                <a:cs typeface="Times New Roman"/>
              </a:rPr>
              <a:t>vệ</a:t>
            </a:r>
            <a:r>
              <a:rPr lang="en-US" sz="2200" dirty="0">
                <a:latin typeface="Times New Roman"/>
                <a:cs typeface="Times New Roman"/>
              </a:rPr>
              <a:t> </a:t>
            </a:r>
            <a:r>
              <a:rPr lang="en-US" sz="2200" dirty="0" err="1">
                <a:latin typeface="Times New Roman"/>
                <a:cs typeface="Times New Roman"/>
              </a:rPr>
              <a:t>dữ</a:t>
            </a:r>
            <a:r>
              <a:rPr lang="en-US" sz="2200" dirty="0">
                <a:latin typeface="Times New Roman"/>
                <a:cs typeface="Times New Roman"/>
              </a:rPr>
              <a:t> </a:t>
            </a:r>
            <a:r>
              <a:rPr lang="en-US" sz="2200" dirty="0" err="1">
                <a:latin typeface="Times New Roman"/>
                <a:cs typeface="Times New Roman"/>
              </a:rPr>
              <a:t>liệu</a:t>
            </a:r>
            <a:r>
              <a:rPr lang="en-US" sz="2200" dirty="0">
                <a:latin typeface="Times New Roman"/>
                <a:cs typeface="Times New Roman"/>
              </a:rPr>
              <a:t>.</a:t>
            </a:r>
            <a:endParaRPr lang="vi-VN" sz="2200" dirty="0">
              <a:latin typeface="Times New Roman"/>
              <a:cs typeface="Times New Roman"/>
            </a:endParaRPr>
          </a:p>
          <a:p>
            <a:endParaRPr lang="vi-VN" sz="2200">
              <a:latin typeface="Arial"/>
              <a:cs typeface="Arial"/>
            </a:endParaRPr>
          </a:p>
        </p:txBody>
      </p:sp>
    </p:spTree>
    <p:extLst>
      <p:ext uri="{BB962C8B-B14F-4D97-AF65-F5344CB8AC3E}">
        <p14:creationId xmlns:p14="http://schemas.microsoft.com/office/powerpoint/2010/main" val="373144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424A277-41C6-5671-F6CF-86B6BCFE5411}"/>
              </a:ext>
            </a:extLst>
          </p:cNvPr>
          <p:cNvSpPr>
            <a:spLocks noGrp="1"/>
          </p:cNvSpPr>
          <p:nvPr>
            <p:ph type="title"/>
          </p:nvPr>
        </p:nvSpPr>
        <p:spPr>
          <a:xfrm>
            <a:off x="5894962" y="479493"/>
            <a:ext cx="5458838" cy="1325563"/>
          </a:xfrm>
        </p:spPr>
        <p:txBody>
          <a:bodyPr>
            <a:normAutofit/>
          </a:bodyPr>
          <a:lstStyle/>
          <a:p>
            <a:r>
              <a:rPr lang="vi-VN">
                <a:latin typeface="Times New Roman"/>
                <a:cs typeface="Times New Roman"/>
              </a:rPr>
              <a:t>2.2 </a:t>
            </a:r>
            <a:r>
              <a:rPr lang="vi">
                <a:latin typeface="Times New Roman"/>
                <a:cs typeface="Times New Roman"/>
              </a:rPr>
              <a:t>AES hoạt động như thế nào?</a:t>
            </a:r>
            <a:endParaRPr lang="vi-VN">
              <a:latin typeface="Times New Roman"/>
              <a:cs typeface="Times New Roman"/>
            </a:endParaRP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Hình ảnh 4" descr="Ảnh có chứa biểu đồ&#10;&#10;Mô tả được tự động tạo">
            <a:extLst>
              <a:ext uri="{FF2B5EF4-FFF2-40B4-BE49-F238E27FC236}">
                <a16:creationId xmlns:a16="http://schemas.microsoft.com/office/drawing/2014/main" id="{1F5F0D8F-3A18-C9A0-5C7B-4760C84D8EE6}"/>
              </a:ext>
            </a:extLst>
          </p:cNvPr>
          <p:cNvPicPr>
            <a:picLocks noChangeAspect="1"/>
          </p:cNvPicPr>
          <p:nvPr/>
        </p:nvPicPr>
        <p:blipFill>
          <a:blip r:embed="rId2"/>
          <a:stretch>
            <a:fillRect/>
          </a:stretch>
        </p:blipFill>
        <p:spPr>
          <a:xfrm>
            <a:off x="703182" y="1469006"/>
            <a:ext cx="4777381" cy="375024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hỗ dành sẵn cho Nội dung 2">
            <a:extLst>
              <a:ext uri="{FF2B5EF4-FFF2-40B4-BE49-F238E27FC236}">
                <a16:creationId xmlns:a16="http://schemas.microsoft.com/office/drawing/2014/main" id="{40AC4139-0354-18CD-2149-2419FB56DE81}"/>
              </a:ext>
            </a:extLst>
          </p:cNvPr>
          <p:cNvSpPr>
            <a:spLocks noGrp="1"/>
          </p:cNvSpPr>
          <p:nvPr>
            <p:ph idx="1"/>
          </p:nvPr>
        </p:nvSpPr>
        <p:spPr>
          <a:xfrm>
            <a:off x="5894962" y="1984443"/>
            <a:ext cx="5458838" cy="4192520"/>
          </a:xfrm>
        </p:spPr>
        <p:txBody>
          <a:bodyPr vert="horz" lIns="91440" tIns="45720" rIns="91440" bIns="45720" rtlCol="0">
            <a:normAutofit/>
          </a:bodyPr>
          <a:lstStyle/>
          <a:p>
            <a:r>
              <a:rPr lang="en-US" sz="1800">
                <a:latin typeface="Times New Roman"/>
                <a:cs typeface="Times New Roman"/>
              </a:rPr>
              <a:t>AES </a:t>
            </a:r>
            <a:r>
              <a:rPr lang="en-US" sz="1800" err="1">
                <a:latin typeface="Times New Roman"/>
                <a:cs typeface="Times New Roman"/>
              </a:rPr>
              <a:t>gồm</a:t>
            </a:r>
            <a:r>
              <a:rPr lang="en-US" sz="1800">
                <a:latin typeface="Times New Roman"/>
                <a:cs typeface="Times New Roman"/>
              </a:rPr>
              <a:t> </a:t>
            </a:r>
            <a:r>
              <a:rPr lang="en-US" sz="1800" err="1">
                <a:latin typeface="Times New Roman"/>
                <a:cs typeface="Times New Roman"/>
              </a:rPr>
              <a:t>ba</a:t>
            </a:r>
            <a:r>
              <a:rPr lang="en-US" sz="1800">
                <a:latin typeface="Times New Roman"/>
                <a:cs typeface="Times New Roman"/>
              </a:rPr>
              <a:t> </a:t>
            </a:r>
            <a:r>
              <a:rPr lang="en-US" sz="1800" err="1">
                <a:latin typeface="Times New Roman"/>
                <a:cs typeface="Times New Roman"/>
              </a:rPr>
              <a:t>mật</a:t>
            </a:r>
            <a:r>
              <a:rPr lang="en-US" sz="1800">
                <a:latin typeface="Times New Roman"/>
                <a:cs typeface="Times New Roman"/>
              </a:rPr>
              <a:t> </a:t>
            </a:r>
            <a:r>
              <a:rPr lang="en-US" sz="1800" err="1">
                <a:latin typeface="Times New Roman"/>
                <a:cs typeface="Times New Roman"/>
              </a:rPr>
              <a:t>mã</a:t>
            </a:r>
            <a:r>
              <a:rPr lang="en-US" sz="1800">
                <a:latin typeface="Times New Roman"/>
                <a:cs typeface="Times New Roman"/>
              </a:rPr>
              <a:t> </a:t>
            </a:r>
            <a:r>
              <a:rPr lang="en-US" sz="1800" err="1">
                <a:latin typeface="Times New Roman"/>
                <a:cs typeface="Times New Roman"/>
              </a:rPr>
              <a:t>khối</a:t>
            </a:r>
            <a:r>
              <a:rPr lang="en-US" sz="1800">
                <a:latin typeface="Times New Roman"/>
                <a:cs typeface="Times New Roman"/>
              </a:rPr>
              <a:t> AES-128, AES-192, AES-256 </a:t>
            </a:r>
            <a:r>
              <a:rPr lang="en-US" sz="1800" err="1">
                <a:latin typeface="Times New Roman"/>
                <a:cs typeface="Times New Roman"/>
              </a:rPr>
              <a:t>tương</a:t>
            </a:r>
            <a:r>
              <a:rPr lang="en-US" sz="1800">
                <a:latin typeface="Times New Roman"/>
                <a:cs typeface="Times New Roman"/>
              </a:rPr>
              <a:t> </a:t>
            </a:r>
            <a:r>
              <a:rPr lang="en-US" sz="1800" err="1">
                <a:latin typeface="Times New Roman"/>
                <a:cs typeface="Times New Roman"/>
              </a:rPr>
              <a:t>ứng</a:t>
            </a:r>
            <a:r>
              <a:rPr lang="en-US" sz="1800">
                <a:latin typeface="Times New Roman"/>
                <a:cs typeface="Times New Roman"/>
              </a:rPr>
              <a:t> </a:t>
            </a:r>
            <a:r>
              <a:rPr lang="en-US" sz="1800" err="1">
                <a:latin typeface="Times New Roman"/>
                <a:cs typeface="Times New Roman"/>
              </a:rPr>
              <a:t>với</a:t>
            </a:r>
            <a:r>
              <a:rPr lang="en-US" sz="1800">
                <a:latin typeface="Times New Roman"/>
                <a:cs typeface="Times New Roman"/>
              </a:rPr>
              <a:t> </a:t>
            </a:r>
            <a:r>
              <a:rPr lang="en-US" sz="1800" err="1">
                <a:latin typeface="Times New Roman"/>
                <a:cs typeface="Times New Roman"/>
              </a:rPr>
              <a:t>độ</a:t>
            </a:r>
            <a:r>
              <a:rPr lang="en-US" sz="1800">
                <a:latin typeface="Times New Roman"/>
                <a:cs typeface="Times New Roman"/>
              </a:rPr>
              <a:t> </a:t>
            </a:r>
            <a:r>
              <a:rPr lang="en-US" sz="1800" err="1">
                <a:latin typeface="Times New Roman"/>
                <a:cs typeface="Times New Roman"/>
              </a:rPr>
              <a:t>dài</a:t>
            </a:r>
            <a:r>
              <a:rPr lang="en-US" sz="1800">
                <a:latin typeface="Times New Roman"/>
                <a:cs typeface="Times New Roman"/>
              </a:rPr>
              <a:t> </a:t>
            </a:r>
            <a:r>
              <a:rPr lang="en-US" sz="1800" err="1">
                <a:latin typeface="Times New Roman"/>
                <a:cs typeface="Times New Roman"/>
              </a:rPr>
              <a:t>của</a:t>
            </a:r>
            <a:r>
              <a:rPr lang="en-US" sz="1800">
                <a:latin typeface="Times New Roman"/>
                <a:cs typeface="Times New Roman"/>
              </a:rPr>
              <a:t> key </a:t>
            </a:r>
            <a:r>
              <a:rPr lang="en-US" sz="1800" err="1">
                <a:latin typeface="Times New Roman"/>
                <a:cs typeface="Times New Roman"/>
              </a:rPr>
              <a:t>là</a:t>
            </a:r>
            <a:r>
              <a:rPr lang="en-US" sz="1800">
                <a:latin typeface="Times New Roman"/>
                <a:cs typeface="Times New Roman"/>
              </a:rPr>
              <a:t> 128 bit, 192 bit </a:t>
            </a:r>
            <a:r>
              <a:rPr lang="en-US" sz="1800" err="1">
                <a:latin typeface="Times New Roman"/>
                <a:cs typeface="Times New Roman"/>
              </a:rPr>
              <a:t>và</a:t>
            </a:r>
            <a:r>
              <a:rPr lang="en-US" sz="1800">
                <a:latin typeface="Times New Roman"/>
                <a:cs typeface="Times New Roman"/>
              </a:rPr>
              <a:t> 256 bit. </a:t>
            </a:r>
            <a:r>
              <a:rPr lang="en-US" sz="1800" err="1">
                <a:latin typeface="Times New Roman"/>
                <a:cs typeface="Times New Roman"/>
              </a:rPr>
              <a:t>Số</a:t>
            </a:r>
            <a:r>
              <a:rPr lang="en-US" sz="1800">
                <a:latin typeface="Times New Roman"/>
                <a:cs typeface="Times New Roman"/>
              </a:rPr>
              <a:t> </a:t>
            </a:r>
            <a:r>
              <a:rPr lang="en-US" sz="1800" err="1">
                <a:latin typeface="Times New Roman"/>
                <a:cs typeface="Times New Roman"/>
              </a:rPr>
              <a:t>vòng</a:t>
            </a:r>
            <a:r>
              <a:rPr lang="en-US" sz="1800">
                <a:latin typeface="Times New Roman"/>
                <a:cs typeface="Times New Roman"/>
              </a:rPr>
              <a:t> </a:t>
            </a:r>
            <a:r>
              <a:rPr lang="en-US" sz="1800" err="1">
                <a:latin typeface="Times New Roman"/>
                <a:cs typeface="Times New Roman"/>
              </a:rPr>
              <a:t>của</a:t>
            </a:r>
            <a:r>
              <a:rPr lang="en-US" sz="1800">
                <a:latin typeface="Times New Roman"/>
                <a:cs typeface="Times New Roman"/>
              </a:rPr>
              <a:t> key </a:t>
            </a:r>
            <a:r>
              <a:rPr lang="en-US" sz="1800" err="1">
                <a:latin typeface="Times New Roman"/>
                <a:cs typeface="Times New Roman"/>
              </a:rPr>
              <a:t>khác</a:t>
            </a:r>
            <a:r>
              <a:rPr lang="en-US" sz="1800">
                <a:latin typeface="Times New Roman"/>
                <a:cs typeface="Times New Roman"/>
              </a:rPr>
              <a:t> </a:t>
            </a:r>
            <a:r>
              <a:rPr lang="en-US" sz="1800" err="1">
                <a:latin typeface="Times New Roman"/>
                <a:cs typeface="Times New Roman"/>
              </a:rPr>
              <a:t>nhau</a:t>
            </a:r>
            <a:r>
              <a:rPr lang="en-US" sz="1800">
                <a:latin typeface="Times New Roman"/>
                <a:cs typeface="Times New Roman"/>
              </a:rPr>
              <a:t>, </a:t>
            </a:r>
            <a:r>
              <a:rPr lang="en-US" sz="1800" err="1">
                <a:latin typeface="Times New Roman"/>
                <a:cs typeface="Times New Roman"/>
              </a:rPr>
              <a:t>cụ</a:t>
            </a:r>
            <a:r>
              <a:rPr lang="en-US" sz="1800">
                <a:latin typeface="Times New Roman"/>
                <a:cs typeface="Times New Roman"/>
              </a:rPr>
              <a:t> </a:t>
            </a:r>
            <a:r>
              <a:rPr lang="en-US" sz="1800" err="1">
                <a:latin typeface="Times New Roman"/>
                <a:cs typeface="Times New Roman"/>
              </a:rPr>
              <a:t>thể</a:t>
            </a:r>
            <a:r>
              <a:rPr lang="en-US" sz="1800">
                <a:latin typeface="Times New Roman"/>
                <a:cs typeface="Times New Roman"/>
              </a:rPr>
              <a:t> 10 </a:t>
            </a:r>
            <a:r>
              <a:rPr lang="en-US" sz="1800" err="1">
                <a:latin typeface="Times New Roman"/>
                <a:cs typeface="Times New Roman"/>
              </a:rPr>
              <a:t>vòng</a:t>
            </a:r>
            <a:r>
              <a:rPr lang="en-US" sz="1800">
                <a:latin typeface="Times New Roman"/>
                <a:cs typeface="Times New Roman"/>
              </a:rPr>
              <a:t> </a:t>
            </a:r>
            <a:r>
              <a:rPr lang="en-US" sz="1800" err="1">
                <a:latin typeface="Times New Roman"/>
                <a:cs typeface="Times New Roman"/>
              </a:rPr>
              <a:t>cho</a:t>
            </a:r>
            <a:r>
              <a:rPr lang="en-US" sz="1800">
                <a:latin typeface="Times New Roman"/>
                <a:cs typeface="Times New Roman"/>
              </a:rPr>
              <a:t> 128 bit, 12 </a:t>
            </a:r>
            <a:r>
              <a:rPr lang="en-US" sz="1800" err="1">
                <a:latin typeface="Times New Roman"/>
                <a:cs typeface="Times New Roman"/>
              </a:rPr>
              <a:t>vòng</a:t>
            </a:r>
            <a:r>
              <a:rPr lang="en-US" sz="1800">
                <a:latin typeface="Times New Roman"/>
                <a:cs typeface="Times New Roman"/>
              </a:rPr>
              <a:t> </a:t>
            </a:r>
            <a:r>
              <a:rPr lang="en-US" sz="1800" err="1">
                <a:latin typeface="Times New Roman"/>
                <a:cs typeface="Times New Roman"/>
              </a:rPr>
              <a:t>cho</a:t>
            </a:r>
            <a:r>
              <a:rPr lang="en-US" sz="1800">
                <a:latin typeface="Times New Roman"/>
                <a:cs typeface="Times New Roman"/>
              </a:rPr>
              <a:t> 192 bit </a:t>
            </a:r>
            <a:r>
              <a:rPr lang="en-US" sz="1800" err="1">
                <a:latin typeface="Times New Roman"/>
                <a:cs typeface="Times New Roman"/>
              </a:rPr>
              <a:t>và</a:t>
            </a:r>
            <a:r>
              <a:rPr lang="en-US" sz="1800">
                <a:latin typeface="Times New Roman"/>
                <a:cs typeface="Times New Roman"/>
              </a:rPr>
              <a:t> 14 </a:t>
            </a:r>
            <a:r>
              <a:rPr lang="en-US" sz="1800" err="1">
                <a:latin typeface="Times New Roman"/>
                <a:cs typeface="Times New Roman"/>
              </a:rPr>
              <a:t>vòng</a:t>
            </a:r>
            <a:r>
              <a:rPr lang="en-US" sz="1800">
                <a:latin typeface="Times New Roman"/>
                <a:cs typeface="Times New Roman"/>
              </a:rPr>
              <a:t> </a:t>
            </a:r>
            <a:r>
              <a:rPr lang="en-US" sz="1800" err="1">
                <a:latin typeface="Times New Roman"/>
                <a:cs typeface="Times New Roman"/>
              </a:rPr>
              <a:t>cho</a:t>
            </a:r>
            <a:r>
              <a:rPr lang="en-US" sz="1800">
                <a:latin typeface="Times New Roman"/>
                <a:cs typeface="Times New Roman"/>
              </a:rPr>
              <a:t> 256 bit. </a:t>
            </a:r>
            <a:r>
              <a:rPr lang="en-US" sz="1800" err="1">
                <a:latin typeface="Times New Roman"/>
                <a:cs typeface="Times New Roman"/>
              </a:rPr>
              <a:t>Mỗi</a:t>
            </a:r>
            <a:r>
              <a:rPr lang="en-US" sz="1800">
                <a:latin typeface="Times New Roman"/>
                <a:cs typeface="Times New Roman"/>
              </a:rPr>
              <a:t> </a:t>
            </a:r>
            <a:r>
              <a:rPr lang="en-US" sz="1800" err="1">
                <a:latin typeface="Times New Roman"/>
                <a:cs typeface="Times New Roman"/>
              </a:rPr>
              <a:t>vòng</a:t>
            </a:r>
            <a:r>
              <a:rPr lang="en-US" sz="1800">
                <a:latin typeface="Times New Roman"/>
                <a:cs typeface="Times New Roman"/>
              </a:rPr>
              <a:t> </a:t>
            </a:r>
            <a:r>
              <a:rPr lang="en-US" sz="1800" err="1">
                <a:latin typeface="Times New Roman"/>
                <a:cs typeface="Times New Roman"/>
              </a:rPr>
              <a:t>đều</a:t>
            </a:r>
            <a:r>
              <a:rPr lang="en-US" sz="1800">
                <a:latin typeface="Times New Roman"/>
                <a:cs typeface="Times New Roman"/>
              </a:rPr>
              <a:t> </a:t>
            </a:r>
            <a:r>
              <a:rPr lang="en-US" sz="1800" err="1">
                <a:latin typeface="Times New Roman"/>
                <a:cs typeface="Times New Roman"/>
              </a:rPr>
              <a:t>thực</a:t>
            </a:r>
            <a:r>
              <a:rPr lang="en-US" sz="1800">
                <a:latin typeface="Times New Roman"/>
                <a:cs typeface="Times New Roman"/>
              </a:rPr>
              <a:t> </a:t>
            </a:r>
            <a:r>
              <a:rPr lang="en-US" sz="1800" err="1">
                <a:latin typeface="Times New Roman"/>
                <a:cs typeface="Times New Roman"/>
              </a:rPr>
              <a:t>hiện</a:t>
            </a:r>
            <a:r>
              <a:rPr lang="en-US" sz="1800">
                <a:latin typeface="Times New Roman"/>
                <a:cs typeface="Times New Roman"/>
              </a:rPr>
              <a:t> </a:t>
            </a:r>
            <a:r>
              <a:rPr lang="en-US" sz="1800" err="1">
                <a:latin typeface="Times New Roman"/>
                <a:cs typeface="Times New Roman"/>
              </a:rPr>
              <a:t>ba</a:t>
            </a:r>
            <a:r>
              <a:rPr lang="en-US" sz="1800">
                <a:latin typeface="Times New Roman"/>
                <a:cs typeface="Times New Roman"/>
              </a:rPr>
              <a:t> </a:t>
            </a:r>
            <a:r>
              <a:rPr lang="en-US" sz="1800" err="1">
                <a:latin typeface="Times New Roman"/>
                <a:cs typeface="Times New Roman"/>
              </a:rPr>
              <a:t>bước</a:t>
            </a:r>
            <a:r>
              <a:rPr lang="en-US" sz="1800">
                <a:latin typeface="Times New Roman"/>
                <a:cs typeface="Times New Roman"/>
              </a:rPr>
              <a:t> </a:t>
            </a:r>
            <a:r>
              <a:rPr lang="en-US" sz="1800" err="1">
                <a:latin typeface="Times New Roman"/>
                <a:cs typeface="Times New Roman"/>
              </a:rPr>
              <a:t>thay</a:t>
            </a:r>
            <a:r>
              <a:rPr lang="en-US" sz="1800">
                <a:latin typeface="Times New Roman"/>
                <a:cs typeface="Times New Roman"/>
              </a:rPr>
              <a:t> </a:t>
            </a:r>
            <a:r>
              <a:rPr lang="en-US" sz="1800" err="1">
                <a:latin typeface="Times New Roman"/>
                <a:cs typeface="Times New Roman"/>
              </a:rPr>
              <a:t>thế</a:t>
            </a:r>
            <a:r>
              <a:rPr lang="en-US" sz="1800">
                <a:latin typeface="Times New Roman"/>
                <a:cs typeface="Times New Roman"/>
              </a:rPr>
              <a:t>, </a:t>
            </a:r>
            <a:r>
              <a:rPr lang="en-US" sz="1800" err="1">
                <a:latin typeface="Times New Roman"/>
                <a:cs typeface="Times New Roman"/>
              </a:rPr>
              <a:t>biến</a:t>
            </a:r>
            <a:r>
              <a:rPr lang="en-US" sz="1800">
                <a:latin typeface="Times New Roman"/>
                <a:cs typeface="Times New Roman"/>
              </a:rPr>
              <a:t> </a:t>
            </a:r>
            <a:r>
              <a:rPr lang="en-US" sz="1800" err="1">
                <a:latin typeface="Times New Roman"/>
                <a:cs typeface="Times New Roman"/>
              </a:rPr>
              <a:t>đổi</a:t>
            </a:r>
            <a:r>
              <a:rPr lang="en-US" sz="1800">
                <a:latin typeface="Times New Roman"/>
                <a:cs typeface="Times New Roman"/>
              </a:rPr>
              <a:t> </a:t>
            </a:r>
            <a:r>
              <a:rPr lang="en-US" sz="1800" err="1">
                <a:latin typeface="Times New Roman"/>
                <a:cs typeface="Times New Roman"/>
              </a:rPr>
              <a:t>và</a:t>
            </a:r>
            <a:r>
              <a:rPr lang="en-US" sz="1800">
                <a:latin typeface="Times New Roman"/>
                <a:cs typeface="Times New Roman"/>
              </a:rPr>
              <a:t> </a:t>
            </a:r>
            <a:r>
              <a:rPr lang="en-US" sz="1800" err="1">
                <a:latin typeface="Times New Roman"/>
                <a:cs typeface="Times New Roman"/>
              </a:rPr>
              <a:t>hòa</a:t>
            </a:r>
            <a:r>
              <a:rPr lang="en-US" sz="1800">
                <a:latin typeface="Times New Roman"/>
                <a:cs typeface="Times New Roman"/>
              </a:rPr>
              <a:t> </a:t>
            </a:r>
            <a:r>
              <a:rPr lang="en-US" sz="1800" err="1">
                <a:latin typeface="Times New Roman"/>
                <a:cs typeface="Times New Roman"/>
              </a:rPr>
              <a:t>trộn</a:t>
            </a:r>
            <a:r>
              <a:rPr lang="en-US" sz="1800">
                <a:latin typeface="Times New Roman"/>
                <a:cs typeface="Times New Roman"/>
              </a:rPr>
              <a:t> </a:t>
            </a:r>
            <a:r>
              <a:rPr lang="en-US" sz="1800" err="1">
                <a:latin typeface="Times New Roman"/>
                <a:cs typeface="Times New Roman"/>
              </a:rPr>
              <a:t>khối</a:t>
            </a:r>
            <a:r>
              <a:rPr lang="en-US" sz="1800">
                <a:latin typeface="Times New Roman"/>
                <a:cs typeface="Times New Roman"/>
              </a:rPr>
              <a:t> plain text (</a:t>
            </a:r>
            <a:r>
              <a:rPr lang="en-US" sz="1800" err="1">
                <a:latin typeface="Times New Roman"/>
                <a:cs typeface="Times New Roman"/>
              </a:rPr>
              <a:t>văn</a:t>
            </a:r>
            <a:r>
              <a:rPr lang="en-US" sz="1800">
                <a:latin typeface="Times New Roman"/>
                <a:cs typeface="Times New Roman"/>
              </a:rPr>
              <a:t> </a:t>
            </a:r>
            <a:r>
              <a:rPr lang="en-US" sz="1800" err="1">
                <a:latin typeface="Times New Roman"/>
                <a:cs typeface="Times New Roman"/>
              </a:rPr>
              <a:t>bản</a:t>
            </a:r>
            <a:r>
              <a:rPr lang="en-US" sz="1800">
                <a:latin typeface="Times New Roman"/>
                <a:cs typeface="Times New Roman"/>
              </a:rPr>
              <a:t> </a:t>
            </a:r>
            <a:r>
              <a:rPr lang="en-US" sz="1800" err="1">
                <a:latin typeface="Times New Roman"/>
                <a:cs typeface="Times New Roman"/>
              </a:rPr>
              <a:t>thuần</a:t>
            </a:r>
            <a:r>
              <a:rPr lang="en-US" sz="1800">
                <a:latin typeface="Times New Roman"/>
                <a:cs typeface="Times New Roman"/>
              </a:rPr>
              <a:t> </a:t>
            </a:r>
            <a:r>
              <a:rPr lang="en-US" sz="1800" err="1">
                <a:latin typeface="Times New Roman"/>
                <a:cs typeface="Times New Roman"/>
              </a:rPr>
              <a:t>túy</a:t>
            </a:r>
            <a:r>
              <a:rPr lang="en-US" sz="1800">
                <a:latin typeface="Times New Roman"/>
                <a:cs typeface="Times New Roman"/>
              </a:rPr>
              <a:t>) </a:t>
            </a:r>
            <a:r>
              <a:rPr lang="en-US" sz="1800" err="1">
                <a:latin typeface="Times New Roman"/>
                <a:cs typeface="Times New Roman"/>
              </a:rPr>
              <a:t>đầu</a:t>
            </a:r>
            <a:r>
              <a:rPr lang="en-US" sz="1800">
                <a:latin typeface="Times New Roman"/>
                <a:cs typeface="Times New Roman"/>
              </a:rPr>
              <a:t> </a:t>
            </a:r>
            <a:r>
              <a:rPr lang="en-US" sz="1800" err="1">
                <a:latin typeface="Times New Roman"/>
                <a:cs typeface="Times New Roman"/>
              </a:rPr>
              <a:t>vào</a:t>
            </a:r>
            <a:r>
              <a:rPr lang="en-US" sz="1800">
                <a:latin typeface="Times New Roman"/>
                <a:cs typeface="Times New Roman"/>
              </a:rPr>
              <a:t> </a:t>
            </a:r>
            <a:r>
              <a:rPr lang="en-US" sz="1800" err="1">
                <a:latin typeface="Times New Roman"/>
                <a:cs typeface="Times New Roman"/>
              </a:rPr>
              <a:t>để</a:t>
            </a:r>
            <a:r>
              <a:rPr lang="en-US" sz="1800">
                <a:latin typeface="Times New Roman"/>
                <a:cs typeface="Times New Roman"/>
              </a:rPr>
              <a:t> </a:t>
            </a:r>
            <a:r>
              <a:rPr lang="en-US" sz="1800" err="1">
                <a:latin typeface="Times New Roman"/>
                <a:cs typeface="Times New Roman"/>
              </a:rPr>
              <a:t>biến</a:t>
            </a:r>
            <a:r>
              <a:rPr lang="en-US" sz="1800">
                <a:latin typeface="Times New Roman"/>
                <a:cs typeface="Times New Roman"/>
              </a:rPr>
              <a:t> </a:t>
            </a:r>
            <a:r>
              <a:rPr lang="en-US" sz="1800" err="1">
                <a:latin typeface="Times New Roman"/>
                <a:cs typeface="Times New Roman"/>
              </a:rPr>
              <a:t>nó</a:t>
            </a:r>
            <a:r>
              <a:rPr lang="en-US" sz="1800">
                <a:latin typeface="Times New Roman"/>
                <a:cs typeface="Times New Roman"/>
              </a:rPr>
              <a:t> </a:t>
            </a:r>
            <a:r>
              <a:rPr lang="en-US" sz="1800" err="1">
                <a:latin typeface="Times New Roman"/>
                <a:cs typeface="Times New Roman"/>
              </a:rPr>
              <a:t>thành</a:t>
            </a:r>
            <a:r>
              <a:rPr lang="en-US" sz="1800">
                <a:latin typeface="Times New Roman"/>
                <a:cs typeface="Times New Roman"/>
              </a:rPr>
              <a:t> Ciphertext (</a:t>
            </a:r>
            <a:r>
              <a:rPr lang="en-US" sz="1800" err="1">
                <a:latin typeface="Times New Roman"/>
                <a:cs typeface="Times New Roman"/>
              </a:rPr>
              <a:t>văn</a:t>
            </a:r>
            <a:r>
              <a:rPr lang="en-US" sz="1800">
                <a:latin typeface="Times New Roman"/>
                <a:cs typeface="Times New Roman"/>
              </a:rPr>
              <a:t> </a:t>
            </a:r>
            <a:r>
              <a:rPr lang="en-US" sz="1800" err="1">
                <a:latin typeface="Times New Roman"/>
                <a:cs typeface="Times New Roman"/>
              </a:rPr>
              <a:t>bản</a:t>
            </a:r>
            <a:r>
              <a:rPr lang="en-US" sz="1800">
                <a:latin typeface="Times New Roman"/>
                <a:cs typeface="Times New Roman"/>
              </a:rPr>
              <a:t> </a:t>
            </a:r>
            <a:r>
              <a:rPr lang="en-US" sz="1800" err="1">
                <a:latin typeface="Times New Roman"/>
                <a:cs typeface="Times New Roman"/>
              </a:rPr>
              <a:t>đã</a:t>
            </a:r>
            <a:r>
              <a:rPr lang="en-US" sz="1800">
                <a:latin typeface="Times New Roman"/>
                <a:cs typeface="Times New Roman"/>
              </a:rPr>
              <a:t> </a:t>
            </a:r>
            <a:r>
              <a:rPr lang="en-US" sz="1800" err="1">
                <a:latin typeface="Times New Roman"/>
                <a:cs typeface="Times New Roman"/>
              </a:rPr>
              <a:t>mã</a:t>
            </a:r>
            <a:r>
              <a:rPr lang="en-US" sz="1800">
                <a:latin typeface="Times New Roman"/>
                <a:cs typeface="Times New Roman"/>
              </a:rPr>
              <a:t> </a:t>
            </a:r>
            <a:r>
              <a:rPr lang="en-US" sz="1800" err="1">
                <a:latin typeface="Times New Roman"/>
                <a:cs typeface="Times New Roman"/>
              </a:rPr>
              <a:t>hóa</a:t>
            </a:r>
            <a:r>
              <a:rPr lang="en-US" sz="1800">
                <a:latin typeface="Times New Roman"/>
                <a:cs typeface="Times New Roman"/>
              </a:rPr>
              <a:t>).</a:t>
            </a:r>
          </a:p>
          <a:p>
            <a:r>
              <a:rPr lang="vi-VN" sz="1800">
                <a:latin typeface="Times New Roman"/>
                <a:cs typeface="Times New Roman"/>
              </a:rPr>
              <a:t>P</a:t>
            </a:r>
            <a:r>
              <a:rPr lang="vi" sz="1800">
                <a:latin typeface="Times New Roman"/>
                <a:cs typeface="Times New Roman"/>
              </a:rPr>
              <a:t>hân loại theo ba cấp độ: bảo mật, bí mật, tối mật. Tất cả các độ dài của key từ 128, 192 và 256 bit đều được dùng ở cấp độ bảo mật, bí mật. Riêng với những thông tin tối mật để đảm bảo không xảy ra bất cứ sai sót nào phải cần đến key 192 hoặc 256 bit. Mật mã sẽ dùng một key riêng tư để mã hóa và giải mã dữ liệu và tất nhiên cả người gửi và người nhận đều phải nhận biết và sử dụng được key này.</a:t>
            </a:r>
            <a:endParaRPr lang="en-US" sz="1800">
              <a:latin typeface="Times New Roman"/>
              <a:cs typeface="Times New Roman"/>
            </a:endParaRPr>
          </a:p>
          <a:p>
            <a:endParaRPr lang="en-US" sz="1800">
              <a:latin typeface="Times New Roman"/>
              <a:cs typeface="Times New Roman"/>
            </a:endParaRPr>
          </a:p>
          <a:p>
            <a:endParaRPr lang="en-US" sz="1800">
              <a:latin typeface="Times New Roman"/>
              <a:cs typeface="Times New Roman"/>
            </a:endParaRPr>
          </a:p>
        </p:txBody>
      </p:sp>
    </p:spTree>
    <p:extLst>
      <p:ext uri="{BB962C8B-B14F-4D97-AF65-F5344CB8AC3E}">
        <p14:creationId xmlns:p14="http://schemas.microsoft.com/office/powerpoint/2010/main" val="3097064180"/>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Màn hình rộng</PresentationFormat>
  <Slides>13</Slides>
  <Notes>0</Notes>
  <HiddenSlides>0</HiddenSlides>
  <ScaleCrop>false</ScaleCrop>
  <HeadingPairs>
    <vt:vector size="4" baseType="variant">
      <vt:variant>
        <vt:lpstr>Chủ đề</vt:lpstr>
      </vt:variant>
      <vt:variant>
        <vt:i4>1</vt:i4>
      </vt:variant>
      <vt:variant>
        <vt:lpstr>Tiêu đề Bản chiếu</vt:lpstr>
      </vt:variant>
      <vt:variant>
        <vt:i4>13</vt:i4>
      </vt:variant>
    </vt:vector>
  </HeadingPairs>
  <TitlesOfParts>
    <vt:vector size="14" baseType="lpstr">
      <vt:lpstr>Chủ đề của Office</vt:lpstr>
      <vt:lpstr>ĐỒ ÁN MÔN : AN TOÀN BẢO MẬT THÔNG TIN</vt:lpstr>
      <vt:lpstr>ĐẶT VẤN ĐỀ</vt:lpstr>
      <vt:lpstr>Nội Dung Chính :  1.Tổng quan về mã hóa  2.Phân tích mã hóa AES  3.Triển khai thưc nghiệm   </vt:lpstr>
      <vt:lpstr>1 Tổng quan về mã hóa</vt:lpstr>
      <vt:lpstr>1.1 Các Phương pháp mã hóa hiện nay</vt:lpstr>
      <vt:lpstr>1.2 Các Phương pháp mã hóa hiện nay</vt:lpstr>
      <vt:lpstr>2.Phân tích mã hóa AES</vt:lpstr>
      <vt:lpstr>2.1 mã hóa AES  là gì?</vt:lpstr>
      <vt:lpstr>2.2 AES hoạt động như thế nào?</vt:lpstr>
      <vt:lpstr>2.3 Các tiêu chí cần có ở AES</vt:lpstr>
      <vt:lpstr>2.4 Tấn công mã hóa AES</vt:lpstr>
      <vt:lpstr>2.5 AES có an toàn không?</vt:lpstr>
      <vt:lpstr>3.Triển khai thưc nghiệm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revision>166</cp:revision>
  <dcterms:created xsi:type="dcterms:W3CDTF">2023-05-08T13:25:45Z</dcterms:created>
  <dcterms:modified xsi:type="dcterms:W3CDTF">2023-06-13T14:16:18Z</dcterms:modified>
</cp:coreProperties>
</file>