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62" r:id="rId1"/>
  </p:sldMasterIdLst>
  <p:notesMasterIdLst>
    <p:notesMasterId r:id="rId27"/>
  </p:notesMasterIdLst>
  <p:sldIdLst>
    <p:sldId id="256" r:id="rId2"/>
    <p:sldId id="257" r:id="rId3"/>
    <p:sldId id="334" r:id="rId4"/>
    <p:sldId id="525" r:id="rId5"/>
    <p:sldId id="526" r:id="rId6"/>
    <p:sldId id="472" r:id="rId7"/>
    <p:sldId id="527" r:id="rId8"/>
    <p:sldId id="528" r:id="rId9"/>
    <p:sldId id="529" r:id="rId10"/>
    <p:sldId id="530" r:id="rId11"/>
    <p:sldId id="531" r:id="rId12"/>
    <p:sldId id="503" r:id="rId13"/>
    <p:sldId id="532" r:id="rId14"/>
    <p:sldId id="533" r:id="rId15"/>
    <p:sldId id="502" r:id="rId16"/>
    <p:sldId id="473" r:id="rId17"/>
    <p:sldId id="395" r:id="rId18"/>
    <p:sldId id="474" r:id="rId19"/>
    <p:sldId id="534" r:id="rId20"/>
    <p:sldId id="535" r:id="rId21"/>
    <p:sldId id="508" r:id="rId22"/>
    <p:sldId id="504" r:id="rId23"/>
    <p:sldId id="536" r:id="rId24"/>
    <p:sldId id="537" r:id="rId25"/>
    <p:sldId id="394" r:id="rId26"/>
  </p:sldIdLst>
  <p:sldSz cx="9144000" cy="5143500" type="screen16x9"/>
  <p:notesSz cx="6858000" cy="9144000"/>
  <p:embeddedFontLst>
    <p:embeddedFont>
      <p:font typeface="Poppins" panose="020B0502040204020203" pitchFamily="2" charset="0"/>
      <p:regular r:id="rId28"/>
      <p:bold r:id="rId29"/>
      <p:italic r:id="rId30"/>
      <p:boldItalic r:id="rId31"/>
    </p:embeddedFont>
    <p:embeddedFont>
      <p:font typeface="Poppins Black" panose="020B0502040204020203" pitchFamily="2" charset="0"/>
      <p:bold r:id="rId32"/>
      <p:boldItalic r:id="rId33"/>
    </p:embeddedFont>
    <p:embeddedFont>
      <p:font typeface="Poppins ExtraBold" panose="020B0502040204020203" pitchFamily="2" charset="0"/>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516E05E-D10B-44A8-B85D-EAF5366A6B7B}">
          <p14:sldIdLst>
            <p14:sldId id="256"/>
            <p14:sldId id="257"/>
            <p14:sldId id="334"/>
            <p14:sldId id="525"/>
            <p14:sldId id="526"/>
            <p14:sldId id="472"/>
            <p14:sldId id="527"/>
            <p14:sldId id="528"/>
            <p14:sldId id="529"/>
            <p14:sldId id="530"/>
            <p14:sldId id="531"/>
            <p14:sldId id="503"/>
            <p14:sldId id="532"/>
            <p14:sldId id="533"/>
            <p14:sldId id="502"/>
            <p14:sldId id="473"/>
            <p14:sldId id="395"/>
            <p14:sldId id="474"/>
            <p14:sldId id="534"/>
            <p14:sldId id="535"/>
            <p14:sldId id="508"/>
            <p14:sldId id="504"/>
            <p14:sldId id="536"/>
            <p14:sldId id="537"/>
            <p14:sldId id="3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133E6B-97E7-4E03-A5A3-099EB86A9132}">
  <a:tblStyle styleId="{D4133E6B-97E7-4E03-A5A3-099EB86A91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79" autoAdjust="0"/>
  </p:normalViewPr>
  <p:slideViewPr>
    <p:cSldViewPr snapToGrid="0">
      <p:cViewPr varScale="1">
        <p:scale>
          <a:sx n="94" d="100"/>
          <a:sy n="94" d="100"/>
        </p:scale>
        <p:origin x="113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02850A-605E-4D5B-A04C-CE6A663516C2}"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CC6567B1-9954-46EF-9113-647FF08BD2A5}">
      <dgm:prSet phldrT="[Text]" custT="1">
        <dgm:style>
          <a:lnRef idx="2">
            <a:schemeClr val="dk1"/>
          </a:lnRef>
          <a:fillRef idx="1">
            <a:schemeClr val="lt1"/>
          </a:fillRef>
          <a:effectRef idx="0">
            <a:schemeClr val="dk1"/>
          </a:effectRef>
          <a:fontRef idx="minor">
            <a:schemeClr val="dk1"/>
          </a:fontRef>
        </dgm:style>
      </dgm:prSet>
      <dgm:spPr/>
      <dgm:t>
        <a:bodyPr/>
        <a:lstStyle/>
        <a:p>
          <a:r>
            <a:rPr lang="vi-VN" sz="1800">
              <a:solidFill>
                <a:srgbClr val="003300"/>
              </a:solidFill>
              <a:latin typeface="+mj-lt"/>
            </a:rPr>
            <a:t>Xử lý ảnh (XLA) là đối tượng nghiên cứu của lĩnh vực thị giác máy, là quá trình biến đổi từ một ảnh ban đầu sang một ảnh mới với các đặc tính và tuân theo ý muốn của người sử dụng.</a:t>
          </a:r>
          <a:endParaRPr lang="en-US" sz="1800">
            <a:solidFill>
              <a:srgbClr val="003300"/>
            </a:solidFill>
            <a:latin typeface="+mj-lt"/>
          </a:endParaRPr>
        </a:p>
      </dgm:t>
    </dgm:pt>
    <dgm:pt modelId="{24036738-58E5-4188-9B18-FE0068148FF9}" type="parTrans" cxnId="{B183DD64-7AA6-47D6-BD03-0FE4DC55AF87}">
      <dgm:prSet/>
      <dgm:spPr/>
      <dgm:t>
        <a:bodyPr/>
        <a:lstStyle/>
        <a:p>
          <a:endParaRPr lang="en-US"/>
        </a:p>
      </dgm:t>
    </dgm:pt>
    <dgm:pt modelId="{E69BDD51-8656-405B-8565-34FE4E8C1D10}" type="sibTrans" cxnId="{B183DD64-7AA6-47D6-BD03-0FE4DC55AF87}">
      <dgm:prSet/>
      <dgm:spPr/>
      <dgm:t>
        <a:bodyPr/>
        <a:lstStyle/>
        <a:p>
          <a:endParaRPr lang="en-US"/>
        </a:p>
      </dgm:t>
    </dgm:pt>
    <dgm:pt modelId="{20EACC8A-3DCE-4EF4-A920-FA2A220CA612}">
      <dgm:prSet phldrT="[Text]" custT="1">
        <dgm:style>
          <a:lnRef idx="2">
            <a:schemeClr val="dk1"/>
          </a:lnRef>
          <a:fillRef idx="1">
            <a:schemeClr val="lt1"/>
          </a:fillRef>
          <a:effectRef idx="0">
            <a:schemeClr val="dk1"/>
          </a:effectRef>
          <a:fontRef idx="minor">
            <a:schemeClr val="dk1"/>
          </a:fontRef>
        </dgm:style>
      </dgm:prSet>
      <dgm:spPr/>
      <dgm:t>
        <a:bodyPr/>
        <a:lstStyle/>
        <a:p>
          <a:r>
            <a:rPr lang="vi-VN" sz="1800">
              <a:solidFill>
                <a:srgbClr val="003300"/>
              </a:solidFill>
              <a:latin typeface="+mj-lt"/>
            </a:rPr>
            <a:t> Xử lý ảnh có thể gồm quá trình phân tích, phân lớp các đối tượng, làm tăng chất lượng, phân đoạn và tách cạnh, gán nhãn cho vùng hay quá trình biên dịch các thông tin hình ảnh của ảnh.</a:t>
          </a:r>
          <a:endParaRPr lang="en-US" sz="1800">
            <a:solidFill>
              <a:srgbClr val="003300"/>
            </a:solidFill>
            <a:latin typeface="+mj-lt"/>
          </a:endParaRPr>
        </a:p>
      </dgm:t>
    </dgm:pt>
    <dgm:pt modelId="{FE726C21-C1EA-489B-B6CD-E15841C3060B}" type="parTrans" cxnId="{59C28549-EA3D-4E85-BFEB-19A47A7DE5AA}">
      <dgm:prSet/>
      <dgm:spPr/>
      <dgm:t>
        <a:bodyPr/>
        <a:lstStyle/>
        <a:p>
          <a:endParaRPr lang="en-US"/>
        </a:p>
      </dgm:t>
    </dgm:pt>
    <dgm:pt modelId="{F6F8EE08-5CB1-429E-8C44-761B06589320}" type="sibTrans" cxnId="{59C28549-EA3D-4E85-BFEB-19A47A7DE5AA}">
      <dgm:prSet/>
      <dgm:spPr/>
      <dgm:t>
        <a:bodyPr/>
        <a:lstStyle/>
        <a:p>
          <a:endParaRPr lang="en-US"/>
        </a:p>
      </dgm:t>
    </dgm:pt>
    <dgm:pt modelId="{FDC7DCAF-6C95-4427-8067-244CDBB43FC3}" type="pres">
      <dgm:prSet presAssocID="{0302850A-605E-4D5B-A04C-CE6A663516C2}" presName="linear" presStyleCnt="0">
        <dgm:presLayoutVars>
          <dgm:animLvl val="lvl"/>
          <dgm:resizeHandles val="exact"/>
        </dgm:presLayoutVars>
      </dgm:prSet>
      <dgm:spPr/>
    </dgm:pt>
    <dgm:pt modelId="{E299E885-BC3B-4337-B7F6-D4FB815AE832}" type="pres">
      <dgm:prSet presAssocID="{CC6567B1-9954-46EF-9113-647FF08BD2A5}" presName="parentText" presStyleLbl="node1" presStyleIdx="0" presStyleCnt="2">
        <dgm:presLayoutVars>
          <dgm:chMax val="0"/>
          <dgm:bulletEnabled val="1"/>
        </dgm:presLayoutVars>
      </dgm:prSet>
      <dgm:spPr/>
    </dgm:pt>
    <dgm:pt modelId="{48FE1C65-75C7-4056-8A6D-02DCF3A581D3}" type="pres">
      <dgm:prSet presAssocID="{E69BDD51-8656-405B-8565-34FE4E8C1D10}" presName="spacer" presStyleCnt="0"/>
      <dgm:spPr/>
    </dgm:pt>
    <dgm:pt modelId="{621FC544-2B32-4D99-A8FF-202DBCCA40D9}" type="pres">
      <dgm:prSet presAssocID="{20EACC8A-3DCE-4EF4-A920-FA2A220CA612}" presName="parentText" presStyleLbl="node1" presStyleIdx="1" presStyleCnt="2">
        <dgm:presLayoutVars>
          <dgm:chMax val="0"/>
          <dgm:bulletEnabled val="1"/>
        </dgm:presLayoutVars>
      </dgm:prSet>
      <dgm:spPr/>
    </dgm:pt>
  </dgm:ptLst>
  <dgm:cxnLst>
    <dgm:cxn modelId="{CD548216-0AE4-48EE-9060-74C3825B2F3E}" type="presOf" srcId="{0302850A-605E-4D5B-A04C-CE6A663516C2}" destId="{FDC7DCAF-6C95-4427-8067-244CDBB43FC3}" srcOrd="0" destOrd="0" presId="urn:microsoft.com/office/officeart/2005/8/layout/vList2"/>
    <dgm:cxn modelId="{B183DD64-7AA6-47D6-BD03-0FE4DC55AF87}" srcId="{0302850A-605E-4D5B-A04C-CE6A663516C2}" destId="{CC6567B1-9954-46EF-9113-647FF08BD2A5}" srcOrd="0" destOrd="0" parTransId="{24036738-58E5-4188-9B18-FE0068148FF9}" sibTransId="{E69BDD51-8656-405B-8565-34FE4E8C1D10}"/>
    <dgm:cxn modelId="{59C28549-EA3D-4E85-BFEB-19A47A7DE5AA}" srcId="{0302850A-605E-4D5B-A04C-CE6A663516C2}" destId="{20EACC8A-3DCE-4EF4-A920-FA2A220CA612}" srcOrd="1" destOrd="0" parTransId="{FE726C21-C1EA-489B-B6CD-E15841C3060B}" sibTransId="{F6F8EE08-5CB1-429E-8C44-761B06589320}"/>
    <dgm:cxn modelId="{3FA6256D-3BBE-4549-A853-23B543AE5AB2}" type="presOf" srcId="{20EACC8A-3DCE-4EF4-A920-FA2A220CA612}" destId="{621FC544-2B32-4D99-A8FF-202DBCCA40D9}" srcOrd="0" destOrd="0" presId="urn:microsoft.com/office/officeart/2005/8/layout/vList2"/>
    <dgm:cxn modelId="{D654B7D5-8254-488B-BDB1-EBF91BEC8DE4}" type="presOf" srcId="{CC6567B1-9954-46EF-9113-647FF08BD2A5}" destId="{E299E885-BC3B-4337-B7F6-D4FB815AE832}" srcOrd="0" destOrd="0" presId="urn:microsoft.com/office/officeart/2005/8/layout/vList2"/>
    <dgm:cxn modelId="{9303E12D-2D9F-47B7-96F4-0CC37F3D7CF4}" type="presParOf" srcId="{FDC7DCAF-6C95-4427-8067-244CDBB43FC3}" destId="{E299E885-BC3B-4337-B7F6-D4FB815AE832}" srcOrd="0" destOrd="0" presId="urn:microsoft.com/office/officeart/2005/8/layout/vList2"/>
    <dgm:cxn modelId="{BB7308F6-CBEC-4418-BADD-18C801BB80DC}" type="presParOf" srcId="{FDC7DCAF-6C95-4427-8067-244CDBB43FC3}" destId="{48FE1C65-75C7-4056-8A6D-02DCF3A581D3}" srcOrd="1" destOrd="0" presId="urn:microsoft.com/office/officeart/2005/8/layout/vList2"/>
    <dgm:cxn modelId="{157BD435-79AD-468A-B74D-737703CD2F57}" type="presParOf" srcId="{FDC7DCAF-6C95-4427-8067-244CDBB43FC3}" destId="{621FC544-2B32-4D99-A8FF-202DBCCA40D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729F900-220A-48F8-9018-794FC0FCE6C2}"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60B1F894-AF6D-427D-872B-E7D386D991E4}">
      <dgm:prSet phldrT="[Text]" custT="1">
        <dgm:style>
          <a:lnRef idx="2">
            <a:schemeClr val="dk1"/>
          </a:lnRef>
          <a:fillRef idx="1">
            <a:schemeClr val="lt1"/>
          </a:fillRef>
          <a:effectRef idx="0">
            <a:schemeClr val="dk1"/>
          </a:effectRef>
          <a:fontRef idx="minor">
            <a:schemeClr val="dk1"/>
          </a:fontRef>
        </dgm:style>
      </dgm:prSet>
      <dgm:spPr/>
      <dgm:t>
        <a:bodyPr/>
        <a:lstStyle/>
        <a:p>
          <a:r>
            <a:rPr lang="vi-VN" sz="1050">
              <a:solidFill>
                <a:srgbClr val="003300"/>
              </a:solidFill>
              <a:latin typeface="+mj-lt"/>
            </a:rPr>
            <a:t>emojis/: chứa các file hoặc hình ảnh liên quan đến các emoji (biểu tượng cảm xúc) được sử dụng trong dự án.</a:t>
          </a:r>
          <a:endParaRPr lang="en-US" sz="1050" dirty="0">
            <a:solidFill>
              <a:srgbClr val="003300"/>
            </a:solidFill>
            <a:latin typeface="+mj-lt"/>
            <a:ea typeface="Tahoma" panose="020B0604030504040204" pitchFamily="34" charset="0"/>
            <a:cs typeface="Times New Roman" panose="02020603050405020304" pitchFamily="18" charset="0"/>
          </a:endParaRPr>
        </a:p>
      </dgm:t>
    </dgm:pt>
    <dgm:pt modelId="{0CC37A86-47D0-4AE0-9FC5-615056B08065}" type="parTrans" cxnId="{5E4DB366-5C4B-4153-8C5C-222D3D61CC22}">
      <dgm:prSet/>
      <dgm:spPr/>
      <dgm:t>
        <a:bodyPr/>
        <a:lstStyle/>
        <a:p>
          <a:endParaRPr lang="en-US"/>
        </a:p>
      </dgm:t>
    </dgm:pt>
    <dgm:pt modelId="{41FFFD1B-D82B-4229-804A-5A46D8D04CAF}" type="sibTrans" cxnId="{5E4DB366-5C4B-4153-8C5C-222D3D61CC22}">
      <dgm:prSet/>
      <dgm:spPr/>
      <dgm:t>
        <a:bodyPr/>
        <a:lstStyle/>
        <a:p>
          <a:endParaRPr lang="en-US"/>
        </a:p>
      </dgm:t>
    </dgm:pt>
    <dgm:pt modelId="{08D84E1D-5E59-4DC2-B83F-AC080FD3B893}">
      <dgm:prSet custT="1"/>
      <dgm:spPr/>
      <dgm:t>
        <a:bodyPr/>
        <a:lstStyle/>
        <a:p>
          <a:r>
            <a:rPr lang="vi-VN" sz="900">
              <a:solidFill>
                <a:srgbClr val="003300"/>
              </a:solidFill>
              <a:latin typeface="+mj-lt"/>
            </a:rPr>
            <a:t>lb/: là một thư mục con chứa các file dữ liệu, mô hình học máy, hoặc thư viện liên quan đến việc phát hiện cảm xúc.</a:t>
          </a:r>
        </a:p>
      </dgm:t>
    </dgm:pt>
    <dgm:pt modelId="{689A548A-C2F6-4389-8EE0-7B02D2C90777}" type="parTrans" cxnId="{324FE3A3-A652-44A3-9720-FD67CA65485E}">
      <dgm:prSet/>
      <dgm:spPr/>
      <dgm:t>
        <a:bodyPr/>
        <a:lstStyle/>
        <a:p>
          <a:endParaRPr lang="en-US"/>
        </a:p>
      </dgm:t>
    </dgm:pt>
    <dgm:pt modelId="{039B2A6C-0B50-431E-B8E9-648CAA99297B}" type="sibTrans" cxnId="{324FE3A3-A652-44A3-9720-FD67CA65485E}">
      <dgm:prSet/>
      <dgm:spPr/>
      <dgm:t>
        <a:bodyPr/>
        <a:lstStyle/>
        <a:p>
          <a:endParaRPr lang="en-US"/>
        </a:p>
      </dgm:t>
    </dgm:pt>
    <dgm:pt modelId="{D6E1B07C-F3C1-497B-9402-9750EC8B5307}">
      <dgm:prSet custT="1"/>
      <dgm:spPr/>
      <dgm:t>
        <a:bodyPr/>
        <a:lstStyle/>
        <a:p>
          <a:r>
            <a:rPr lang="vi-VN" sz="900">
              <a:solidFill>
                <a:srgbClr val="003300"/>
              </a:solidFill>
              <a:latin typeface="+mj-lt"/>
            </a:rPr>
            <a:t>final.py: Một file Python, là mã nguồn chính hoặc hoàn thiện của dự án.</a:t>
          </a:r>
        </a:p>
      </dgm:t>
    </dgm:pt>
    <dgm:pt modelId="{671F1EF9-A9E9-4656-9D8A-76C636F20A3B}" type="parTrans" cxnId="{9C5CF14A-AEE9-482B-942F-319DE8355B72}">
      <dgm:prSet/>
      <dgm:spPr/>
      <dgm:t>
        <a:bodyPr/>
        <a:lstStyle/>
        <a:p>
          <a:endParaRPr lang="en-US"/>
        </a:p>
      </dgm:t>
    </dgm:pt>
    <dgm:pt modelId="{88ACB8B3-E50F-47C4-AC27-EBDED980F800}" type="sibTrans" cxnId="{9C5CF14A-AEE9-482B-942F-319DE8355B72}">
      <dgm:prSet/>
      <dgm:spPr/>
      <dgm:t>
        <a:bodyPr/>
        <a:lstStyle/>
        <a:p>
          <a:endParaRPr lang="en-US"/>
        </a:p>
      </dgm:t>
    </dgm:pt>
    <dgm:pt modelId="{46C9F584-4AF2-4B46-8696-2F262BE7264D}">
      <dgm:prSet custT="1"/>
      <dgm:spPr/>
      <dgm:t>
        <a:bodyPr/>
        <a:lstStyle/>
        <a:p>
          <a:r>
            <a:rPr lang="vi-VN" sz="900">
              <a:solidFill>
                <a:srgbClr val="003300"/>
              </a:solidFill>
              <a:latin typeface="+mj-lt"/>
            </a:rPr>
            <a:t>haarcascade_frontalface_default.xml: Đây là một file XML chứa mô hình Haar Cascade, dùng để nhận diện khuôn mặt. File này thường được sử dụng trong các ứng dụng nhận diện khuôn mặt với OpenCV.</a:t>
          </a:r>
        </a:p>
      </dgm:t>
    </dgm:pt>
    <dgm:pt modelId="{A304526E-B126-4BF8-B6B3-8B7CA5DA3680}" type="parTrans" cxnId="{186D4BE9-6DBB-4004-95B8-65E5D5685AE5}">
      <dgm:prSet/>
      <dgm:spPr/>
      <dgm:t>
        <a:bodyPr/>
        <a:lstStyle/>
        <a:p>
          <a:endParaRPr lang="en-US"/>
        </a:p>
      </dgm:t>
    </dgm:pt>
    <dgm:pt modelId="{ADCB2934-3E53-4778-8433-9E9D85871870}" type="sibTrans" cxnId="{186D4BE9-6DBB-4004-95B8-65E5D5685AE5}">
      <dgm:prSet/>
      <dgm:spPr/>
      <dgm:t>
        <a:bodyPr/>
        <a:lstStyle/>
        <a:p>
          <a:endParaRPr lang="en-US"/>
        </a:p>
      </dgm:t>
    </dgm:pt>
    <dgm:pt modelId="{A830ADB4-5385-4A07-AE55-E468F3D011D8}">
      <dgm:prSet custT="1"/>
      <dgm:spPr/>
      <dgm:t>
        <a:bodyPr/>
        <a:lstStyle/>
        <a:p>
          <a:r>
            <a:rPr lang="vi-VN" sz="900">
              <a:solidFill>
                <a:srgbClr val="003300"/>
              </a:solidFill>
              <a:latin typeface="+mj-lt"/>
            </a:rPr>
            <a:t>logo.png: Một file hình ảnh PNG, là logo của dự án hoặc ứng dụng.</a:t>
          </a:r>
        </a:p>
      </dgm:t>
    </dgm:pt>
    <dgm:pt modelId="{ECE70E14-FE6A-4097-8223-68F2AD1CD9E8}" type="parTrans" cxnId="{BE93D4A3-49E4-461D-BABA-71A631BE9468}">
      <dgm:prSet/>
      <dgm:spPr/>
      <dgm:t>
        <a:bodyPr/>
        <a:lstStyle/>
        <a:p>
          <a:endParaRPr lang="en-US"/>
        </a:p>
      </dgm:t>
    </dgm:pt>
    <dgm:pt modelId="{AE560AD9-8EA2-41C5-AB52-D9A28CDDC9C4}" type="sibTrans" cxnId="{BE93D4A3-49E4-461D-BABA-71A631BE9468}">
      <dgm:prSet/>
      <dgm:spPr/>
      <dgm:t>
        <a:bodyPr/>
        <a:lstStyle/>
        <a:p>
          <a:endParaRPr lang="en-US"/>
        </a:p>
      </dgm:t>
    </dgm:pt>
    <dgm:pt modelId="{759D894E-37C8-450C-8342-0655DFEA0443}">
      <dgm:prSet custT="1"/>
      <dgm:spPr/>
      <dgm:t>
        <a:bodyPr/>
        <a:lstStyle/>
        <a:p>
          <a:r>
            <a:rPr lang="vi-VN" sz="900">
              <a:solidFill>
                <a:srgbClr val="003300"/>
              </a:solidFill>
              <a:latin typeface="+mj-lt"/>
            </a:rPr>
            <a:t>model.h5: Một file chứa mô hình học sâu (Deep Learning model), được huấn luyện để nhận diện cảm xúc từ các hình ảnh hoặc video.</a:t>
          </a:r>
        </a:p>
      </dgm:t>
    </dgm:pt>
    <dgm:pt modelId="{C910EF26-69C2-4154-ADE4-0F9CB9A51135}" type="parTrans" cxnId="{5ABCF9ED-8BFA-4650-AFA2-AD83AD61794A}">
      <dgm:prSet/>
      <dgm:spPr/>
      <dgm:t>
        <a:bodyPr/>
        <a:lstStyle/>
        <a:p>
          <a:endParaRPr lang="en-US"/>
        </a:p>
      </dgm:t>
    </dgm:pt>
    <dgm:pt modelId="{463FC929-79A1-438A-9832-B61A6E507A6D}" type="sibTrans" cxnId="{5ABCF9ED-8BFA-4650-AFA2-AD83AD61794A}">
      <dgm:prSet/>
      <dgm:spPr/>
      <dgm:t>
        <a:bodyPr/>
        <a:lstStyle/>
        <a:p>
          <a:endParaRPr lang="en-US"/>
        </a:p>
      </dgm:t>
    </dgm:pt>
    <dgm:pt modelId="{B28E7995-6CD0-4214-9A77-9CB2A2AD6D3A}">
      <dgm:prSet custT="1"/>
      <dgm:spPr/>
      <dgm:t>
        <a:bodyPr/>
        <a:lstStyle/>
        <a:p>
          <a:r>
            <a:rPr lang="vi-VN" sz="900">
              <a:solidFill>
                <a:srgbClr val="003300"/>
              </a:solidFill>
              <a:latin typeface="+mj-lt"/>
            </a:rPr>
            <a:t>README.md: File này thường chứa thông tin giới thiệu về dự án, cách sử dụng, các yêu cầu cài đặt, v.v.</a:t>
          </a:r>
        </a:p>
      </dgm:t>
    </dgm:pt>
    <dgm:pt modelId="{BBC421E6-3B35-4C70-831A-1B42B0BF8200}" type="parTrans" cxnId="{560833B6-A77C-4907-AC49-D80B426125F5}">
      <dgm:prSet/>
      <dgm:spPr/>
      <dgm:t>
        <a:bodyPr/>
        <a:lstStyle/>
        <a:p>
          <a:endParaRPr lang="en-US"/>
        </a:p>
      </dgm:t>
    </dgm:pt>
    <dgm:pt modelId="{03FF69D1-864E-44E2-B90F-71FD103E0E6D}" type="sibTrans" cxnId="{560833B6-A77C-4907-AC49-D80B426125F5}">
      <dgm:prSet/>
      <dgm:spPr/>
      <dgm:t>
        <a:bodyPr/>
        <a:lstStyle/>
        <a:p>
          <a:endParaRPr lang="en-US"/>
        </a:p>
      </dgm:t>
    </dgm:pt>
    <dgm:pt modelId="{35210AB8-B3C5-4D18-9B2B-1D718E76CAE7}">
      <dgm:prSet custT="1"/>
      <dgm:spPr/>
      <dgm:t>
        <a:bodyPr/>
        <a:lstStyle/>
        <a:p>
          <a:r>
            <a:rPr lang="vi-VN" sz="900">
              <a:solidFill>
                <a:srgbClr val="003300"/>
              </a:solidFill>
              <a:latin typeface="+mj-lt"/>
            </a:rPr>
            <a:t>tempCodeRunnerFile.py: Đây là một file tạm thời được tạo ra khi chạy mã Python trong một IDE.</a:t>
          </a:r>
        </a:p>
      </dgm:t>
    </dgm:pt>
    <dgm:pt modelId="{F5735134-410E-4801-81B7-490797FF5926}" type="parTrans" cxnId="{84D04D37-2D0C-4D20-8C15-4CB652FAA76F}">
      <dgm:prSet/>
      <dgm:spPr/>
      <dgm:t>
        <a:bodyPr/>
        <a:lstStyle/>
        <a:p>
          <a:endParaRPr lang="en-US"/>
        </a:p>
      </dgm:t>
    </dgm:pt>
    <dgm:pt modelId="{73B996D8-186B-4294-87E9-9AA1AF956EC2}" type="sibTrans" cxnId="{84D04D37-2D0C-4D20-8C15-4CB652FAA76F}">
      <dgm:prSet/>
      <dgm:spPr/>
      <dgm:t>
        <a:bodyPr/>
        <a:lstStyle/>
        <a:p>
          <a:endParaRPr lang="en-US"/>
        </a:p>
      </dgm:t>
    </dgm:pt>
    <dgm:pt modelId="{60A6DF84-CBD1-42C1-A68E-A89DA74FC73E}">
      <dgm:prSet custT="1"/>
      <dgm:spPr/>
      <dgm:t>
        <a:bodyPr/>
        <a:lstStyle/>
        <a:p>
          <a:r>
            <a:rPr lang="vi-VN" sz="900">
              <a:solidFill>
                <a:srgbClr val="003300"/>
              </a:solidFill>
              <a:latin typeface="+mj-lt"/>
            </a:rPr>
            <a:t>Train.ipynb: Một notebook Jupyter, được sử dụng để huấn luyện mô hình học máy (Deep Learning) cho việc phát hiện cảm xúc.</a:t>
          </a:r>
        </a:p>
      </dgm:t>
    </dgm:pt>
    <dgm:pt modelId="{F1B2C830-9415-46FF-A745-92B3127A9796}" type="parTrans" cxnId="{B2C8C1CF-84B0-4EB8-9804-A6ABC597AFF7}">
      <dgm:prSet/>
      <dgm:spPr/>
      <dgm:t>
        <a:bodyPr/>
        <a:lstStyle/>
        <a:p>
          <a:endParaRPr lang="en-US"/>
        </a:p>
      </dgm:t>
    </dgm:pt>
    <dgm:pt modelId="{8D90DA09-D56C-4CB3-9526-FF2A09E18C3A}" type="sibTrans" cxnId="{B2C8C1CF-84B0-4EB8-9804-A6ABC597AFF7}">
      <dgm:prSet/>
      <dgm:spPr/>
      <dgm:t>
        <a:bodyPr/>
        <a:lstStyle/>
        <a:p>
          <a:endParaRPr lang="en-US"/>
        </a:p>
      </dgm:t>
    </dgm:pt>
    <dgm:pt modelId="{6B2FA22A-15CB-4AAA-867E-138DF815FEA5}">
      <dgm:prSet custT="1"/>
      <dgm:spPr/>
      <dgm:t>
        <a:bodyPr/>
        <a:lstStyle/>
        <a:p>
          <a:r>
            <a:rPr lang="vi-VN" sz="900">
              <a:solidFill>
                <a:srgbClr val="003300"/>
              </a:solidFill>
              <a:latin typeface="+mj-lt"/>
            </a:rPr>
            <a:t>train.py: File Python dùng để huấn luyện mô hình từ dữ liệu.</a:t>
          </a:r>
        </a:p>
      </dgm:t>
    </dgm:pt>
    <dgm:pt modelId="{4A872522-95EC-4005-9CB6-64398943A419}" type="parTrans" cxnId="{FBD593B8-6CB7-42E1-834D-0B2FE3485ABC}">
      <dgm:prSet/>
      <dgm:spPr/>
      <dgm:t>
        <a:bodyPr/>
        <a:lstStyle/>
        <a:p>
          <a:endParaRPr lang="en-US"/>
        </a:p>
      </dgm:t>
    </dgm:pt>
    <dgm:pt modelId="{9F959D05-0A64-43BF-9D88-DDC923C13A75}" type="sibTrans" cxnId="{FBD593B8-6CB7-42E1-834D-0B2FE3485ABC}">
      <dgm:prSet/>
      <dgm:spPr/>
      <dgm:t>
        <a:bodyPr/>
        <a:lstStyle/>
        <a:p>
          <a:endParaRPr lang="en-US"/>
        </a:p>
      </dgm:t>
    </dgm:pt>
    <dgm:pt modelId="{91767529-C748-484F-93D6-50CE32484C13}" type="pres">
      <dgm:prSet presAssocID="{8729F900-220A-48F8-9018-794FC0FCE6C2}" presName="linear" presStyleCnt="0">
        <dgm:presLayoutVars>
          <dgm:animLvl val="lvl"/>
          <dgm:resizeHandles val="exact"/>
        </dgm:presLayoutVars>
      </dgm:prSet>
      <dgm:spPr/>
    </dgm:pt>
    <dgm:pt modelId="{30829AF0-E21C-47E1-91FC-8716A5AF449F}" type="pres">
      <dgm:prSet presAssocID="{60B1F894-AF6D-427D-872B-E7D386D991E4}" presName="parentText" presStyleLbl="node1" presStyleIdx="0" presStyleCnt="10">
        <dgm:presLayoutVars>
          <dgm:chMax val="0"/>
          <dgm:bulletEnabled val="1"/>
        </dgm:presLayoutVars>
      </dgm:prSet>
      <dgm:spPr/>
    </dgm:pt>
    <dgm:pt modelId="{ECD97931-1718-4E01-AA33-4577774D19B8}" type="pres">
      <dgm:prSet presAssocID="{41FFFD1B-D82B-4229-804A-5A46D8D04CAF}" presName="spacer" presStyleCnt="0"/>
      <dgm:spPr/>
    </dgm:pt>
    <dgm:pt modelId="{40009539-EAFD-4125-B502-BB83582867FC}" type="pres">
      <dgm:prSet presAssocID="{08D84E1D-5E59-4DC2-B83F-AC080FD3B893}" presName="parentText" presStyleLbl="node1" presStyleIdx="1" presStyleCnt="10">
        <dgm:presLayoutVars>
          <dgm:chMax val="0"/>
          <dgm:bulletEnabled val="1"/>
        </dgm:presLayoutVars>
      </dgm:prSet>
      <dgm:spPr/>
    </dgm:pt>
    <dgm:pt modelId="{3C594C99-343E-46F8-B8FF-2CCD4E5EF07B}" type="pres">
      <dgm:prSet presAssocID="{039B2A6C-0B50-431E-B8E9-648CAA99297B}" presName="spacer" presStyleCnt="0"/>
      <dgm:spPr/>
    </dgm:pt>
    <dgm:pt modelId="{66768DD1-470B-4517-824A-8B871600F7F9}" type="pres">
      <dgm:prSet presAssocID="{D6E1B07C-F3C1-497B-9402-9750EC8B5307}" presName="parentText" presStyleLbl="node1" presStyleIdx="2" presStyleCnt="10">
        <dgm:presLayoutVars>
          <dgm:chMax val="0"/>
          <dgm:bulletEnabled val="1"/>
        </dgm:presLayoutVars>
      </dgm:prSet>
      <dgm:spPr/>
    </dgm:pt>
    <dgm:pt modelId="{535BD0E5-A8FC-4113-8099-A1363220D54E}" type="pres">
      <dgm:prSet presAssocID="{88ACB8B3-E50F-47C4-AC27-EBDED980F800}" presName="spacer" presStyleCnt="0"/>
      <dgm:spPr/>
    </dgm:pt>
    <dgm:pt modelId="{0752B412-A041-4847-ADD9-67E1AB0B0BEE}" type="pres">
      <dgm:prSet presAssocID="{46C9F584-4AF2-4B46-8696-2F262BE7264D}" presName="parentText" presStyleLbl="node1" presStyleIdx="3" presStyleCnt="10">
        <dgm:presLayoutVars>
          <dgm:chMax val="0"/>
          <dgm:bulletEnabled val="1"/>
        </dgm:presLayoutVars>
      </dgm:prSet>
      <dgm:spPr/>
    </dgm:pt>
    <dgm:pt modelId="{5C217556-3B6D-4CBB-A6FD-A2D7A070A5D8}" type="pres">
      <dgm:prSet presAssocID="{ADCB2934-3E53-4778-8433-9E9D85871870}" presName="spacer" presStyleCnt="0"/>
      <dgm:spPr/>
    </dgm:pt>
    <dgm:pt modelId="{03D75617-2CB9-4D1E-A60A-DCCEB1E12CC3}" type="pres">
      <dgm:prSet presAssocID="{A830ADB4-5385-4A07-AE55-E468F3D011D8}" presName="parentText" presStyleLbl="node1" presStyleIdx="4" presStyleCnt="10">
        <dgm:presLayoutVars>
          <dgm:chMax val="0"/>
          <dgm:bulletEnabled val="1"/>
        </dgm:presLayoutVars>
      </dgm:prSet>
      <dgm:spPr/>
    </dgm:pt>
    <dgm:pt modelId="{3E29FA49-980A-468A-B88A-292F2A96886A}" type="pres">
      <dgm:prSet presAssocID="{AE560AD9-8EA2-41C5-AB52-D9A28CDDC9C4}" presName="spacer" presStyleCnt="0"/>
      <dgm:spPr/>
    </dgm:pt>
    <dgm:pt modelId="{CBAC8764-CF0B-46C0-8088-1FCDBB5D2AF8}" type="pres">
      <dgm:prSet presAssocID="{759D894E-37C8-450C-8342-0655DFEA0443}" presName="parentText" presStyleLbl="node1" presStyleIdx="5" presStyleCnt="10">
        <dgm:presLayoutVars>
          <dgm:chMax val="0"/>
          <dgm:bulletEnabled val="1"/>
        </dgm:presLayoutVars>
      </dgm:prSet>
      <dgm:spPr/>
    </dgm:pt>
    <dgm:pt modelId="{22B42A98-8E6B-4F3D-855F-80B139509524}" type="pres">
      <dgm:prSet presAssocID="{463FC929-79A1-438A-9832-B61A6E507A6D}" presName="spacer" presStyleCnt="0"/>
      <dgm:spPr/>
    </dgm:pt>
    <dgm:pt modelId="{A1A5A7DA-08A9-4DD9-B135-35C05B8A56F0}" type="pres">
      <dgm:prSet presAssocID="{B28E7995-6CD0-4214-9A77-9CB2A2AD6D3A}" presName="parentText" presStyleLbl="node1" presStyleIdx="6" presStyleCnt="10">
        <dgm:presLayoutVars>
          <dgm:chMax val="0"/>
          <dgm:bulletEnabled val="1"/>
        </dgm:presLayoutVars>
      </dgm:prSet>
      <dgm:spPr/>
    </dgm:pt>
    <dgm:pt modelId="{B6CC4DCC-9223-4963-ACA9-9B6694AEB46A}" type="pres">
      <dgm:prSet presAssocID="{03FF69D1-864E-44E2-B90F-71FD103E0E6D}" presName="spacer" presStyleCnt="0"/>
      <dgm:spPr/>
    </dgm:pt>
    <dgm:pt modelId="{AF15B847-47D4-434D-99B2-1B1252D6C6B5}" type="pres">
      <dgm:prSet presAssocID="{35210AB8-B3C5-4D18-9B2B-1D718E76CAE7}" presName="parentText" presStyleLbl="node1" presStyleIdx="7" presStyleCnt="10">
        <dgm:presLayoutVars>
          <dgm:chMax val="0"/>
          <dgm:bulletEnabled val="1"/>
        </dgm:presLayoutVars>
      </dgm:prSet>
      <dgm:spPr/>
    </dgm:pt>
    <dgm:pt modelId="{16F373E9-9CE1-4C11-A958-69EBD4721127}" type="pres">
      <dgm:prSet presAssocID="{73B996D8-186B-4294-87E9-9AA1AF956EC2}" presName="spacer" presStyleCnt="0"/>
      <dgm:spPr/>
    </dgm:pt>
    <dgm:pt modelId="{5082AB1B-32D3-4368-9A15-AAD4A0EBE24E}" type="pres">
      <dgm:prSet presAssocID="{60A6DF84-CBD1-42C1-A68E-A89DA74FC73E}" presName="parentText" presStyleLbl="node1" presStyleIdx="8" presStyleCnt="10">
        <dgm:presLayoutVars>
          <dgm:chMax val="0"/>
          <dgm:bulletEnabled val="1"/>
        </dgm:presLayoutVars>
      </dgm:prSet>
      <dgm:spPr/>
    </dgm:pt>
    <dgm:pt modelId="{D7D3E2A0-7C41-4CC2-8818-80731BE809DA}" type="pres">
      <dgm:prSet presAssocID="{8D90DA09-D56C-4CB3-9526-FF2A09E18C3A}" presName="spacer" presStyleCnt="0"/>
      <dgm:spPr/>
    </dgm:pt>
    <dgm:pt modelId="{EAD29F19-836B-4C08-9EB0-E3EC654AD4FE}" type="pres">
      <dgm:prSet presAssocID="{6B2FA22A-15CB-4AAA-867E-138DF815FEA5}" presName="parentText" presStyleLbl="node1" presStyleIdx="9" presStyleCnt="10">
        <dgm:presLayoutVars>
          <dgm:chMax val="0"/>
          <dgm:bulletEnabled val="1"/>
        </dgm:presLayoutVars>
      </dgm:prSet>
      <dgm:spPr/>
    </dgm:pt>
  </dgm:ptLst>
  <dgm:cxnLst>
    <dgm:cxn modelId="{FC97140C-AC99-4166-B2FD-50F9E52DDB67}" type="presOf" srcId="{35210AB8-B3C5-4D18-9B2B-1D718E76CAE7}" destId="{AF15B847-47D4-434D-99B2-1B1252D6C6B5}" srcOrd="0" destOrd="0" presId="urn:microsoft.com/office/officeart/2005/8/layout/vList2"/>
    <dgm:cxn modelId="{21E4C11A-DC9A-4A1C-A5F2-13EF81157704}" type="presOf" srcId="{B28E7995-6CD0-4214-9A77-9CB2A2AD6D3A}" destId="{A1A5A7DA-08A9-4DD9-B135-35C05B8A56F0}" srcOrd="0" destOrd="0" presId="urn:microsoft.com/office/officeart/2005/8/layout/vList2"/>
    <dgm:cxn modelId="{CA12D823-65A7-4FCC-AC61-B5EA758DFE37}" type="presOf" srcId="{60A6DF84-CBD1-42C1-A68E-A89DA74FC73E}" destId="{5082AB1B-32D3-4368-9A15-AAD4A0EBE24E}" srcOrd="0" destOrd="0" presId="urn:microsoft.com/office/officeart/2005/8/layout/vList2"/>
    <dgm:cxn modelId="{2058E523-2E81-46D2-BB55-8E1A2905EB33}" type="presOf" srcId="{A830ADB4-5385-4A07-AE55-E468F3D011D8}" destId="{03D75617-2CB9-4D1E-A60A-DCCEB1E12CC3}" srcOrd="0" destOrd="0" presId="urn:microsoft.com/office/officeart/2005/8/layout/vList2"/>
    <dgm:cxn modelId="{84D04D37-2D0C-4D20-8C15-4CB652FAA76F}" srcId="{8729F900-220A-48F8-9018-794FC0FCE6C2}" destId="{35210AB8-B3C5-4D18-9B2B-1D718E76CAE7}" srcOrd="7" destOrd="0" parTransId="{F5735134-410E-4801-81B7-490797FF5926}" sibTransId="{73B996D8-186B-4294-87E9-9AA1AF956EC2}"/>
    <dgm:cxn modelId="{50C11341-09B5-4D31-8C78-83B62D781EDE}" type="presOf" srcId="{6B2FA22A-15CB-4AAA-867E-138DF815FEA5}" destId="{EAD29F19-836B-4C08-9EB0-E3EC654AD4FE}" srcOrd="0" destOrd="0" presId="urn:microsoft.com/office/officeart/2005/8/layout/vList2"/>
    <dgm:cxn modelId="{5E4DB366-5C4B-4153-8C5C-222D3D61CC22}" srcId="{8729F900-220A-48F8-9018-794FC0FCE6C2}" destId="{60B1F894-AF6D-427D-872B-E7D386D991E4}" srcOrd="0" destOrd="0" parTransId="{0CC37A86-47D0-4AE0-9FC5-615056B08065}" sibTransId="{41FFFD1B-D82B-4229-804A-5A46D8D04CAF}"/>
    <dgm:cxn modelId="{9C5CF14A-AEE9-482B-942F-319DE8355B72}" srcId="{8729F900-220A-48F8-9018-794FC0FCE6C2}" destId="{D6E1B07C-F3C1-497B-9402-9750EC8B5307}" srcOrd="2" destOrd="0" parTransId="{671F1EF9-A9E9-4656-9D8A-76C636F20A3B}" sibTransId="{88ACB8B3-E50F-47C4-AC27-EBDED980F800}"/>
    <dgm:cxn modelId="{DB93796E-EA30-42A7-B3CE-03A681A05654}" type="presOf" srcId="{759D894E-37C8-450C-8342-0655DFEA0443}" destId="{CBAC8764-CF0B-46C0-8088-1FCDBB5D2AF8}" srcOrd="0" destOrd="0" presId="urn:microsoft.com/office/officeart/2005/8/layout/vList2"/>
    <dgm:cxn modelId="{7C06824F-DA1F-4452-9274-21BA048154AE}" type="presOf" srcId="{08D84E1D-5E59-4DC2-B83F-AC080FD3B893}" destId="{40009539-EAFD-4125-B502-BB83582867FC}" srcOrd="0" destOrd="0" presId="urn:microsoft.com/office/officeart/2005/8/layout/vList2"/>
    <dgm:cxn modelId="{A8815474-3152-425D-A9E2-1F4B9E027834}" type="presOf" srcId="{46C9F584-4AF2-4B46-8696-2F262BE7264D}" destId="{0752B412-A041-4847-ADD9-67E1AB0B0BEE}" srcOrd="0" destOrd="0" presId="urn:microsoft.com/office/officeart/2005/8/layout/vList2"/>
    <dgm:cxn modelId="{BE93D4A3-49E4-461D-BABA-71A631BE9468}" srcId="{8729F900-220A-48F8-9018-794FC0FCE6C2}" destId="{A830ADB4-5385-4A07-AE55-E468F3D011D8}" srcOrd="4" destOrd="0" parTransId="{ECE70E14-FE6A-4097-8223-68F2AD1CD9E8}" sibTransId="{AE560AD9-8EA2-41C5-AB52-D9A28CDDC9C4}"/>
    <dgm:cxn modelId="{324FE3A3-A652-44A3-9720-FD67CA65485E}" srcId="{8729F900-220A-48F8-9018-794FC0FCE6C2}" destId="{08D84E1D-5E59-4DC2-B83F-AC080FD3B893}" srcOrd="1" destOrd="0" parTransId="{689A548A-C2F6-4389-8EE0-7B02D2C90777}" sibTransId="{039B2A6C-0B50-431E-B8E9-648CAA99297B}"/>
    <dgm:cxn modelId="{560833B6-A77C-4907-AC49-D80B426125F5}" srcId="{8729F900-220A-48F8-9018-794FC0FCE6C2}" destId="{B28E7995-6CD0-4214-9A77-9CB2A2AD6D3A}" srcOrd="6" destOrd="0" parTransId="{BBC421E6-3B35-4C70-831A-1B42B0BF8200}" sibTransId="{03FF69D1-864E-44E2-B90F-71FD103E0E6D}"/>
    <dgm:cxn modelId="{FBD593B8-6CB7-42E1-834D-0B2FE3485ABC}" srcId="{8729F900-220A-48F8-9018-794FC0FCE6C2}" destId="{6B2FA22A-15CB-4AAA-867E-138DF815FEA5}" srcOrd="9" destOrd="0" parTransId="{4A872522-95EC-4005-9CB6-64398943A419}" sibTransId="{9F959D05-0A64-43BF-9D88-DDC923C13A75}"/>
    <dgm:cxn modelId="{A3DC60CA-4D95-4D03-98E0-2558D0229B6F}" type="presOf" srcId="{60B1F894-AF6D-427D-872B-E7D386D991E4}" destId="{30829AF0-E21C-47E1-91FC-8716A5AF449F}" srcOrd="0" destOrd="0" presId="urn:microsoft.com/office/officeart/2005/8/layout/vList2"/>
    <dgm:cxn modelId="{2AE378CC-28CC-4079-9162-88F2358AA54B}" type="presOf" srcId="{8729F900-220A-48F8-9018-794FC0FCE6C2}" destId="{91767529-C748-484F-93D6-50CE32484C13}" srcOrd="0" destOrd="0" presId="urn:microsoft.com/office/officeart/2005/8/layout/vList2"/>
    <dgm:cxn modelId="{B2C8C1CF-84B0-4EB8-9804-A6ABC597AFF7}" srcId="{8729F900-220A-48F8-9018-794FC0FCE6C2}" destId="{60A6DF84-CBD1-42C1-A68E-A89DA74FC73E}" srcOrd="8" destOrd="0" parTransId="{F1B2C830-9415-46FF-A745-92B3127A9796}" sibTransId="{8D90DA09-D56C-4CB3-9526-FF2A09E18C3A}"/>
    <dgm:cxn modelId="{563B61D2-E805-4FF3-A333-6E1ADD3EA582}" type="presOf" srcId="{D6E1B07C-F3C1-497B-9402-9750EC8B5307}" destId="{66768DD1-470B-4517-824A-8B871600F7F9}" srcOrd="0" destOrd="0" presId="urn:microsoft.com/office/officeart/2005/8/layout/vList2"/>
    <dgm:cxn modelId="{186D4BE9-6DBB-4004-95B8-65E5D5685AE5}" srcId="{8729F900-220A-48F8-9018-794FC0FCE6C2}" destId="{46C9F584-4AF2-4B46-8696-2F262BE7264D}" srcOrd="3" destOrd="0" parTransId="{A304526E-B126-4BF8-B6B3-8B7CA5DA3680}" sibTransId="{ADCB2934-3E53-4778-8433-9E9D85871870}"/>
    <dgm:cxn modelId="{5ABCF9ED-8BFA-4650-AFA2-AD83AD61794A}" srcId="{8729F900-220A-48F8-9018-794FC0FCE6C2}" destId="{759D894E-37C8-450C-8342-0655DFEA0443}" srcOrd="5" destOrd="0" parTransId="{C910EF26-69C2-4154-ADE4-0F9CB9A51135}" sibTransId="{463FC929-79A1-438A-9832-B61A6E507A6D}"/>
    <dgm:cxn modelId="{BFF1EF21-1B93-4AC9-8C71-3694950CB507}" type="presParOf" srcId="{91767529-C748-484F-93D6-50CE32484C13}" destId="{30829AF0-E21C-47E1-91FC-8716A5AF449F}" srcOrd="0" destOrd="0" presId="urn:microsoft.com/office/officeart/2005/8/layout/vList2"/>
    <dgm:cxn modelId="{C033CBAD-B300-4639-8C2B-F8545FE8ED8C}" type="presParOf" srcId="{91767529-C748-484F-93D6-50CE32484C13}" destId="{ECD97931-1718-4E01-AA33-4577774D19B8}" srcOrd="1" destOrd="0" presId="urn:microsoft.com/office/officeart/2005/8/layout/vList2"/>
    <dgm:cxn modelId="{0ECC5388-19FC-4B78-9AFC-4D2BBCD4412D}" type="presParOf" srcId="{91767529-C748-484F-93D6-50CE32484C13}" destId="{40009539-EAFD-4125-B502-BB83582867FC}" srcOrd="2" destOrd="0" presId="urn:microsoft.com/office/officeart/2005/8/layout/vList2"/>
    <dgm:cxn modelId="{CB17F642-1DA2-46D1-BA41-9958D2DD887E}" type="presParOf" srcId="{91767529-C748-484F-93D6-50CE32484C13}" destId="{3C594C99-343E-46F8-B8FF-2CCD4E5EF07B}" srcOrd="3" destOrd="0" presId="urn:microsoft.com/office/officeart/2005/8/layout/vList2"/>
    <dgm:cxn modelId="{BEB52FD9-57D5-4FC2-9DA1-D1F46CAD0879}" type="presParOf" srcId="{91767529-C748-484F-93D6-50CE32484C13}" destId="{66768DD1-470B-4517-824A-8B871600F7F9}" srcOrd="4" destOrd="0" presId="urn:microsoft.com/office/officeart/2005/8/layout/vList2"/>
    <dgm:cxn modelId="{EEF52CB3-0DEE-4408-B00C-F40A4FBEA81F}" type="presParOf" srcId="{91767529-C748-484F-93D6-50CE32484C13}" destId="{535BD0E5-A8FC-4113-8099-A1363220D54E}" srcOrd="5" destOrd="0" presId="urn:microsoft.com/office/officeart/2005/8/layout/vList2"/>
    <dgm:cxn modelId="{C38DE4D2-F302-4ADC-B2F2-D490BA9A799B}" type="presParOf" srcId="{91767529-C748-484F-93D6-50CE32484C13}" destId="{0752B412-A041-4847-ADD9-67E1AB0B0BEE}" srcOrd="6" destOrd="0" presId="urn:microsoft.com/office/officeart/2005/8/layout/vList2"/>
    <dgm:cxn modelId="{444AD3DB-E040-4898-B629-2121E60D8E06}" type="presParOf" srcId="{91767529-C748-484F-93D6-50CE32484C13}" destId="{5C217556-3B6D-4CBB-A6FD-A2D7A070A5D8}" srcOrd="7" destOrd="0" presId="urn:microsoft.com/office/officeart/2005/8/layout/vList2"/>
    <dgm:cxn modelId="{2E413943-5AB2-42A0-AAEB-028E93AEE8B7}" type="presParOf" srcId="{91767529-C748-484F-93D6-50CE32484C13}" destId="{03D75617-2CB9-4D1E-A60A-DCCEB1E12CC3}" srcOrd="8" destOrd="0" presId="urn:microsoft.com/office/officeart/2005/8/layout/vList2"/>
    <dgm:cxn modelId="{3888894D-7D9D-4ADB-AE0C-131D69023FD0}" type="presParOf" srcId="{91767529-C748-484F-93D6-50CE32484C13}" destId="{3E29FA49-980A-468A-B88A-292F2A96886A}" srcOrd="9" destOrd="0" presId="urn:microsoft.com/office/officeart/2005/8/layout/vList2"/>
    <dgm:cxn modelId="{3570649B-B33B-45A4-989F-9A5F474E394F}" type="presParOf" srcId="{91767529-C748-484F-93D6-50CE32484C13}" destId="{CBAC8764-CF0B-46C0-8088-1FCDBB5D2AF8}" srcOrd="10" destOrd="0" presId="urn:microsoft.com/office/officeart/2005/8/layout/vList2"/>
    <dgm:cxn modelId="{4CF405E9-269D-429C-842D-A0B1540AE803}" type="presParOf" srcId="{91767529-C748-484F-93D6-50CE32484C13}" destId="{22B42A98-8E6B-4F3D-855F-80B139509524}" srcOrd="11" destOrd="0" presId="urn:microsoft.com/office/officeart/2005/8/layout/vList2"/>
    <dgm:cxn modelId="{D6E68D17-F5EE-4B7E-8085-EBB7C69B3747}" type="presParOf" srcId="{91767529-C748-484F-93D6-50CE32484C13}" destId="{A1A5A7DA-08A9-4DD9-B135-35C05B8A56F0}" srcOrd="12" destOrd="0" presId="urn:microsoft.com/office/officeart/2005/8/layout/vList2"/>
    <dgm:cxn modelId="{88832FAC-BBBD-4FC4-92FD-4809F8AC2CBF}" type="presParOf" srcId="{91767529-C748-484F-93D6-50CE32484C13}" destId="{B6CC4DCC-9223-4963-ACA9-9B6694AEB46A}" srcOrd="13" destOrd="0" presId="urn:microsoft.com/office/officeart/2005/8/layout/vList2"/>
    <dgm:cxn modelId="{934D4145-669F-47CB-AFBC-DF3B1493E705}" type="presParOf" srcId="{91767529-C748-484F-93D6-50CE32484C13}" destId="{AF15B847-47D4-434D-99B2-1B1252D6C6B5}" srcOrd="14" destOrd="0" presId="urn:microsoft.com/office/officeart/2005/8/layout/vList2"/>
    <dgm:cxn modelId="{56B9106C-BC48-401F-8807-FAE00961C602}" type="presParOf" srcId="{91767529-C748-484F-93D6-50CE32484C13}" destId="{16F373E9-9CE1-4C11-A958-69EBD4721127}" srcOrd="15" destOrd="0" presId="urn:microsoft.com/office/officeart/2005/8/layout/vList2"/>
    <dgm:cxn modelId="{369F5C17-6688-4670-BD9B-07F22EED5BC0}" type="presParOf" srcId="{91767529-C748-484F-93D6-50CE32484C13}" destId="{5082AB1B-32D3-4368-9A15-AAD4A0EBE24E}" srcOrd="16" destOrd="0" presId="urn:microsoft.com/office/officeart/2005/8/layout/vList2"/>
    <dgm:cxn modelId="{7098E8D3-B785-4DC0-8E4D-A96D57F110F6}" type="presParOf" srcId="{91767529-C748-484F-93D6-50CE32484C13}" destId="{D7D3E2A0-7C41-4CC2-8818-80731BE809DA}" srcOrd="17" destOrd="0" presId="urn:microsoft.com/office/officeart/2005/8/layout/vList2"/>
    <dgm:cxn modelId="{D74E0825-2074-46A9-9F1F-B4D9BAE77B05}" type="presParOf" srcId="{91767529-C748-484F-93D6-50CE32484C13}" destId="{EAD29F19-836B-4C08-9EB0-E3EC654AD4FE}"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729F900-220A-48F8-9018-794FC0FCE6C2}"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F19B2C7F-9225-4C3B-988E-831251943FFF}">
      <dgm:prSet custT="1"/>
      <dgm:spPr/>
      <dgm:t>
        <a:bodyPr/>
        <a:lstStyle/>
        <a:p>
          <a:r>
            <a:rPr lang="vi-VN" sz="1600">
              <a:solidFill>
                <a:srgbClr val="003300"/>
              </a:solidFill>
              <a:latin typeface="+mj-lt"/>
            </a:rPr>
            <a:t>Chuẩn bị dữ liệu: Tải hoặc tạo tập dữ liệu huấn luyện cho mô hình (thông qua các file trong thư mục emojis hoặc dữ liệu trong file ZIP).</a:t>
          </a:r>
        </a:p>
      </dgm:t>
    </dgm:pt>
    <dgm:pt modelId="{C5551593-A6B3-4B2C-9EC1-FC72AAD8AECB}" type="parTrans" cxnId="{42320499-C5CC-4F54-A1D5-04708ABFD405}">
      <dgm:prSet/>
      <dgm:spPr/>
      <dgm:t>
        <a:bodyPr/>
        <a:lstStyle/>
        <a:p>
          <a:endParaRPr lang="en-US"/>
        </a:p>
      </dgm:t>
    </dgm:pt>
    <dgm:pt modelId="{5CE9483A-6E6B-4EDE-AF85-A23B6A257E08}" type="sibTrans" cxnId="{42320499-C5CC-4F54-A1D5-04708ABFD405}">
      <dgm:prSet/>
      <dgm:spPr/>
      <dgm:t>
        <a:bodyPr/>
        <a:lstStyle/>
        <a:p>
          <a:endParaRPr lang="en-US"/>
        </a:p>
      </dgm:t>
    </dgm:pt>
    <dgm:pt modelId="{FE3EF173-7E6D-4067-8389-49DFDC769348}">
      <dgm:prSet custT="1"/>
      <dgm:spPr/>
      <dgm:t>
        <a:bodyPr/>
        <a:lstStyle/>
        <a:p>
          <a:r>
            <a:rPr lang="vi-VN" sz="1600">
              <a:solidFill>
                <a:srgbClr val="003300"/>
              </a:solidFill>
              <a:latin typeface="+mj-lt"/>
            </a:rPr>
            <a:t>Huấn luyện mô hình: Sử dụng Train.ipynb hoặc train.py để huấn luyện mô hình nhận diện cảm xúc dựa trên ảnh khuôn mặt.</a:t>
          </a:r>
        </a:p>
      </dgm:t>
    </dgm:pt>
    <dgm:pt modelId="{A830CE3A-A228-417F-BB6C-A302E3819010}" type="parTrans" cxnId="{098F32A1-3DB7-4B57-868B-F8F2ABE78CEF}">
      <dgm:prSet/>
      <dgm:spPr/>
      <dgm:t>
        <a:bodyPr/>
        <a:lstStyle/>
        <a:p>
          <a:endParaRPr lang="en-US"/>
        </a:p>
      </dgm:t>
    </dgm:pt>
    <dgm:pt modelId="{1EFCA38B-2818-4752-A3B7-F2B812002CD5}" type="sibTrans" cxnId="{098F32A1-3DB7-4B57-868B-F8F2ABE78CEF}">
      <dgm:prSet/>
      <dgm:spPr/>
      <dgm:t>
        <a:bodyPr/>
        <a:lstStyle/>
        <a:p>
          <a:endParaRPr lang="en-US"/>
        </a:p>
      </dgm:t>
    </dgm:pt>
    <dgm:pt modelId="{B1E6DAF2-770F-43B5-9509-A7B91BCB514C}">
      <dgm:prSet custT="1"/>
      <dgm:spPr/>
      <dgm:t>
        <a:bodyPr/>
        <a:lstStyle/>
        <a:p>
          <a:r>
            <a:rPr lang="vi-VN" sz="1600">
              <a:solidFill>
                <a:srgbClr val="003300"/>
              </a:solidFill>
              <a:latin typeface="+mj-lt"/>
            </a:rPr>
            <a:t>Kiểm tra mô hình: Kiểm tra độ chính xác của mô hình bằng cách sử dụng dữ liệu kiểm tra hoặc dữ liệu từ file ZIP hoặc các dữ liệu mẫu.</a:t>
          </a:r>
        </a:p>
      </dgm:t>
    </dgm:pt>
    <dgm:pt modelId="{3FB87B0E-9916-4988-B731-4CF97373265E}" type="parTrans" cxnId="{5D34A0E0-2713-477F-8A3F-141A501983D0}">
      <dgm:prSet/>
      <dgm:spPr/>
      <dgm:t>
        <a:bodyPr/>
        <a:lstStyle/>
        <a:p>
          <a:endParaRPr lang="en-US"/>
        </a:p>
      </dgm:t>
    </dgm:pt>
    <dgm:pt modelId="{54B172E8-04FA-4DE5-B1A9-E1F9E69208ED}" type="sibTrans" cxnId="{5D34A0E0-2713-477F-8A3F-141A501983D0}">
      <dgm:prSet/>
      <dgm:spPr/>
      <dgm:t>
        <a:bodyPr/>
        <a:lstStyle/>
        <a:p>
          <a:endParaRPr lang="en-US"/>
        </a:p>
      </dgm:t>
    </dgm:pt>
    <dgm:pt modelId="{BD968E4F-4A27-498F-A2CC-E03DA9C6EE0D}">
      <dgm:prSet custT="1"/>
      <dgm:spPr/>
      <dgm:t>
        <a:bodyPr/>
        <a:lstStyle/>
        <a:p>
          <a:r>
            <a:rPr lang="vi-VN" sz="1600">
              <a:solidFill>
                <a:srgbClr val="003300"/>
              </a:solidFill>
              <a:latin typeface="+mj-lt"/>
            </a:rPr>
            <a:t>Triển khai và sử dụng mô hình: Dùng file final.py để triển khai mô hình nhận diện cảm xúc và thực hiện trên ảnh hoặc video đầu vào.</a:t>
          </a:r>
        </a:p>
      </dgm:t>
    </dgm:pt>
    <dgm:pt modelId="{C06D47E3-DA39-4B01-8C2C-4E99B6CE3835}" type="parTrans" cxnId="{7A58E689-CEE6-45D1-820C-6F7084BC08E2}">
      <dgm:prSet/>
      <dgm:spPr/>
      <dgm:t>
        <a:bodyPr/>
        <a:lstStyle/>
        <a:p>
          <a:endParaRPr lang="en-US"/>
        </a:p>
      </dgm:t>
    </dgm:pt>
    <dgm:pt modelId="{9F55495F-5C2D-4212-9BC9-0BF0AC3836F7}" type="sibTrans" cxnId="{7A58E689-CEE6-45D1-820C-6F7084BC08E2}">
      <dgm:prSet/>
      <dgm:spPr/>
      <dgm:t>
        <a:bodyPr/>
        <a:lstStyle/>
        <a:p>
          <a:endParaRPr lang="en-US"/>
        </a:p>
      </dgm:t>
    </dgm:pt>
    <dgm:pt modelId="{91767529-C748-484F-93D6-50CE32484C13}" type="pres">
      <dgm:prSet presAssocID="{8729F900-220A-48F8-9018-794FC0FCE6C2}" presName="linear" presStyleCnt="0">
        <dgm:presLayoutVars>
          <dgm:animLvl val="lvl"/>
          <dgm:resizeHandles val="exact"/>
        </dgm:presLayoutVars>
      </dgm:prSet>
      <dgm:spPr/>
    </dgm:pt>
    <dgm:pt modelId="{57D6608E-C695-4603-9BCD-9D7B0D9CFB7A}" type="pres">
      <dgm:prSet presAssocID="{F19B2C7F-9225-4C3B-988E-831251943FFF}" presName="parentText" presStyleLbl="node1" presStyleIdx="0" presStyleCnt="4">
        <dgm:presLayoutVars>
          <dgm:chMax val="0"/>
          <dgm:bulletEnabled val="1"/>
        </dgm:presLayoutVars>
      </dgm:prSet>
      <dgm:spPr/>
    </dgm:pt>
    <dgm:pt modelId="{8F099CAF-BECC-42B0-97D0-39BE97D4305B}" type="pres">
      <dgm:prSet presAssocID="{5CE9483A-6E6B-4EDE-AF85-A23B6A257E08}" presName="spacer" presStyleCnt="0"/>
      <dgm:spPr/>
    </dgm:pt>
    <dgm:pt modelId="{957F4EB9-4D12-4978-B75C-8C5B4CB9C194}" type="pres">
      <dgm:prSet presAssocID="{FE3EF173-7E6D-4067-8389-49DFDC769348}" presName="parentText" presStyleLbl="node1" presStyleIdx="1" presStyleCnt="4">
        <dgm:presLayoutVars>
          <dgm:chMax val="0"/>
          <dgm:bulletEnabled val="1"/>
        </dgm:presLayoutVars>
      </dgm:prSet>
      <dgm:spPr/>
    </dgm:pt>
    <dgm:pt modelId="{3DA2D331-1C94-44FD-94B0-ABF847158821}" type="pres">
      <dgm:prSet presAssocID="{1EFCA38B-2818-4752-A3B7-F2B812002CD5}" presName="spacer" presStyleCnt="0"/>
      <dgm:spPr/>
    </dgm:pt>
    <dgm:pt modelId="{FD27F832-9F6C-4566-B55F-16360A52C4D7}" type="pres">
      <dgm:prSet presAssocID="{B1E6DAF2-770F-43B5-9509-A7B91BCB514C}" presName="parentText" presStyleLbl="node1" presStyleIdx="2" presStyleCnt="4">
        <dgm:presLayoutVars>
          <dgm:chMax val="0"/>
          <dgm:bulletEnabled val="1"/>
        </dgm:presLayoutVars>
      </dgm:prSet>
      <dgm:spPr/>
    </dgm:pt>
    <dgm:pt modelId="{12A0ECC9-0CF5-418B-81BD-7B486C5103FA}" type="pres">
      <dgm:prSet presAssocID="{54B172E8-04FA-4DE5-B1A9-E1F9E69208ED}" presName="spacer" presStyleCnt="0"/>
      <dgm:spPr/>
    </dgm:pt>
    <dgm:pt modelId="{F1519C3C-8E6C-4611-B9B8-CAE12B1E892A}" type="pres">
      <dgm:prSet presAssocID="{BD968E4F-4A27-498F-A2CC-E03DA9C6EE0D}" presName="parentText" presStyleLbl="node1" presStyleIdx="3" presStyleCnt="4">
        <dgm:presLayoutVars>
          <dgm:chMax val="0"/>
          <dgm:bulletEnabled val="1"/>
        </dgm:presLayoutVars>
      </dgm:prSet>
      <dgm:spPr/>
    </dgm:pt>
  </dgm:ptLst>
  <dgm:cxnLst>
    <dgm:cxn modelId="{93BBD232-AC5C-4878-B390-C058E51D66C2}" type="presOf" srcId="{BD968E4F-4A27-498F-A2CC-E03DA9C6EE0D}" destId="{F1519C3C-8E6C-4611-B9B8-CAE12B1E892A}" srcOrd="0" destOrd="0" presId="urn:microsoft.com/office/officeart/2005/8/layout/vList2"/>
    <dgm:cxn modelId="{651B8E89-36D5-4A59-A29B-643ACB23D262}" type="presOf" srcId="{B1E6DAF2-770F-43B5-9509-A7B91BCB514C}" destId="{FD27F832-9F6C-4566-B55F-16360A52C4D7}" srcOrd="0" destOrd="0" presId="urn:microsoft.com/office/officeart/2005/8/layout/vList2"/>
    <dgm:cxn modelId="{7A58E689-CEE6-45D1-820C-6F7084BC08E2}" srcId="{8729F900-220A-48F8-9018-794FC0FCE6C2}" destId="{BD968E4F-4A27-498F-A2CC-E03DA9C6EE0D}" srcOrd="3" destOrd="0" parTransId="{C06D47E3-DA39-4B01-8C2C-4E99B6CE3835}" sibTransId="{9F55495F-5C2D-4212-9BC9-0BF0AC3836F7}"/>
    <dgm:cxn modelId="{2C85938F-B10C-40FC-A211-78FC14193C6B}" type="presOf" srcId="{FE3EF173-7E6D-4067-8389-49DFDC769348}" destId="{957F4EB9-4D12-4978-B75C-8C5B4CB9C194}" srcOrd="0" destOrd="0" presId="urn:microsoft.com/office/officeart/2005/8/layout/vList2"/>
    <dgm:cxn modelId="{42320499-C5CC-4F54-A1D5-04708ABFD405}" srcId="{8729F900-220A-48F8-9018-794FC0FCE6C2}" destId="{F19B2C7F-9225-4C3B-988E-831251943FFF}" srcOrd="0" destOrd="0" parTransId="{C5551593-A6B3-4B2C-9EC1-FC72AAD8AECB}" sibTransId="{5CE9483A-6E6B-4EDE-AF85-A23B6A257E08}"/>
    <dgm:cxn modelId="{098F32A1-3DB7-4B57-868B-F8F2ABE78CEF}" srcId="{8729F900-220A-48F8-9018-794FC0FCE6C2}" destId="{FE3EF173-7E6D-4067-8389-49DFDC769348}" srcOrd="1" destOrd="0" parTransId="{A830CE3A-A228-417F-BB6C-A302E3819010}" sibTransId="{1EFCA38B-2818-4752-A3B7-F2B812002CD5}"/>
    <dgm:cxn modelId="{83013CC6-ABDF-40CB-BA7E-0CCA8570CFA7}" type="presOf" srcId="{F19B2C7F-9225-4C3B-988E-831251943FFF}" destId="{57D6608E-C695-4603-9BCD-9D7B0D9CFB7A}" srcOrd="0" destOrd="0" presId="urn:microsoft.com/office/officeart/2005/8/layout/vList2"/>
    <dgm:cxn modelId="{2AE378CC-28CC-4079-9162-88F2358AA54B}" type="presOf" srcId="{8729F900-220A-48F8-9018-794FC0FCE6C2}" destId="{91767529-C748-484F-93D6-50CE32484C13}" srcOrd="0" destOrd="0" presId="urn:microsoft.com/office/officeart/2005/8/layout/vList2"/>
    <dgm:cxn modelId="{5D34A0E0-2713-477F-8A3F-141A501983D0}" srcId="{8729F900-220A-48F8-9018-794FC0FCE6C2}" destId="{B1E6DAF2-770F-43B5-9509-A7B91BCB514C}" srcOrd="2" destOrd="0" parTransId="{3FB87B0E-9916-4988-B731-4CF97373265E}" sibTransId="{54B172E8-04FA-4DE5-B1A9-E1F9E69208ED}"/>
    <dgm:cxn modelId="{8525A741-3A32-48BC-A4EA-F032277AC859}" type="presParOf" srcId="{91767529-C748-484F-93D6-50CE32484C13}" destId="{57D6608E-C695-4603-9BCD-9D7B0D9CFB7A}" srcOrd="0" destOrd="0" presId="urn:microsoft.com/office/officeart/2005/8/layout/vList2"/>
    <dgm:cxn modelId="{DF3585DF-1F94-4411-8A84-B789F959A9FB}" type="presParOf" srcId="{91767529-C748-484F-93D6-50CE32484C13}" destId="{8F099CAF-BECC-42B0-97D0-39BE97D4305B}" srcOrd="1" destOrd="0" presId="urn:microsoft.com/office/officeart/2005/8/layout/vList2"/>
    <dgm:cxn modelId="{1364A9A5-8705-4C09-90BF-264EDC93739F}" type="presParOf" srcId="{91767529-C748-484F-93D6-50CE32484C13}" destId="{957F4EB9-4D12-4978-B75C-8C5B4CB9C194}" srcOrd="2" destOrd="0" presId="urn:microsoft.com/office/officeart/2005/8/layout/vList2"/>
    <dgm:cxn modelId="{77C5777F-D335-4486-8501-993CD7429637}" type="presParOf" srcId="{91767529-C748-484F-93D6-50CE32484C13}" destId="{3DA2D331-1C94-44FD-94B0-ABF847158821}" srcOrd="3" destOrd="0" presId="urn:microsoft.com/office/officeart/2005/8/layout/vList2"/>
    <dgm:cxn modelId="{D5722C25-43D9-4828-A571-96A1D8679B75}" type="presParOf" srcId="{91767529-C748-484F-93D6-50CE32484C13}" destId="{FD27F832-9F6C-4566-B55F-16360A52C4D7}" srcOrd="4" destOrd="0" presId="urn:microsoft.com/office/officeart/2005/8/layout/vList2"/>
    <dgm:cxn modelId="{21C54B6D-F091-410E-A5A7-146448162555}" type="presParOf" srcId="{91767529-C748-484F-93D6-50CE32484C13}" destId="{12A0ECC9-0CF5-418B-81BD-7B486C5103FA}" srcOrd="5" destOrd="0" presId="urn:microsoft.com/office/officeart/2005/8/layout/vList2"/>
    <dgm:cxn modelId="{50A589B7-6269-4F36-B3CB-37B40C41252D}" type="presParOf" srcId="{91767529-C748-484F-93D6-50CE32484C13}" destId="{F1519C3C-8E6C-4611-B9B8-CAE12B1E892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729F900-220A-48F8-9018-794FC0FCE6C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F19B2C7F-9225-4C3B-988E-831251943FFF}">
      <dgm:prSet custT="1"/>
      <dgm:spPr/>
      <dgm:t>
        <a:bodyPr/>
        <a:lstStyle/>
        <a:p>
          <a:r>
            <a:rPr lang="vi-VN" sz="1600" b="0">
              <a:solidFill>
                <a:srgbClr val="003300"/>
              </a:solidFill>
              <a:latin typeface="+mj-lt"/>
            </a:rPr>
            <a:t>Bộ dữ liệu</a:t>
          </a:r>
        </a:p>
      </dgm:t>
    </dgm:pt>
    <dgm:pt modelId="{C5551593-A6B3-4B2C-9EC1-FC72AAD8AECB}" type="parTrans" cxnId="{42320499-C5CC-4F54-A1D5-04708ABFD405}">
      <dgm:prSet/>
      <dgm:spPr/>
      <dgm:t>
        <a:bodyPr/>
        <a:lstStyle/>
        <a:p>
          <a:endParaRPr lang="en-US"/>
        </a:p>
      </dgm:t>
    </dgm:pt>
    <dgm:pt modelId="{5CE9483A-6E6B-4EDE-AF85-A23B6A257E08}" type="sibTrans" cxnId="{42320499-C5CC-4F54-A1D5-04708ABFD405}">
      <dgm:prSet/>
      <dgm:spPr/>
      <dgm:t>
        <a:bodyPr/>
        <a:lstStyle/>
        <a:p>
          <a:endParaRPr lang="en-US"/>
        </a:p>
      </dgm:t>
    </dgm:pt>
    <dgm:pt modelId="{35A56585-EDD1-4D9D-98F0-DFEC72AD9E51}">
      <dgm:prSet custT="1"/>
      <dgm:spPr/>
      <dgm:t>
        <a:bodyPr/>
        <a:lstStyle/>
        <a:p>
          <a:r>
            <a:rPr lang="vi-VN" sz="1600" b="0">
              <a:solidFill>
                <a:srgbClr val="003300"/>
              </a:solidFill>
              <a:latin typeface="+mj-lt"/>
            </a:rPr>
            <a:t>Bộ dữ liệu sử dụng trong đồ án này là bộ FER-2013 từ Kaggle. Dữ liệu bao gồm hình ảnh thang độ xám 48x48 pixel của khuôn mặt. Các khuôn mặt đã được xử lý để luôn được căn giữa và gần như chiếm cùng một tỉ lệ không gian trong ảnh. Dữ liệu được phân loại từng khuôn mặt dựa trên cảm xúc thể hiện trên nét mặt thành một trong bảy loại (0=Angry, 1=Disgust, 2=Fear, 3=Happy, 4=Sad, 5=Surprise, 6=Neutral) . Tập train bao gồm 28.709 ảnh và tập test bao gồm 3.589 ảnh.</a:t>
          </a:r>
        </a:p>
      </dgm:t>
    </dgm:pt>
    <dgm:pt modelId="{C5901922-D48B-40F1-84B7-B58B09B2DCAA}" type="parTrans" cxnId="{494DB26E-9AF9-486C-8D37-A69D4C36CBC9}">
      <dgm:prSet/>
      <dgm:spPr/>
      <dgm:t>
        <a:bodyPr/>
        <a:lstStyle/>
        <a:p>
          <a:endParaRPr lang="en-US"/>
        </a:p>
      </dgm:t>
    </dgm:pt>
    <dgm:pt modelId="{441A0AE2-ACAC-46FD-9A5B-53F6BBB0CEE9}" type="sibTrans" cxnId="{494DB26E-9AF9-486C-8D37-A69D4C36CBC9}">
      <dgm:prSet/>
      <dgm:spPr/>
      <dgm:t>
        <a:bodyPr/>
        <a:lstStyle/>
        <a:p>
          <a:endParaRPr lang="en-US"/>
        </a:p>
      </dgm:t>
    </dgm:pt>
    <dgm:pt modelId="{6C4BBCE7-F51A-4E92-83EC-A6E876A3F6DF}" type="pres">
      <dgm:prSet presAssocID="{8729F900-220A-48F8-9018-794FC0FCE6C2}" presName="linear" presStyleCnt="0">
        <dgm:presLayoutVars>
          <dgm:dir/>
          <dgm:animLvl val="lvl"/>
          <dgm:resizeHandles val="exact"/>
        </dgm:presLayoutVars>
      </dgm:prSet>
      <dgm:spPr/>
    </dgm:pt>
    <dgm:pt modelId="{048FD79E-DBC8-42CE-967E-B2EFA46C44D4}" type="pres">
      <dgm:prSet presAssocID="{F19B2C7F-9225-4C3B-988E-831251943FFF}" presName="parentLin" presStyleCnt="0"/>
      <dgm:spPr/>
    </dgm:pt>
    <dgm:pt modelId="{8F4FB263-4B11-4B59-A7D6-2F2E12795995}" type="pres">
      <dgm:prSet presAssocID="{F19B2C7F-9225-4C3B-988E-831251943FFF}" presName="parentLeftMargin" presStyleLbl="node1" presStyleIdx="0" presStyleCnt="1"/>
      <dgm:spPr/>
    </dgm:pt>
    <dgm:pt modelId="{94CA6B37-D432-452E-8B42-968A3BFF4A37}" type="pres">
      <dgm:prSet presAssocID="{F19B2C7F-9225-4C3B-988E-831251943FFF}" presName="parentText" presStyleLbl="node1" presStyleIdx="0" presStyleCnt="1">
        <dgm:presLayoutVars>
          <dgm:chMax val="0"/>
          <dgm:bulletEnabled val="1"/>
        </dgm:presLayoutVars>
      </dgm:prSet>
      <dgm:spPr/>
    </dgm:pt>
    <dgm:pt modelId="{470387DE-B52A-4DC7-B19E-6CD5DDF41F7E}" type="pres">
      <dgm:prSet presAssocID="{F19B2C7F-9225-4C3B-988E-831251943FFF}" presName="negativeSpace" presStyleCnt="0"/>
      <dgm:spPr/>
    </dgm:pt>
    <dgm:pt modelId="{38B0F2A6-FD26-4A56-9584-498D0823A298}" type="pres">
      <dgm:prSet presAssocID="{F19B2C7F-9225-4C3B-988E-831251943FFF}" presName="childText" presStyleLbl="conFgAcc1" presStyleIdx="0" presStyleCnt="1">
        <dgm:presLayoutVars>
          <dgm:bulletEnabled val="1"/>
        </dgm:presLayoutVars>
      </dgm:prSet>
      <dgm:spPr/>
    </dgm:pt>
  </dgm:ptLst>
  <dgm:cxnLst>
    <dgm:cxn modelId="{3EF44C2B-3996-4FF7-808B-C5FF58243BE6}" type="presOf" srcId="{8729F900-220A-48F8-9018-794FC0FCE6C2}" destId="{6C4BBCE7-F51A-4E92-83EC-A6E876A3F6DF}" srcOrd="0" destOrd="0" presId="urn:microsoft.com/office/officeart/2005/8/layout/list1"/>
    <dgm:cxn modelId="{E67F9A47-6CF6-49AC-95C4-DBD23D888E81}" type="presOf" srcId="{F19B2C7F-9225-4C3B-988E-831251943FFF}" destId="{94CA6B37-D432-452E-8B42-968A3BFF4A37}" srcOrd="1" destOrd="0" presId="urn:microsoft.com/office/officeart/2005/8/layout/list1"/>
    <dgm:cxn modelId="{494DB26E-9AF9-486C-8D37-A69D4C36CBC9}" srcId="{F19B2C7F-9225-4C3B-988E-831251943FFF}" destId="{35A56585-EDD1-4D9D-98F0-DFEC72AD9E51}" srcOrd="0" destOrd="0" parTransId="{C5901922-D48B-40F1-84B7-B58B09B2DCAA}" sibTransId="{441A0AE2-ACAC-46FD-9A5B-53F6BBB0CEE9}"/>
    <dgm:cxn modelId="{F06BA283-12EC-4F70-AA5E-B4DBFDE4CC50}" type="presOf" srcId="{F19B2C7F-9225-4C3B-988E-831251943FFF}" destId="{8F4FB263-4B11-4B59-A7D6-2F2E12795995}" srcOrd="0" destOrd="0" presId="urn:microsoft.com/office/officeart/2005/8/layout/list1"/>
    <dgm:cxn modelId="{42320499-C5CC-4F54-A1D5-04708ABFD405}" srcId="{8729F900-220A-48F8-9018-794FC0FCE6C2}" destId="{F19B2C7F-9225-4C3B-988E-831251943FFF}" srcOrd="0" destOrd="0" parTransId="{C5551593-A6B3-4B2C-9EC1-FC72AAD8AECB}" sibTransId="{5CE9483A-6E6B-4EDE-AF85-A23B6A257E08}"/>
    <dgm:cxn modelId="{D93C61AD-66DD-400F-914D-5273885CFA7F}" type="presOf" srcId="{35A56585-EDD1-4D9D-98F0-DFEC72AD9E51}" destId="{38B0F2A6-FD26-4A56-9584-498D0823A298}" srcOrd="0" destOrd="0" presId="urn:microsoft.com/office/officeart/2005/8/layout/list1"/>
    <dgm:cxn modelId="{FB43C1F6-BBC4-4918-90C1-920E2718362D}" type="presParOf" srcId="{6C4BBCE7-F51A-4E92-83EC-A6E876A3F6DF}" destId="{048FD79E-DBC8-42CE-967E-B2EFA46C44D4}" srcOrd="0" destOrd="0" presId="urn:microsoft.com/office/officeart/2005/8/layout/list1"/>
    <dgm:cxn modelId="{BD8DF985-D1C7-4EC4-9EAA-4C9652378AF3}" type="presParOf" srcId="{048FD79E-DBC8-42CE-967E-B2EFA46C44D4}" destId="{8F4FB263-4B11-4B59-A7D6-2F2E12795995}" srcOrd="0" destOrd="0" presId="urn:microsoft.com/office/officeart/2005/8/layout/list1"/>
    <dgm:cxn modelId="{F1311A73-9F1E-479D-B2FB-73BE67218637}" type="presParOf" srcId="{048FD79E-DBC8-42CE-967E-B2EFA46C44D4}" destId="{94CA6B37-D432-452E-8B42-968A3BFF4A37}" srcOrd="1" destOrd="0" presId="urn:microsoft.com/office/officeart/2005/8/layout/list1"/>
    <dgm:cxn modelId="{E088B80D-E9B6-456C-B6B5-D52404927FC1}" type="presParOf" srcId="{6C4BBCE7-F51A-4E92-83EC-A6E876A3F6DF}" destId="{470387DE-B52A-4DC7-B19E-6CD5DDF41F7E}" srcOrd="1" destOrd="0" presId="urn:microsoft.com/office/officeart/2005/8/layout/list1"/>
    <dgm:cxn modelId="{EA55AEB8-9356-4076-BE59-72122EA5BE18}" type="presParOf" srcId="{6C4BBCE7-F51A-4E92-83EC-A6E876A3F6DF}" destId="{38B0F2A6-FD26-4A56-9584-498D0823A298}"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729F900-220A-48F8-9018-794FC0FCE6C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F19B2C7F-9225-4C3B-988E-831251943FFF}">
      <dgm:prSet custT="1"/>
      <dgm:spPr/>
      <dgm:t>
        <a:bodyPr/>
        <a:lstStyle/>
        <a:p>
          <a:r>
            <a:rPr lang="vi-VN" sz="1300" b="0">
              <a:solidFill>
                <a:srgbClr val="003300"/>
              </a:solidFill>
              <a:latin typeface="+mj-lt"/>
            </a:rPr>
            <a:t>Chuẩn bị data và xây dựng model</a:t>
          </a:r>
        </a:p>
      </dgm:t>
    </dgm:pt>
    <dgm:pt modelId="{C5551593-A6B3-4B2C-9EC1-FC72AAD8AECB}" type="parTrans" cxnId="{42320499-C5CC-4F54-A1D5-04708ABFD405}">
      <dgm:prSet/>
      <dgm:spPr/>
      <dgm:t>
        <a:bodyPr/>
        <a:lstStyle/>
        <a:p>
          <a:endParaRPr lang="en-US"/>
        </a:p>
      </dgm:t>
    </dgm:pt>
    <dgm:pt modelId="{5CE9483A-6E6B-4EDE-AF85-A23B6A257E08}" type="sibTrans" cxnId="{42320499-C5CC-4F54-A1D5-04708ABFD405}">
      <dgm:prSet/>
      <dgm:spPr/>
      <dgm:t>
        <a:bodyPr/>
        <a:lstStyle/>
        <a:p>
          <a:endParaRPr lang="en-US"/>
        </a:p>
      </dgm:t>
    </dgm:pt>
    <dgm:pt modelId="{B6161C28-A419-4353-8A33-F696B8531CA9}">
      <dgm:prSet custT="1"/>
      <dgm:spPr/>
      <dgm:t>
        <a:bodyPr/>
        <a:lstStyle/>
        <a:p>
          <a:r>
            <a:rPr lang="vi-VN" sz="1050" b="0">
              <a:solidFill>
                <a:srgbClr val="003300"/>
              </a:solidFill>
              <a:latin typeface="+mj-lt"/>
            </a:rPr>
            <a:t>Model được train trên Google Colab, file “Train.ipynb”đã được lưu trong project</a:t>
          </a:r>
        </a:p>
      </dgm:t>
    </dgm:pt>
    <dgm:pt modelId="{8D2D5702-A17C-46DF-8ABB-043A8152AE23}" type="parTrans" cxnId="{DBB4475C-8F81-400F-B02D-6ABD20503797}">
      <dgm:prSet/>
      <dgm:spPr/>
      <dgm:t>
        <a:bodyPr/>
        <a:lstStyle/>
        <a:p>
          <a:endParaRPr lang="en-US"/>
        </a:p>
      </dgm:t>
    </dgm:pt>
    <dgm:pt modelId="{EBCA7878-C627-4B82-AE6A-AEAE3A822B90}" type="sibTrans" cxnId="{DBB4475C-8F81-400F-B02D-6ABD20503797}">
      <dgm:prSet/>
      <dgm:spPr/>
      <dgm:t>
        <a:bodyPr/>
        <a:lstStyle/>
        <a:p>
          <a:endParaRPr lang="en-US"/>
        </a:p>
      </dgm:t>
    </dgm:pt>
    <dgm:pt modelId="{F5CB9223-6BF7-4666-BD5B-5DE2E1EBCE46}">
      <dgm:prSet custT="1"/>
      <dgm:spPr/>
      <dgm:t>
        <a:bodyPr/>
        <a:lstStyle/>
        <a:p>
          <a:r>
            <a:rPr lang="vi-VN" sz="1050" b="0">
              <a:solidFill>
                <a:srgbClr val="003300"/>
              </a:solidFill>
              <a:latin typeface="+mj-lt"/>
            </a:rPr>
            <a:t>Các bước train model:</a:t>
          </a:r>
        </a:p>
      </dgm:t>
    </dgm:pt>
    <dgm:pt modelId="{96E48FD5-F351-48DD-84A5-5466A306CC13}" type="parTrans" cxnId="{DF8D5357-C3D1-411E-BC98-C89ADCC4A9EC}">
      <dgm:prSet/>
      <dgm:spPr/>
      <dgm:t>
        <a:bodyPr/>
        <a:lstStyle/>
        <a:p>
          <a:endParaRPr lang="en-US"/>
        </a:p>
      </dgm:t>
    </dgm:pt>
    <dgm:pt modelId="{FB5EF817-07F7-4545-ACFA-F8128EF7F5B1}" type="sibTrans" cxnId="{DF8D5357-C3D1-411E-BC98-C89ADCC4A9EC}">
      <dgm:prSet/>
      <dgm:spPr/>
      <dgm:t>
        <a:bodyPr/>
        <a:lstStyle/>
        <a:p>
          <a:endParaRPr lang="en-US"/>
        </a:p>
      </dgm:t>
    </dgm:pt>
    <dgm:pt modelId="{9A8E2AA1-3161-482C-8178-B2375776DE56}">
      <dgm:prSet custT="1"/>
      <dgm:spPr/>
      <dgm:t>
        <a:bodyPr/>
        <a:lstStyle/>
        <a:p>
          <a:r>
            <a:rPr lang="vi-VN" sz="1050" b="0">
              <a:solidFill>
                <a:srgbClr val="003300"/>
              </a:solidFill>
              <a:latin typeface="+mj-lt"/>
            </a:rPr>
            <a:t>Bước 1: Download dữ liệu từ Kaggle:</a:t>
          </a:r>
        </a:p>
      </dgm:t>
    </dgm:pt>
    <dgm:pt modelId="{A2C0F1F8-00C0-4513-A62B-CC04E67414D0}" type="parTrans" cxnId="{4A696752-4DCC-4C2E-95D8-44CA0AAA7E08}">
      <dgm:prSet/>
      <dgm:spPr/>
      <dgm:t>
        <a:bodyPr/>
        <a:lstStyle/>
        <a:p>
          <a:endParaRPr lang="en-US"/>
        </a:p>
      </dgm:t>
    </dgm:pt>
    <dgm:pt modelId="{39580D6A-3B1B-4D26-8025-258CEF67F566}" type="sibTrans" cxnId="{4A696752-4DCC-4C2E-95D8-44CA0AAA7E08}">
      <dgm:prSet/>
      <dgm:spPr/>
      <dgm:t>
        <a:bodyPr/>
        <a:lstStyle/>
        <a:p>
          <a:endParaRPr lang="en-US"/>
        </a:p>
      </dgm:t>
    </dgm:pt>
    <dgm:pt modelId="{52C073E8-7A83-46E3-A7A2-DF57013BF5DE}">
      <dgm:prSet custT="1"/>
      <dgm:spPr/>
      <dgm:t>
        <a:bodyPr/>
        <a:lstStyle/>
        <a:p>
          <a:r>
            <a:rPr lang="vi-VN" sz="1050" b="0">
              <a:solidFill>
                <a:srgbClr val="003300"/>
              </a:solidFill>
              <a:latin typeface="+mj-lt"/>
            </a:rPr>
            <a:t>Bước 2: Import các thư viện cần thiết:</a:t>
          </a:r>
        </a:p>
      </dgm:t>
    </dgm:pt>
    <dgm:pt modelId="{E0A196F1-2B33-47F6-97D1-6E7CC085926D}" type="parTrans" cxnId="{D54218FC-D8F6-4085-AA33-67DE8A877FF1}">
      <dgm:prSet/>
      <dgm:spPr/>
      <dgm:t>
        <a:bodyPr/>
        <a:lstStyle/>
        <a:p>
          <a:endParaRPr lang="en-US"/>
        </a:p>
      </dgm:t>
    </dgm:pt>
    <dgm:pt modelId="{DF84BC0E-5B05-4195-B7A5-BFF109C73FF5}" type="sibTrans" cxnId="{D54218FC-D8F6-4085-AA33-67DE8A877FF1}">
      <dgm:prSet/>
      <dgm:spPr/>
      <dgm:t>
        <a:bodyPr/>
        <a:lstStyle/>
        <a:p>
          <a:endParaRPr lang="en-US"/>
        </a:p>
      </dgm:t>
    </dgm:pt>
    <dgm:pt modelId="{F66EC449-F57A-4F1B-92BA-2E74862ACF62}">
      <dgm:prSet custT="1"/>
      <dgm:spPr/>
      <dgm:t>
        <a:bodyPr/>
        <a:lstStyle/>
        <a:p>
          <a:r>
            <a:rPr lang="vi-VN" sz="1050" b="0">
              <a:solidFill>
                <a:srgbClr val="003300"/>
              </a:solidFill>
              <a:latin typeface="+mj-lt"/>
            </a:rPr>
            <a:t>Bước 3: Chuẩn bị và xử lý dữ liệu:Xử lý dữ liệu và chuyển dữ liệu từ dạng grayscale sang categorical.</a:t>
          </a:r>
        </a:p>
      </dgm:t>
    </dgm:pt>
    <dgm:pt modelId="{65577672-A59F-4FB2-A7BD-9925955B75BB}" type="parTrans" cxnId="{4DCFD6F1-B730-4026-ABA7-B4E47B1D9438}">
      <dgm:prSet/>
      <dgm:spPr/>
      <dgm:t>
        <a:bodyPr/>
        <a:lstStyle/>
        <a:p>
          <a:endParaRPr lang="en-US"/>
        </a:p>
      </dgm:t>
    </dgm:pt>
    <dgm:pt modelId="{7857BB30-D60C-4FA0-A92F-0CCB3AE103DA}" type="sibTrans" cxnId="{4DCFD6F1-B730-4026-ABA7-B4E47B1D9438}">
      <dgm:prSet/>
      <dgm:spPr/>
      <dgm:t>
        <a:bodyPr/>
        <a:lstStyle/>
        <a:p>
          <a:endParaRPr lang="en-US"/>
        </a:p>
      </dgm:t>
    </dgm:pt>
    <dgm:pt modelId="{507C69FB-57E4-4D46-AF58-4042D01C11B2}">
      <dgm:prSet custT="1"/>
      <dgm:spPr/>
      <dgm:t>
        <a:bodyPr/>
        <a:lstStyle/>
        <a:p>
          <a:r>
            <a:rPr lang="vi-VN" sz="1050" b="0">
              <a:solidFill>
                <a:srgbClr val="003300"/>
              </a:solidFill>
              <a:latin typeface="+mj-lt"/>
            </a:rPr>
            <a:t>Bước 4: Khởi tạo model CNN</a:t>
          </a:r>
        </a:p>
      </dgm:t>
    </dgm:pt>
    <dgm:pt modelId="{1A8C17AA-A0A5-401D-B429-B5575D3CF128}" type="parTrans" cxnId="{45248B22-02C0-4FED-9468-7EF08AF81E99}">
      <dgm:prSet/>
      <dgm:spPr/>
      <dgm:t>
        <a:bodyPr/>
        <a:lstStyle/>
        <a:p>
          <a:endParaRPr lang="en-US"/>
        </a:p>
      </dgm:t>
    </dgm:pt>
    <dgm:pt modelId="{AFA3C546-032A-4C82-B0E6-0F2033A08AB7}" type="sibTrans" cxnId="{45248B22-02C0-4FED-9468-7EF08AF81E99}">
      <dgm:prSet/>
      <dgm:spPr/>
      <dgm:t>
        <a:bodyPr/>
        <a:lstStyle/>
        <a:p>
          <a:endParaRPr lang="en-US"/>
        </a:p>
      </dgm:t>
    </dgm:pt>
    <dgm:pt modelId="{CFAC0018-571D-4533-A9B9-BF3414CF209B}">
      <dgm:prSet custT="1"/>
      <dgm:spPr/>
      <dgm:t>
        <a:bodyPr/>
        <a:lstStyle/>
        <a:p>
          <a:r>
            <a:rPr lang="vi-VN" sz="1050" b="0">
              <a:solidFill>
                <a:srgbClr val="003300"/>
              </a:solidFill>
              <a:latin typeface="+mj-lt"/>
            </a:rPr>
            <a:t>Bước 5: Train và test model:Model có accuracy: 0.8610, có thể nói là khá cao.</a:t>
          </a:r>
        </a:p>
      </dgm:t>
    </dgm:pt>
    <dgm:pt modelId="{BB11629B-5B84-4E39-90AF-7F99157525A8}" type="parTrans" cxnId="{AE20EA0A-F7E6-4EBF-96D7-E65B5E56EA07}">
      <dgm:prSet/>
      <dgm:spPr/>
      <dgm:t>
        <a:bodyPr/>
        <a:lstStyle/>
        <a:p>
          <a:endParaRPr lang="en-US"/>
        </a:p>
      </dgm:t>
    </dgm:pt>
    <dgm:pt modelId="{2C053311-0B57-40F2-817C-2E7FD0D54E69}" type="sibTrans" cxnId="{AE20EA0A-F7E6-4EBF-96D7-E65B5E56EA07}">
      <dgm:prSet/>
      <dgm:spPr/>
      <dgm:t>
        <a:bodyPr/>
        <a:lstStyle/>
        <a:p>
          <a:endParaRPr lang="en-US"/>
        </a:p>
      </dgm:t>
    </dgm:pt>
    <dgm:pt modelId="{D7CF75C5-E677-460F-A563-79B0774324F6}">
      <dgm:prSet custT="1"/>
      <dgm:spPr/>
      <dgm:t>
        <a:bodyPr/>
        <a:lstStyle/>
        <a:p>
          <a:r>
            <a:rPr lang="vi-VN" sz="1050" b="0">
              <a:solidFill>
                <a:srgbClr val="003300"/>
              </a:solidFill>
              <a:latin typeface="+mj-lt"/>
            </a:rPr>
            <a:t>Bước 6: Lưu model vào file “model.h5”</a:t>
          </a:r>
        </a:p>
      </dgm:t>
    </dgm:pt>
    <dgm:pt modelId="{BCAE97F6-CE9E-43D6-B794-23CCAEA8AD6F}" type="parTrans" cxnId="{B01DC531-7CA2-4C6E-8EB8-DD4125B2E827}">
      <dgm:prSet/>
      <dgm:spPr/>
      <dgm:t>
        <a:bodyPr/>
        <a:lstStyle/>
        <a:p>
          <a:endParaRPr lang="en-US"/>
        </a:p>
      </dgm:t>
    </dgm:pt>
    <dgm:pt modelId="{03052D9A-5802-415F-A65B-41C421A6D386}" type="sibTrans" cxnId="{B01DC531-7CA2-4C6E-8EB8-DD4125B2E827}">
      <dgm:prSet/>
      <dgm:spPr/>
      <dgm:t>
        <a:bodyPr/>
        <a:lstStyle/>
        <a:p>
          <a:endParaRPr lang="en-US"/>
        </a:p>
      </dgm:t>
    </dgm:pt>
    <dgm:pt modelId="{17216CF2-5D9B-4B76-8DB1-8536F2CCA128}">
      <dgm:prSet custT="1"/>
      <dgm:spPr/>
      <dgm:t>
        <a:bodyPr/>
        <a:lstStyle/>
        <a:p>
          <a:r>
            <a:rPr lang="vi-VN" sz="1050">
              <a:solidFill>
                <a:srgbClr val="003300"/>
              </a:solidFill>
              <a:latin typeface="+mj-lt"/>
            </a:rPr>
            <a:t>Áp dụng model xây dựng GUI nhận dạng biểu tượng cảm xúc từ ảnh và live video.</a:t>
          </a:r>
          <a:endParaRPr lang="vi-VN" sz="1050" b="0">
            <a:solidFill>
              <a:srgbClr val="003300"/>
            </a:solidFill>
            <a:latin typeface="+mj-lt"/>
          </a:endParaRPr>
        </a:p>
      </dgm:t>
    </dgm:pt>
    <dgm:pt modelId="{38B8F531-C811-4633-8032-A8716592EE28}" type="parTrans" cxnId="{463FC066-6E57-4D96-8699-003E3401AA69}">
      <dgm:prSet/>
      <dgm:spPr/>
      <dgm:t>
        <a:bodyPr/>
        <a:lstStyle/>
        <a:p>
          <a:endParaRPr lang="en-US"/>
        </a:p>
      </dgm:t>
    </dgm:pt>
    <dgm:pt modelId="{04206BF2-1D5F-463C-B4C9-0A55D4CC57E3}" type="sibTrans" cxnId="{463FC066-6E57-4D96-8699-003E3401AA69}">
      <dgm:prSet/>
      <dgm:spPr/>
      <dgm:t>
        <a:bodyPr/>
        <a:lstStyle/>
        <a:p>
          <a:endParaRPr lang="en-US"/>
        </a:p>
      </dgm:t>
    </dgm:pt>
    <dgm:pt modelId="{6C4BBCE7-F51A-4E92-83EC-A6E876A3F6DF}" type="pres">
      <dgm:prSet presAssocID="{8729F900-220A-48F8-9018-794FC0FCE6C2}" presName="linear" presStyleCnt="0">
        <dgm:presLayoutVars>
          <dgm:dir/>
          <dgm:animLvl val="lvl"/>
          <dgm:resizeHandles val="exact"/>
        </dgm:presLayoutVars>
      </dgm:prSet>
      <dgm:spPr/>
    </dgm:pt>
    <dgm:pt modelId="{048FD79E-DBC8-42CE-967E-B2EFA46C44D4}" type="pres">
      <dgm:prSet presAssocID="{F19B2C7F-9225-4C3B-988E-831251943FFF}" presName="parentLin" presStyleCnt="0"/>
      <dgm:spPr/>
    </dgm:pt>
    <dgm:pt modelId="{8F4FB263-4B11-4B59-A7D6-2F2E12795995}" type="pres">
      <dgm:prSet presAssocID="{F19B2C7F-9225-4C3B-988E-831251943FFF}" presName="parentLeftMargin" presStyleLbl="node1" presStyleIdx="0" presStyleCnt="4"/>
      <dgm:spPr/>
    </dgm:pt>
    <dgm:pt modelId="{94CA6B37-D432-452E-8B42-968A3BFF4A37}" type="pres">
      <dgm:prSet presAssocID="{F19B2C7F-9225-4C3B-988E-831251943FFF}" presName="parentText" presStyleLbl="node1" presStyleIdx="0" presStyleCnt="4">
        <dgm:presLayoutVars>
          <dgm:chMax val="0"/>
          <dgm:bulletEnabled val="1"/>
        </dgm:presLayoutVars>
      </dgm:prSet>
      <dgm:spPr/>
    </dgm:pt>
    <dgm:pt modelId="{470387DE-B52A-4DC7-B19E-6CD5DDF41F7E}" type="pres">
      <dgm:prSet presAssocID="{F19B2C7F-9225-4C3B-988E-831251943FFF}" presName="negativeSpace" presStyleCnt="0"/>
      <dgm:spPr/>
    </dgm:pt>
    <dgm:pt modelId="{38B0F2A6-FD26-4A56-9584-498D0823A298}" type="pres">
      <dgm:prSet presAssocID="{F19B2C7F-9225-4C3B-988E-831251943FFF}" presName="childText" presStyleLbl="conFgAcc1" presStyleIdx="0" presStyleCnt="4">
        <dgm:presLayoutVars>
          <dgm:bulletEnabled val="1"/>
        </dgm:presLayoutVars>
      </dgm:prSet>
      <dgm:spPr/>
    </dgm:pt>
    <dgm:pt modelId="{BE2048E6-547E-4947-8D5C-9A483B16DB01}" type="pres">
      <dgm:prSet presAssocID="{5CE9483A-6E6B-4EDE-AF85-A23B6A257E08}" presName="spaceBetweenRectangles" presStyleCnt="0"/>
      <dgm:spPr/>
    </dgm:pt>
    <dgm:pt modelId="{12BC2D23-6FF9-4A08-9057-91114FB71151}" type="pres">
      <dgm:prSet presAssocID="{B6161C28-A419-4353-8A33-F696B8531CA9}" presName="parentLin" presStyleCnt="0"/>
      <dgm:spPr/>
    </dgm:pt>
    <dgm:pt modelId="{8E0BED59-0005-4429-8CB9-8FBEFC4FA7D5}" type="pres">
      <dgm:prSet presAssocID="{B6161C28-A419-4353-8A33-F696B8531CA9}" presName="parentLeftMargin" presStyleLbl="node1" presStyleIdx="0" presStyleCnt="4"/>
      <dgm:spPr/>
    </dgm:pt>
    <dgm:pt modelId="{8C844F46-AF5E-4D41-93D1-0E56FB4A15C4}" type="pres">
      <dgm:prSet presAssocID="{B6161C28-A419-4353-8A33-F696B8531CA9}" presName="parentText" presStyleLbl="node1" presStyleIdx="1" presStyleCnt="4">
        <dgm:presLayoutVars>
          <dgm:chMax val="0"/>
          <dgm:bulletEnabled val="1"/>
        </dgm:presLayoutVars>
      </dgm:prSet>
      <dgm:spPr/>
    </dgm:pt>
    <dgm:pt modelId="{29C7B559-6E3F-4F58-BC14-C8F25806CD35}" type="pres">
      <dgm:prSet presAssocID="{B6161C28-A419-4353-8A33-F696B8531CA9}" presName="negativeSpace" presStyleCnt="0"/>
      <dgm:spPr/>
    </dgm:pt>
    <dgm:pt modelId="{0997EBDF-EE95-4B61-A39D-C7E2FEA69733}" type="pres">
      <dgm:prSet presAssocID="{B6161C28-A419-4353-8A33-F696B8531CA9}" presName="childText" presStyleLbl="conFgAcc1" presStyleIdx="1" presStyleCnt="4">
        <dgm:presLayoutVars>
          <dgm:bulletEnabled val="1"/>
        </dgm:presLayoutVars>
      </dgm:prSet>
      <dgm:spPr/>
    </dgm:pt>
    <dgm:pt modelId="{D86B5059-A147-4D89-A53C-D4FE6553C0CE}" type="pres">
      <dgm:prSet presAssocID="{EBCA7878-C627-4B82-AE6A-AEAE3A822B90}" presName="spaceBetweenRectangles" presStyleCnt="0"/>
      <dgm:spPr/>
    </dgm:pt>
    <dgm:pt modelId="{B7ADC0A6-A40A-43A3-A112-FF705280B8C7}" type="pres">
      <dgm:prSet presAssocID="{F5CB9223-6BF7-4666-BD5B-5DE2E1EBCE46}" presName="parentLin" presStyleCnt="0"/>
      <dgm:spPr/>
    </dgm:pt>
    <dgm:pt modelId="{BE406644-34EA-407E-9DE6-F03A0EEEDF22}" type="pres">
      <dgm:prSet presAssocID="{F5CB9223-6BF7-4666-BD5B-5DE2E1EBCE46}" presName="parentLeftMargin" presStyleLbl="node1" presStyleIdx="1" presStyleCnt="4"/>
      <dgm:spPr/>
    </dgm:pt>
    <dgm:pt modelId="{0E077B97-890F-4D55-BF83-86B21260A5E8}" type="pres">
      <dgm:prSet presAssocID="{F5CB9223-6BF7-4666-BD5B-5DE2E1EBCE46}" presName="parentText" presStyleLbl="node1" presStyleIdx="2" presStyleCnt="4">
        <dgm:presLayoutVars>
          <dgm:chMax val="0"/>
          <dgm:bulletEnabled val="1"/>
        </dgm:presLayoutVars>
      </dgm:prSet>
      <dgm:spPr/>
    </dgm:pt>
    <dgm:pt modelId="{262AE4DC-F1C3-46F8-855C-1B42E26724AF}" type="pres">
      <dgm:prSet presAssocID="{F5CB9223-6BF7-4666-BD5B-5DE2E1EBCE46}" presName="negativeSpace" presStyleCnt="0"/>
      <dgm:spPr/>
    </dgm:pt>
    <dgm:pt modelId="{F713E54B-C4F1-4AC6-9992-099E97756921}" type="pres">
      <dgm:prSet presAssocID="{F5CB9223-6BF7-4666-BD5B-5DE2E1EBCE46}" presName="childText" presStyleLbl="conFgAcc1" presStyleIdx="2" presStyleCnt="4">
        <dgm:presLayoutVars>
          <dgm:bulletEnabled val="1"/>
        </dgm:presLayoutVars>
      </dgm:prSet>
      <dgm:spPr/>
    </dgm:pt>
    <dgm:pt modelId="{6F09C70A-2280-4468-9EFB-FF8816BD3D54}" type="pres">
      <dgm:prSet presAssocID="{FB5EF817-07F7-4545-ACFA-F8128EF7F5B1}" presName="spaceBetweenRectangles" presStyleCnt="0"/>
      <dgm:spPr/>
    </dgm:pt>
    <dgm:pt modelId="{7F35EBBD-2A44-4693-AF02-AB4A4C926B6F}" type="pres">
      <dgm:prSet presAssocID="{17216CF2-5D9B-4B76-8DB1-8536F2CCA128}" presName="parentLin" presStyleCnt="0"/>
      <dgm:spPr/>
    </dgm:pt>
    <dgm:pt modelId="{FC193D54-2FA7-4DEA-8E05-8D1AF99A4F48}" type="pres">
      <dgm:prSet presAssocID="{17216CF2-5D9B-4B76-8DB1-8536F2CCA128}" presName="parentLeftMargin" presStyleLbl="node1" presStyleIdx="2" presStyleCnt="4"/>
      <dgm:spPr/>
    </dgm:pt>
    <dgm:pt modelId="{F786A84A-302D-4104-8475-42C19FD75CFD}" type="pres">
      <dgm:prSet presAssocID="{17216CF2-5D9B-4B76-8DB1-8536F2CCA128}" presName="parentText" presStyleLbl="node1" presStyleIdx="3" presStyleCnt="4">
        <dgm:presLayoutVars>
          <dgm:chMax val="0"/>
          <dgm:bulletEnabled val="1"/>
        </dgm:presLayoutVars>
      </dgm:prSet>
      <dgm:spPr/>
    </dgm:pt>
    <dgm:pt modelId="{59253D95-5570-4B13-A813-96E90349C90F}" type="pres">
      <dgm:prSet presAssocID="{17216CF2-5D9B-4B76-8DB1-8536F2CCA128}" presName="negativeSpace" presStyleCnt="0"/>
      <dgm:spPr/>
    </dgm:pt>
    <dgm:pt modelId="{82D04C3E-1656-412F-94B3-D2E38344F536}" type="pres">
      <dgm:prSet presAssocID="{17216CF2-5D9B-4B76-8DB1-8536F2CCA128}" presName="childText" presStyleLbl="conFgAcc1" presStyleIdx="3" presStyleCnt="4">
        <dgm:presLayoutVars>
          <dgm:bulletEnabled val="1"/>
        </dgm:presLayoutVars>
      </dgm:prSet>
      <dgm:spPr/>
    </dgm:pt>
  </dgm:ptLst>
  <dgm:cxnLst>
    <dgm:cxn modelId="{2812900A-7B83-49B1-AF01-0F6CF6480D77}" type="presOf" srcId="{F66EC449-F57A-4F1B-92BA-2E74862ACF62}" destId="{F713E54B-C4F1-4AC6-9992-099E97756921}" srcOrd="0" destOrd="2" presId="urn:microsoft.com/office/officeart/2005/8/layout/list1"/>
    <dgm:cxn modelId="{AE20EA0A-F7E6-4EBF-96D7-E65B5E56EA07}" srcId="{F5CB9223-6BF7-4666-BD5B-5DE2E1EBCE46}" destId="{CFAC0018-571D-4533-A9B9-BF3414CF209B}" srcOrd="4" destOrd="0" parTransId="{BB11629B-5B84-4E39-90AF-7F99157525A8}" sibTransId="{2C053311-0B57-40F2-817C-2E7FD0D54E69}"/>
    <dgm:cxn modelId="{9AB9B913-2D7F-4369-A9F7-11E4CB29431C}" type="presOf" srcId="{F5CB9223-6BF7-4666-BD5B-5DE2E1EBCE46}" destId="{BE406644-34EA-407E-9DE6-F03A0EEEDF22}" srcOrd="0" destOrd="0" presId="urn:microsoft.com/office/officeart/2005/8/layout/list1"/>
    <dgm:cxn modelId="{45248B22-02C0-4FED-9468-7EF08AF81E99}" srcId="{F5CB9223-6BF7-4666-BD5B-5DE2E1EBCE46}" destId="{507C69FB-57E4-4D46-AF58-4042D01C11B2}" srcOrd="3" destOrd="0" parTransId="{1A8C17AA-A0A5-401D-B429-B5575D3CF128}" sibTransId="{AFA3C546-032A-4C82-B0E6-0F2033A08AB7}"/>
    <dgm:cxn modelId="{33E20F26-240D-4DD2-AD90-60700B4F88C1}" type="presOf" srcId="{17216CF2-5D9B-4B76-8DB1-8536F2CCA128}" destId="{F786A84A-302D-4104-8475-42C19FD75CFD}" srcOrd="1" destOrd="0" presId="urn:microsoft.com/office/officeart/2005/8/layout/list1"/>
    <dgm:cxn modelId="{3EF44C2B-3996-4FF7-808B-C5FF58243BE6}" type="presOf" srcId="{8729F900-220A-48F8-9018-794FC0FCE6C2}" destId="{6C4BBCE7-F51A-4E92-83EC-A6E876A3F6DF}" srcOrd="0" destOrd="0" presId="urn:microsoft.com/office/officeart/2005/8/layout/list1"/>
    <dgm:cxn modelId="{B01DC531-7CA2-4C6E-8EB8-DD4125B2E827}" srcId="{F5CB9223-6BF7-4666-BD5B-5DE2E1EBCE46}" destId="{D7CF75C5-E677-460F-A563-79B0774324F6}" srcOrd="5" destOrd="0" parTransId="{BCAE97F6-CE9E-43D6-B794-23CCAEA8AD6F}" sibTransId="{03052D9A-5802-415F-A65B-41C421A6D386}"/>
    <dgm:cxn modelId="{21C5073C-C901-40DB-A4AD-007C78A3AA96}" type="presOf" srcId="{507C69FB-57E4-4D46-AF58-4042D01C11B2}" destId="{F713E54B-C4F1-4AC6-9992-099E97756921}" srcOrd="0" destOrd="3" presId="urn:microsoft.com/office/officeart/2005/8/layout/list1"/>
    <dgm:cxn modelId="{DBB4475C-8F81-400F-B02D-6ABD20503797}" srcId="{8729F900-220A-48F8-9018-794FC0FCE6C2}" destId="{B6161C28-A419-4353-8A33-F696B8531CA9}" srcOrd="1" destOrd="0" parTransId="{8D2D5702-A17C-46DF-8ABB-043A8152AE23}" sibTransId="{EBCA7878-C627-4B82-AE6A-AEAE3A822B90}"/>
    <dgm:cxn modelId="{BE9F5644-A447-4EA4-AA15-E12CF937D4D3}" type="presOf" srcId="{F5CB9223-6BF7-4666-BD5B-5DE2E1EBCE46}" destId="{0E077B97-890F-4D55-BF83-86B21260A5E8}" srcOrd="1" destOrd="0" presId="urn:microsoft.com/office/officeart/2005/8/layout/list1"/>
    <dgm:cxn modelId="{463FC066-6E57-4D96-8699-003E3401AA69}" srcId="{8729F900-220A-48F8-9018-794FC0FCE6C2}" destId="{17216CF2-5D9B-4B76-8DB1-8536F2CCA128}" srcOrd="3" destOrd="0" parTransId="{38B8F531-C811-4633-8032-A8716592EE28}" sibTransId="{04206BF2-1D5F-463C-B4C9-0A55D4CC57E3}"/>
    <dgm:cxn modelId="{E67F9A47-6CF6-49AC-95C4-DBD23D888E81}" type="presOf" srcId="{F19B2C7F-9225-4C3B-988E-831251943FFF}" destId="{94CA6B37-D432-452E-8B42-968A3BFF4A37}" srcOrd="1" destOrd="0" presId="urn:microsoft.com/office/officeart/2005/8/layout/list1"/>
    <dgm:cxn modelId="{52E47A6C-F261-411B-A4AA-67DC62ECF984}" type="presOf" srcId="{CFAC0018-571D-4533-A9B9-BF3414CF209B}" destId="{F713E54B-C4F1-4AC6-9992-099E97756921}" srcOrd="0" destOrd="4" presId="urn:microsoft.com/office/officeart/2005/8/layout/list1"/>
    <dgm:cxn modelId="{4A696752-4DCC-4C2E-95D8-44CA0AAA7E08}" srcId="{F5CB9223-6BF7-4666-BD5B-5DE2E1EBCE46}" destId="{9A8E2AA1-3161-482C-8178-B2375776DE56}" srcOrd="0" destOrd="0" parTransId="{A2C0F1F8-00C0-4513-A62B-CC04E67414D0}" sibTransId="{39580D6A-3B1B-4D26-8025-258CEF67F566}"/>
    <dgm:cxn modelId="{C1A9EB74-AC3A-43E4-9881-BCC67E97709D}" type="presOf" srcId="{B6161C28-A419-4353-8A33-F696B8531CA9}" destId="{8E0BED59-0005-4429-8CB9-8FBEFC4FA7D5}" srcOrd="0" destOrd="0" presId="urn:microsoft.com/office/officeart/2005/8/layout/list1"/>
    <dgm:cxn modelId="{DF8D5357-C3D1-411E-BC98-C89ADCC4A9EC}" srcId="{8729F900-220A-48F8-9018-794FC0FCE6C2}" destId="{F5CB9223-6BF7-4666-BD5B-5DE2E1EBCE46}" srcOrd="2" destOrd="0" parTransId="{96E48FD5-F351-48DD-84A5-5466A306CC13}" sibTransId="{FB5EF817-07F7-4545-ACFA-F8128EF7F5B1}"/>
    <dgm:cxn modelId="{F06BA283-12EC-4F70-AA5E-B4DBFDE4CC50}" type="presOf" srcId="{F19B2C7F-9225-4C3B-988E-831251943FFF}" destId="{8F4FB263-4B11-4B59-A7D6-2F2E12795995}" srcOrd="0" destOrd="0" presId="urn:microsoft.com/office/officeart/2005/8/layout/list1"/>
    <dgm:cxn modelId="{42320499-C5CC-4F54-A1D5-04708ABFD405}" srcId="{8729F900-220A-48F8-9018-794FC0FCE6C2}" destId="{F19B2C7F-9225-4C3B-988E-831251943FFF}" srcOrd="0" destOrd="0" parTransId="{C5551593-A6B3-4B2C-9EC1-FC72AAD8AECB}" sibTransId="{5CE9483A-6E6B-4EDE-AF85-A23B6A257E08}"/>
    <dgm:cxn modelId="{008396B6-2BCF-4142-B1BE-46D0C568F4AE}" type="presOf" srcId="{B6161C28-A419-4353-8A33-F696B8531CA9}" destId="{8C844F46-AF5E-4D41-93D1-0E56FB4A15C4}" srcOrd="1" destOrd="0" presId="urn:microsoft.com/office/officeart/2005/8/layout/list1"/>
    <dgm:cxn modelId="{38F84EC2-E78F-4090-AA92-ACB54BFFE78D}" type="presOf" srcId="{D7CF75C5-E677-460F-A563-79B0774324F6}" destId="{F713E54B-C4F1-4AC6-9992-099E97756921}" srcOrd="0" destOrd="5" presId="urn:microsoft.com/office/officeart/2005/8/layout/list1"/>
    <dgm:cxn modelId="{4DCFD6F1-B730-4026-ABA7-B4E47B1D9438}" srcId="{F5CB9223-6BF7-4666-BD5B-5DE2E1EBCE46}" destId="{F66EC449-F57A-4F1B-92BA-2E74862ACF62}" srcOrd="2" destOrd="0" parTransId="{65577672-A59F-4FB2-A7BD-9925955B75BB}" sibTransId="{7857BB30-D60C-4FA0-A92F-0CCB3AE103DA}"/>
    <dgm:cxn modelId="{08A601F7-C790-4AF0-A01C-EC10C5646F91}" type="presOf" srcId="{52C073E8-7A83-46E3-A7A2-DF57013BF5DE}" destId="{F713E54B-C4F1-4AC6-9992-099E97756921}" srcOrd="0" destOrd="1" presId="urn:microsoft.com/office/officeart/2005/8/layout/list1"/>
    <dgm:cxn modelId="{ED1DDDFA-F210-4748-B3D0-8A6AC18C429F}" type="presOf" srcId="{17216CF2-5D9B-4B76-8DB1-8536F2CCA128}" destId="{FC193D54-2FA7-4DEA-8E05-8D1AF99A4F48}" srcOrd="0" destOrd="0" presId="urn:microsoft.com/office/officeart/2005/8/layout/list1"/>
    <dgm:cxn modelId="{D54218FC-D8F6-4085-AA33-67DE8A877FF1}" srcId="{F5CB9223-6BF7-4666-BD5B-5DE2E1EBCE46}" destId="{52C073E8-7A83-46E3-A7A2-DF57013BF5DE}" srcOrd="1" destOrd="0" parTransId="{E0A196F1-2B33-47F6-97D1-6E7CC085926D}" sibTransId="{DF84BC0E-5B05-4195-B7A5-BFF109C73FF5}"/>
    <dgm:cxn modelId="{B192E6FD-821C-4AF9-831E-8ACE163DAE58}" type="presOf" srcId="{9A8E2AA1-3161-482C-8178-B2375776DE56}" destId="{F713E54B-C4F1-4AC6-9992-099E97756921}" srcOrd="0" destOrd="0" presId="urn:microsoft.com/office/officeart/2005/8/layout/list1"/>
    <dgm:cxn modelId="{FB43C1F6-BBC4-4918-90C1-920E2718362D}" type="presParOf" srcId="{6C4BBCE7-F51A-4E92-83EC-A6E876A3F6DF}" destId="{048FD79E-DBC8-42CE-967E-B2EFA46C44D4}" srcOrd="0" destOrd="0" presId="urn:microsoft.com/office/officeart/2005/8/layout/list1"/>
    <dgm:cxn modelId="{BD8DF985-D1C7-4EC4-9EAA-4C9652378AF3}" type="presParOf" srcId="{048FD79E-DBC8-42CE-967E-B2EFA46C44D4}" destId="{8F4FB263-4B11-4B59-A7D6-2F2E12795995}" srcOrd="0" destOrd="0" presId="urn:microsoft.com/office/officeart/2005/8/layout/list1"/>
    <dgm:cxn modelId="{F1311A73-9F1E-479D-B2FB-73BE67218637}" type="presParOf" srcId="{048FD79E-DBC8-42CE-967E-B2EFA46C44D4}" destId="{94CA6B37-D432-452E-8B42-968A3BFF4A37}" srcOrd="1" destOrd="0" presId="urn:microsoft.com/office/officeart/2005/8/layout/list1"/>
    <dgm:cxn modelId="{E088B80D-E9B6-456C-B6B5-D52404927FC1}" type="presParOf" srcId="{6C4BBCE7-F51A-4E92-83EC-A6E876A3F6DF}" destId="{470387DE-B52A-4DC7-B19E-6CD5DDF41F7E}" srcOrd="1" destOrd="0" presId="urn:microsoft.com/office/officeart/2005/8/layout/list1"/>
    <dgm:cxn modelId="{EA55AEB8-9356-4076-BE59-72122EA5BE18}" type="presParOf" srcId="{6C4BBCE7-F51A-4E92-83EC-A6E876A3F6DF}" destId="{38B0F2A6-FD26-4A56-9584-498D0823A298}" srcOrd="2" destOrd="0" presId="urn:microsoft.com/office/officeart/2005/8/layout/list1"/>
    <dgm:cxn modelId="{0F7589B6-D29F-49E1-A606-E505B823EB93}" type="presParOf" srcId="{6C4BBCE7-F51A-4E92-83EC-A6E876A3F6DF}" destId="{BE2048E6-547E-4947-8D5C-9A483B16DB01}" srcOrd="3" destOrd="0" presId="urn:microsoft.com/office/officeart/2005/8/layout/list1"/>
    <dgm:cxn modelId="{779F8D30-0CC9-4256-AA6B-802FD3D06D17}" type="presParOf" srcId="{6C4BBCE7-F51A-4E92-83EC-A6E876A3F6DF}" destId="{12BC2D23-6FF9-4A08-9057-91114FB71151}" srcOrd="4" destOrd="0" presId="urn:microsoft.com/office/officeart/2005/8/layout/list1"/>
    <dgm:cxn modelId="{B5D9C184-4CE5-428C-8272-1AE8C1F45032}" type="presParOf" srcId="{12BC2D23-6FF9-4A08-9057-91114FB71151}" destId="{8E0BED59-0005-4429-8CB9-8FBEFC4FA7D5}" srcOrd="0" destOrd="0" presId="urn:microsoft.com/office/officeart/2005/8/layout/list1"/>
    <dgm:cxn modelId="{58FE3CE9-A790-446C-8060-092A796070B3}" type="presParOf" srcId="{12BC2D23-6FF9-4A08-9057-91114FB71151}" destId="{8C844F46-AF5E-4D41-93D1-0E56FB4A15C4}" srcOrd="1" destOrd="0" presId="urn:microsoft.com/office/officeart/2005/8/layout/list1"/>
    <dgm:cxn modelId="{1559FFF2-11D1-4C0F-859A-6F6BF73662A1}" type="presParOf" srcId="{6C4BBCE7-F51A-4E92-83EC-A6E876A3F6DF}" destId="{29C7B559-6E3F-4F58-BC14-C8F25806CD35}" srcOrd="5" destOrd="0" presId="urn:microsoft.com/office/officeart/2005/8/layout/list1"/>
    <dgm:cxn modelId="{B07B677C-0471-425B-BF74-3D9C51DC8CF7}" type="presParOf" srcId="{6C4BBCE7-F51A-4E92-83EC-A6E876A3F6DF}" destId="{0997EBDF-EE95-4B61-A39D-C7E2FEA69733}" srcOrd="6" destOrd="0" presId="urn:microsoft.com/office/officeart/2005/8/layout/list1"/>
    <dgm:cxn modelId="{59A48536-F84B-4838-ABC8-7EF76D315511}" type="presParOf" srcId="{6C4BBCE7-F51A-4E92-83EC-A6E876A3F6DF}" destId="{D86B5059-A147-4D89-A53C-D4FE6553C0CE}" srcOrd="7" destOrd="0" presId="urn:microsoft.com/office/officeart/2005/8/layout/list1"/>
    <dgm:cxn modelId="{A8650A7A-FCB5-4BF9-8108-23748D5FECD1}" type="presParOf" srcId="{6C4BBCE7-F51A-4E92-83EC-A6E876A3F6DF}" destId="{B7ADC0A6-A40A-43A3-A112-FF705280B8C7}" srcOrd="8" destOrd="0" presId="urn:microsoft.com/office/officeart/2005/8/layout/list1"/>
    <dgm:cxn modelId="{BBBC3601-E43E-403D-B6B2-3795E137D83A}" type="presParOf" srcId="{B7ADC0A6-A40A-43A3-A112-FF705280B8C7}" destId="{BE406644-34EA-407E-9DE6-F03A0EEEDF22}" srcOrd="0" destOrd="0" presId="urn:microsoft.com/office/officeart/2005/8/layout/list1"/>
    <dgm:cxn modelId="{40908CE8-D2F4-4BF0-8F48-1257245785F1}" type="presParOf" srcId="{B7ADC0A6-A40A-43A3-A112-FF705280B8C7}" destId="{0E077B97-890F-4D55-BF83-86B21260A5E8}" srcOrd="1" destOrd="0" presId="urn:microsoft.com/office/officeart/2005/8/layout/list1"/>
    <dgm:cxn modelId="{14EF7E6F-02C8-40F1-BC90-376C2F1DA2E9}" type="presParOf" srcId="{6C4BBCE7-F51A-4E92-83EC-A6E876A3F6DF}" destId="{262AE4DC-F1C3-46F8-855C-1B42E26724AF}" srcOrd="9" destOrd="0" presId="urn:microsoft.com/office/officeart/2005/8/layout/list1"/>
    <dgm:cxn modelId="{9D3FDA34-2EA0-4250-978E-F2BC594BA547}" type="presParOf" srcId="{6C4BBCE7-F51A-4E92-83EC-A6E876A3F6DF}" destId="{F713E54B-C4F1-4AC6-9992-099E97756921}" srcOrd="10" destOrd="0" presId="urn:microsoft.com/office/officeart/2005/8/layout/list1"/>
    <dgm:cxn modelId="{C57636E6-A240-4DE6-9D4C-75D2A36F9F6B}" type="presParOf" srcId="{6C4BBCE7-F51A-4E92-83EC-A6E876A3F6DF}" destId="{6F09C70A-2280-4468-9EFB-FF8816BD3D54}" srcOrd="11" destOrd="0" presId="urn:microsoft.com/office/officeart/2005/8/layout/list1"/>
    <dgm:cxn modelId="{EC8A4ABB-BD1C-4E9A-B443-2F929EB98C9A}" type="presParOf" srcId="{6C4BBCE7-F51A-4E92-83EC-A6E876A3F6DF}" destId="{7F35EBBD-2A44-4693-AF02-AB4A4C926B6F}" srcOrd="12" destOrd="0" presId="urn:microsoft.com/office/officeart/2005/8/layout/list1"/>
    <dgm:cxn modelId="{B1FFBDBE-4B90-4A84-9779-16FAA1BA9B49}" type="presParOf" srcId="{7F35EBBD-2A44-4693-AF02-AB4A4C926B6F}" destId="{FC193D54-2FA7-4DEA-8E05-8D1AF99A4F48}" srcOrd="0" destOrd="0" presId="urn:microsoft.com/office/officeart/2005/8/layout/list1"/>
    <dgm:cxn modelId="{3744B264-C256-4A65-8C62-2BF677F98CE8}" type="presParOf" srcId="{7F35EBBD-2A44-4693-AF02-AB4A4C926B6F}" destId="{F786A84A-302D-4104-8475-42C19FD75CFD}" srcOrd="1" destOrd="0" presId="urn:microsoft.com/office/officeart/2005/8/layout/list1"/>
    <dgm:cxn modelId="{9B42D21D-F35A-47A7-8F55-49B4D5437C05}" type="presParOf" srcId="{6C4BBCE7-F51A-4E92-83EC-A6E876A3F6DF}" destId="{59253D95-5570-4B13-A813-96E90349C90F}" srcOrd="13" destOrd="0" presId="urn:microsoft.com/office/officeart/2005/8/layout/list1"/>
    <dgm:cxn modelId="{BE87EB27-7388-4786-A453-E5C03526664C}" type="presParOf" srcId="{6C4BBCE7-F51A-4E92-83EC-A6E876A3F6DF}" destId="{82D04C3E-1656-412F-94B3-D2E38344F536}"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02850A-605E-4D5B-A04C-CE6A663516C2}"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CC6567B1-9954-46EF-9113-647FF08BD2A5}">
      <dgm:prSet phldrT="[Text]" custT="1">
        <dgm:style>
          <a:lnRef idx="2">
            <a:schemeClr val="dk1"/>
          </a:lnRef>
          <a:fillRef idx="1">
            <a:schemeClr val="lt1"/>
          </a:fillRef>
          <a:effectRef idx="0">
            <a:schemeClr val="dk1"/>
          </a:effectRef>
          <a:fontRef idx="minor">
            <a:schemeClr val="dk1"/>
          </a:fontRef>
        </dgm:style>
      </dgm:prSet>
      <dgm:spPr/>
      <dgm:t>
        <a:bodyPr/>
        <a:lstStyle/>
        <a:p>
          <a:r>
            <a:rPr lang="vi-VN" sz="1600">
              <a:solidFill>
                <a:srgbClr val="003300"/>
              </a:solidFill>
              <a:latin typeface="+mj-lt"/>
            </a:rPr>
            <a:t>Thu nhận ảnh</a:t>
          </a:r>
          <a:endParaRPr lang="en-US" sz="1600">
            <a:solidFill>
              <a:srgbClr val="003300"/>
            </a:solidFill>
            <a:latin typeface="+mj-lt"/>
          </a:endParaRPr>
        </a:p>
      </dgm:t>
    </dgm:pt>
    <dgm:pt modelId="{24036738-58E5-4188-9B18-FE0068148FF9}" type="parTrans" cxnId="{B183DD64-7AA6-47D6-BD03-0FE4DC55AF87}">
      <dgm:prSet/>
      <dgm:spPr/>
      <dgm:t>
        <a:bodyPr/>
        <a:lstStyle/>
        <a:p>
          <a:endParaRPr lang="en-US"/>
        </a:p>
      </dgm:t>
    </dgm:pt>
    <dgm:pt modelId="{E69BDD51-8656-405B-8565-34FE4E8C1D10}" type="sibTrans" cxnId="{B183DD64-7AA6-47D6-BD03-0FE4DC55AF87}">
      <dgm:prSet/>
      <dgm:spPr/>
      <dgm:t>
        <a:bodyPr/>
        <a:lstStyle/>
        <a:p>
          <a:endParaRPr lang="en-US"/>
        </a:p>
      </dgm:t>
    </dgm:pt>
    <dgm:pt modelId="{914A9EC9-1F16-4F7F-AA80-91B543C9EB6F}">
      <dgm:prSet custT="1"/>
      <dgm:spPr/>
      <dgm:t>
        <a:bodyPr/>
        <a:lstStyle/>
        <a:p>
          <a:r>
            <a:rPr lang="vi-VN" sz="1600">
              <a:solidFill>
                <a:srgbClr val="003300"/>
              </a:solidFill>
              <a:latin typeface="+mj-lt"/>
            </a:rPr>
            <a:t>Tiền xử lý</a:t>
          </a:r>
        </a:p>
      </dgm:t>
    </dgm:pt>
    <dgm:pt modelId="{46E1BE4C-8430-4017-B2AC-0163BD1A9CC1}" type="parTrans" cxnId="{E8247D4F-1E8B-410A-B8D2-40FDF8F98987}">
      <dgm:prSet/>
      <dgm:spPr/>
      <dgm:t>
        <a:bodyPr/>
        <a:lstStyle/>
        <a:p>
          <a:endParaRPr lang="en-US"/>
        </a:p>
      </dgm:t>
    </dgm:pt>
    <dgm:pt modelId="{DDDDCF8A-DCD7-40FF-BF9F-A6041C9A4D99}" type="sibTrans" cxnId="{E8247D4F-1E8B-410A-B8D2-40FDF8F98987}">
      <dgm:prSet/>
      <dgm:spPr/>
      <dgm:t>
        <a:bodyPr/>
        <a:lstStyle/>
        <a:p>
          <a:endParaRPr lang="en-US"/>
        </a:p>
      </dgm:t>
    </dgm:pt>
    <dgm:pt modelId="{10F8AC3B-48FB-4054-B14D-FD519150876E}">
      <dgm:prSet custT="1"/>
      <dgm:spPr/>
      <dgm:t>
        <a:bodyPr/>
        <a:lstStyle/>
        <a:p>
          <a:r>
            <a:rPr lang="vi-VN" sz="1600">
              <a:solidFill>
                <a:srgbClr val="003300"/>
              </a:solidFill>
              <a:latin typeface="+mj-lt"/>
            </a:rPr>
            <a:t>Phân đoạn ảnh</a:t>
          </a:r>
        </a:p>
      </dgm:t>
    </dgm:pt>
    <dgm:pt modelId="{0D3CEFCC-3360-4156-BD06-7DED188D8072}" type="parTrans" cxnId="{D9919DFA-7ECB-45BE-8349-8242B5C647B1}">
      <dgm:prSet/>
      <dgm:spPr/>
      <dgm:t>
        <a:bodyPr/>
        <a:lstStyle/>
        <a:p>
          <a:endParaRPr lang="en-US"/>
        </a:p>
      </dgm:t>
    </dgm:pt>
    <dgm:pt modelId="{A0912029-93D7-420A-857D-AFB7709F15B5}" type="sibTrans" cxnId="{D9919DFA-7ECB-45BE-8349-8242B5C647B1}">
      <dgm:prSet/>
      <dgm:spPr/>
      <dgm:t>
        <a:bodyPr/>
        <a:lstStyle/>
        <a:p>
          <a:endParaRPr lang="en-US"/>
        </a:p>
      </dgm:t>
    </dgm:pt>
    <dgm:pt modelId="{9B3C76AB-9DD4-4A31-A94F-1BA3CA779BAD}">
      <dgm:prSet custT="1"/>
      <dgm:spPr/>
      <dgm:t>
        <a:bodyPr/>
        <a:lstStyle/>
        <a:p>
          <a:r>
            <a:rPr lang="vi-VN" sz="1600">
              <a:solidFill>
                <a:srgbClr val="003300"/>
              </a:solidFill>
              <a:latin typeface="+mj-lt"/>
            </a:rPr>
            <a:t>Tách các đặc tính</a:t>
          </a:r>
        </a:p>
      </dgm:t>
    </dgm:pt>
    <dgm:pt modelId="{1D99F877-7247-4602-9672-EC6DB076C929}" type="parTrans" cxnId="{ED5C01FE-8EA2-47F3-A1D0-27C69ED8ECBA}">
      <dgm:prSet/>
      <dgm:spPr/>
      <dgm:t>
        <a:bodyPr/>
        <a:lstStyle/>
        <a:p>
          <a:endParaRPr lang="en-US"/>
        </a:p>
      </dgm:t>
    </dgm:pt>
    <dgm:pt modelId="{5F0FC263-438B-42C7-A430-7E60D538C23C}" type="sibTrans" cxnId="{ED5C01FE-8EA2-47F3-A1D0-27C69ED8ECBA}">
      <dgm:prSet/>
      <dgm:spPr/>
      <dgm:t>
        <a:bodyPr/>
        <a:lstStyle/>
        <a:p>
          <a:endParaRPr lang="en-US"/>
        </a:p>
      </dgm:t>
    </dgm:pt>
    <dgm:pt modelId="{6BB1AC3E-8E7C-4D81-91F2-7FE1DE9EAAF6}">
      <dgm:prSet custT="1"/>
      <dgm:spPr/>
      <dgm:t>
        <a:bodyPr/>
        <a:lstStyle/>
        <a:p>
          <a:r>
            <a:rPr lang="vi-VN" sz="1600">
              <a:solidFill>
                <a:srgbClr val="003300"/>
              </a:solidFill>
              <a:latin typeface="+mj-lt"/>
            </a:rPr>
            <a:t>Nhận dạng và giải thích</a:t>
          </a:r>
        </a:p>
      </dgm:t>
    </dgm:pt>
    <dgm:pt modelId="{7C6CE76C-0BF8-4B05-9A73-FD84E44698E7}" type="parTrans" cxnId="{7893A69F-F4B7-4198-A09B-C82121D3DE6B}">
      <dgm:prSet/>
      <dgm:spPr/>
      <dgm:t>
        <a:bodyPr/>
        <a:lstStyle/>
        <a:p>
          <a:endParaRPr lang="en-US"/>
        </a:p>
      </dgm:t>
    </dgm:pt>
    <dgm:pt modelId="{F56F5688-9283-4E20-ABD3-B62F6A749302}" type="sibTrans" cxnId="{7893A69F-F4B7-4198-A09B-C82121D3DE6B}">
      <dgm:prSet/>
      <dgm:spPr/>
      <dgm:t>
        <a:bodyPr/>
        <a:lstStyle/>
        <a:p>
          <a:endParaRPr lang="en-US"/>
        </a:p>
      </dgm:t>
    </dgm:pt>
    <dgm:pt modelId="{FDC7DCAF-6C95-4427-8067-244CDBB43FC3}" type="pres">
      <dgm:prSet presAssocID="{0302850A-605E-4D5B-A04C-CE6A663516C2}" presName="linear" presStyleCnt="0">
        <dgm:presLayoutVars>
          <dgm:animLvl val="lvl"/>
          <dgm:resizeHandles val="exact"/>
        </dgm:presLayoutVars>
      </dgm:prSet>
      <dgm:spPr/>
    </dgm:pt>
    <dgm:pt modelId="{E299E885-BC3B-4337-B7F6-D4FB815AE832}" type="pres">
      <dgm:prSet presAssocID="{CC6567B1-9954-46EF-9113-647FF08BD2A5}" presName="parentText" presStyleLbl="node1" presStyleIdx="0" presStyleCnt="5">
        <dgm:presLayoutVars>
          <dgm:chMax val="0"/>
          <dgm:bulletEnabled val="1"/>
        </dgm:presLayoutVars>
      </dgm:prSet>
      <dgm:spPr/>
    </dgm:pt>
    <dgm:pt modelId="{48FE1C65-75C7-4056-8A6D-02DCF3A581D3}" type="pres">
      <dgm:prSet presAssocID="{E69BDD51-8656-405B-8565-34FE4E8C1D10}" presName="spacer" presStyleCnt="0"/>
      <dgm:spPr/>
    </dgm:pt>
    <dgm:pt modelId="{19654A73-297C-40EE-972D-5ADB466578AD}" type="pres">
      <dgm:prSet presAssocID="{914A9EC9-1F16-4F7F-AA80-91B543C9EB6F}" presName="parentText" presStyleLbl="node1" presStyleIdx="1" presStyleCnt="5">
        <dgm:presLayoutVars>
          <dgm:chMax val="0"/>
          <dgm:bulletEnabled val="1"/>
        </dgm:presLayoutVars>
      </dgm:prSet>
      <dgm:spPr/>
    </dgm:pt>
    <dgm:pt modelId="{CA3975EB-2A1E-4409-8B40-20EE8E5B2598}" type="pres">
      <dgm:prSet presAssocID="{DDDDCF8A-DCD7-40FF-BF9F-A6041C9A4D99}" presName="spacer" presStyleCnt="0"/>
      <dgm:spPr/>
    </dgm:pt>
    <dgm:pt modelId="{4E50505C-021D-4465-B9CA-E179D47C40C1}" type="pres">
      <dgm:prSet presAssocID="{10F8AC3B-48FB-4054-B14D-FD519150876E}" presName="parentText" presStyleLbl="node1" presStyleIdx="2" presStyleCnt="5">
        <dgm:presLayoutVars>
          <dgm:chMax val="0"/>
          <dgm:bulletEnabled val="1"/>
        </dgm:presLayoutVars>
      </dgm:prSet>
      <dgm:spPr/>
    </dgm:pt>
    <dgm:pt modelId="{9170EB6D-F5A1-432F-9AE1-FBF02A9553ED}" type="pres">
      <dgm:prSet presAssocID="{A0912029-93D7-420A-857D-AFB7709F15B5}" presName="spacer" presStyleCnt="0"/>
      <dgm:spPr/>
    </dgm:pt>
    <dgm:pt modelId="{3454DE4F-CF99-435F-845E-ACB942239BDC}" type="pres">
      <dgm:prSet presAssocID="{9B3C76AB-9DD4-4A31-A94F-1BA3CA779BAD}" presName="parentText" presStyleLbl="node1" presStyleIdx="3" presStyleCnt="5">
        <dgm:presLayoutVars>
          <dgm:chMax val="0"/>
          <dgm:bulletEnabled val="1"/>
        </dgm:presLayoutVars>
      </dgm:prSet>
      <dgm:spPr/>
    </dgm:pt>
    <dgm:pt modelId="{AAFB22C7-A1A5-4FAD-9E3F-4DDD055F8594}" type="pres">
      <dgm:prSet presAssocID="{5F0FC263-438B-42C7-A430-7E60D538C23C}" presName="spacer" presStyleCnt="0"/>
      <dgm:spPr/>
    </dgm:pt>
    <dgm:pt modelId="{C4C7B32A-57F8-4EF5-BE68-BA06BDBAC04E}" type="pres">
      <dgm:prSet presAssocID="{6BB1AC3E-8E7C-4D81-91F2-7FE1DE9EAAF6}" presName="parentText" presStyleLbl="node1" presStyleIdx="4" presStyleCnt="5">
        <dgm:presLayoutVars>
          <dgm:chMax val="0"/>
          <dgm:bulletEnabled val="1"/>
        </dgm:presLayoutVars>
      </dgm:prSet>
      <dgm:spPr/>
    </dgm:pt>
  </dgm:ptLst>
  <dgm:cxnLst>
    <dgm:cxn modelId="{671CFD06-4B1D-4898-939C-659E998FE0FE}" type="presOf" srcId="{10F8AC3B-48FB-4054-B14D-FD519150876E}" destId="{4E50505C-021D-4465-B9CA-E179D47C40C1}" srcOrd="0" destOrd="0" presId="urn:microsoft.com/office/officeart/2005/8/layout/vList2"/>
    <dgm:cxn modelId="{CD548216-0AE4-48EE-9060-74C3825B2F3E}" type="presOf" srcId="{0302850A-605E-4D5B-A04C-CE6A663516C2}" destId="{FDC7DCAF-6C95-4427-8067-244CDBB43FC3}" srcOrd="0" destOrd="0" presId="urn:microsoft.com/office/officeart/2005/8/layout/vList2"/>
    <dgm:cxn modelId="{255C6B60-36F0-441D-8BCB-401D68356182}" type="presOf" srcId="{914A9EC9-1F16-4F7F-AA80-91B543C9EB6F}" destId="{19654A73-297C-40EE-972D-5ADB466578AD}" srcOrd="0" destOrd="0" presId="urn:microsoft.com/office/officeart/2005/8/layout/vList2"/>
    <dgm:cxn modelId="{B183DD64-7AA6-47D6-BD03-0FE4DC55AF87}" srcId="{0302850A-605E-4D5B-A04C-CE6A663516C2}" destId="{CC6567B1-9954-46EF-9113-647FF08BD2A5}" srcOrd="0" destOrd="0" parTransId="{24036738-58E5-4188-9B18-FE0068148FF9}" sibTransId="{E69BDD51-8656-405B-8565-34FE4E8C1D10}"/>
    <dgm:cxn modelId="{E8247D4F-1E8B-410A-B8D2-40FDF8F98987}" srcId="{0302850A-605E-4D5B-A04C-CE6A663516C2}" destId="{914A9EC9-1F16-4F7F-AA80-91B543C9EB6F}" srcOrd="1" destOrd="0" parTransId="{46E1BE4C-8430-4017-B2AC-0163BD1A9CC1}" sibTransId="{DDDDCF8A-DCD7-40FF-BF9F-A6041C9A4D99}"/>
    <dgm:cxn modelId="{7893A69F-F4B7-4198-A09B-C82121D3DE6B}" srcId="{0302850A-605E-4D5B-A04C-CE6A663516C2}" destId="{6BB1AC3E-8E7C-4D81-91F2-7FE1DE9EAAF6}" srcOrd="4" destOrd="0" parTransId="{7C6CE76C-0BF8-4B05-9A73-FD84E44698E7}" sibTransId="{F56F5688-9283-4E20-ABD3-B62F6A749302}"/>
    <dgm:cxn modelId="{E21E0DC3-F1B3-4936-B700-CB7B3A7496F9}" type="presOf" srcId="{6BB1AC3E-8E7C-4D81-91F2-7FE1DE9EAAF6}" destId="{C4C7B32A-57F8-4EF5-BE68-BA06BDBAC04E}" srcOrd="0" destOrd="0" presId="urn:microsoft.com/office/officeart/2005/8/layout/vList2"/>
    <dgm:cxn modelId="{D654B7D5-8254-488B-BDB1-EBF91BEC8DE4}" type="presOf" srcId="{CC6567B1-9954-46EF-9113-647FF08BD2A5}" destId="{E299E885-BC3B-4337-B7F6-D4FB815AE832}" srcOrd="0" destOrd="0" presId="urn:microsoft.com/office/officeart/2005/8/layout/vList2"/>
    <dgm:cxn modelId="{62C2EBF4-20BB-463D-8C6C-2B1AE2B89588}" type="presOf" srcId="{9B3C76AB-9DD4-4A31-A94F-1BA3CA779BAD}" destId="{3454DE4F-CF99-435F-845E-ACB942239BDC}" srcOrd="0" destOrd="0" presId="urn:microsoft.com/office/officeart/2005/8/layout/vList2"/>
    <dgm:cxn modelId="{D9919DFA-7ECB-45BE-8349-8242B5C647B1}" srcId="{0302850A-605E-4D5B-A04C-CE6A663516C2}" destId="{10F8AC3B-48FB-4054-B14D-FD519150876E}" srcOrd="2" destOrd="0" parTransId="{0D3CEFCC-3360-4156-BD06-7DED188D8072}" sibTransId="{A0912029-93D7-420A-857D-AFB7709F15B5}"/>
    <dgm:cxn modelId="{ED5C01FE-8EA2-47F3-A1D0-27C69ED8ECBA}" srcId="{0302850A-605E-4D5B-A04C-CE6A663516C2}" destId="{9B3C76AB-9DD4-4A31-A94F-1BA3CA779BAD}" srcOrd="3" destOrd="0" parTransId="{1D99F877-7247-4602-9672-EC6DB076C929}" sibTransId="{5F0FC263-438B-42C7-A430-7E60D538C23C}"/>
    <dgm:cxn modelId="{9303E12D-2D9F-47B7-96F4-0CC37F3D7CF4}" type="presParOf" srcId="{FDC7DCAF-6C95-4427-8067-244CDBB43FC3}" destId="{E299E885-BC3B-4337-B7F6-D4FB815AE832}" srcOrd="0" destOrd="0" presId="urn:microsoft.com/office/officeart/2005/8/layout/vList2"/>
    <dgm:cxn modelId="{BB7308F6-CBEC-4418-BADD-18C801BB80DC}" type="presParOf" srcId="{FDC7DCAF-6C95-4427-8067-244CDBB43FC3}" destId="{48FE1C65-75C7-4056-8A6D-02DCF3A581D3}" srcOrd="1" destOrd="0" presId="urn:microsoft.com/office/officeart/2005/8/layout/vList2"/>
    <dgm:cxn modelId="{E54CCA2C-951A-4DAB-9C9A-240623DE978B}" type="presParOf" srcId="{FDC7DCAF-6C95-4427-8067-244CDBB43FC3}" destId="{19654A73-297C-40EE-972D-5ADB466578AD}" srcOrd="2" destOrd="0" presId="urn:microsoft.com/office/officeart/2005/8/layout/vList2"/>
    <dgm:cxn modelId="{2E4F6365-2390-46A3-89CD-52801A30EDB0}" type="presParOf" srcId="{FDC7DCAF-6C95-4427-8067-244CDBB43FC3}" destId="{CA3975EB-2A1E-4409-8B40-20EE8E5B2598}" srcOrd="3" destOrd="0" presId="urn:microsoft.com/office/officeart/2005/8/layout/vList2"/>
    <dgm:cxn modelId="{8B649E97-82D4-4032-B81C-BF2496365F40}" type="presParOf" srcId="{FDC7DCAF-6C95-4427-8067-244CDBB43FC3}" destId="{4E50505C-021D-4465-B9CA-E179D47C40C1}" srcOrd="4" destOrd="0" presId="urn:microsoft.com/office/officeart/2005/8/layout/vList2"/>
    <dgm:cxn modelId="{1E8F4B08-2B75-4086-83CF-E6E9CC6DE427}" type="presParOf" srcId="{FDC7DCAF-6C95-4427-8067-244CDBB43FC3}" destId="{9170EB6D-F5A1-432F-9AE1-FBF02A9553ED}" srcOrd="5" destOrd="0" presId="urn:microsoft.com/office/officeart/2005/8/layout/vList2"/>
    <dgm:cxn modelId="{1A0B2075-9171-4C01-A2EE-51BFD1754552}" type="presParOf" srcId="{FDC7DCAF-6C95-4427-8067-244CDBB43FC3}" destId="{3454DE4F-CF99-435F-845E-ACB942239BDC}" srcOrd="6" destOrd="0" presId="urn:microsoft.com/office/officeart/2005/8/layout/vList2"/>
    <dgm:cxn modelId="{6D4331BE-4DA1-4A8F-B539-B387D8B915C6}" type="presParOf" srcId="{FDC7DCAF-6C95-4427-8067-244CDBB43FC3}" destId="{AAFB22C7-A1A5-4FAD-9E3F-4DDD055F8594}" srcOrd="7" destOrd="0" presId="urn:microsoft.com/office/officeart/2005/8/layout/vList2"/>
    <dgm:cxn modelId="{4D8BC09B-6D7F-434E-832D-11E81432590E}" type="presParOf" srcId="{FDC7DCAF-6C95-4427-8067-244CDBB43FC3}" destId="{C4C7B32A-57F8-4EF5-BE68-BA06BDBAC04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02850A-605E-4D5B-A04C-CE6A663516C2}"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CC6567B1-9954-46EF-9113-647FF08BD2A5}">
      <dgm:prSet phldrT="[Text]" custT="1">
        <dgm:style>
          <a:lnRef idx="2">
            <a:schemeClr val="dk1"/>
          </a:lnRef>
          <a:fillRef idx="1">
            <a:schemeClr val="lt1"/>
          </a:fillRef>
          <a:effectRef idx="0">
            <a:schemeClr val="dk1"/>
          </a:effectRef>
          <a:fontRef idx="minor">
            <a:schemeClr val="dk1"/>
          </a:fontRef>
        </dgm:style>
      </dgm:prSet>
      <dgm:spPr/>
      <dgm:t>
        <a:bodyPr/>
        <a:lstStyle/>
        <a:p>
          <a:r>
            <a:rPr lang="vi-VN" sz="1300">
              <a:solidFill>
                <a:srgbClr val="003300"/>
              </a:solidFill>
              <a:latin typeface="+mj-lt"/>
            </a:rPr>
            <a:t>Khuôn mặt của con người biểu hiện nhiều cảm xúc mà không cần phải nói ra. Đó là một trong những phương tiện mạnh mẽ và tự nhiên nhất để con người truyền đạt thể hiện cảm xúc. Vấn đề nhận diện cảm xúc đang là một đề tài nghiên cứu có ảnh hưởng to lớn đến cuộc sống.</a:t>
          </a:r>
          <a:endParaRPr lang="en-US" sz="1300">
            <a:solidFill>
              <a:srgbClr val="003300"/>
            </a:solidFill>
            <a:latin typeface="+mj-lt"/>
          </a:endParaRPr>
        </a:p>
      </dgm:t>
    </dgm:pt>
    <dgm:pt modelId="{24036738-58E5-4188-9B18-FE0068148FF9}" type="parTrans" cxnId="{B183DD64-7AA6-47D6-BD03-0FE4DC55AF87}">
      <dgm:prSet/>
      <dgm:spPr/>
      <dgm:t>
        <a:bodyPr/>
        <a:lstStyle/>
        <a:p>
          <a:endParaRPr lang="en-US"/>
        </a:p>
      </dgm:t>
    </dgm:pt>
    <dgm:pt modelId="{E69BDD51-8656-405B-8565-34FE4E8C1D10}" type="sibTrans" cxnId="{B183DD64-7AA6-47D6-BD03-0FE4DC55AF87}">
      <dgm:prSet/>
      <dgm:spPr/>
      <dgm:t>
        <a:bodyPr/>
        <a:lstStyle/>
        <a:p>
          <a:endParaRPr lang="en-US"/>
        </a:p>
      </dgm:t>
    </dgm:pt>
    <dgm:pt modelId="{621B1A31-5FFA-47FF-8B15-CDE96A3667E2}">
      <dgm:prSet custT="1"/>
      <dgm:spPr/>
      <dgm:t>
        <a:bodyPr/>
        <a:lstStyle/>
        <a:p>
          <a:r>
            <a:rPr lang="vi-VN" sz="1300">
              <a:solidFill>
                <a:srgbClr val="003300"/>
              </a:solidFill>
              <a:latin typeface="+mj-lt"/>
            </a:rPr>
            <a:t>Hệ thống nhận diện cảm xúc khuôn mặt được sử dụng nhiều trong cuộc sống: điều trị y tế, giao tiếp song ngôn ngữ, đánh giá đau của bệnh nhân, phát hiện nói dối, giám sát trạng thái của người lái xe phát hiện trạng thái buồn ngủ dựa vào cảm xúc trên khuôn mặt được phát triển để cảnh báo cho người lái xe khi thấy dấu hiệu buồn ngủ, mệt mỏi. </a:t>
          </a:r>
        </a:p>
      </dgm:t>
    </dgm:pt>
    <dgm:pt modelId="{E8212072-195B-4301-9921-3651959D3539}" type="parTrans" cxnId="{85758D93-20D5-4953-B8EC-F1E5B86705AB}">
      <dgm:prSet/>
      <dgm:spPr/>
      <dgm:t>
        <a:bodyPr/>
        <a:lstStyle/>
        <a:p>
          <a:endParaRPr lang="en-US"/>
        </a:p>
      </dgm:t>
    </dgm:pt>
    <dgm:pt modelId="{E1B26D31-15E9-4DC2-B935-42DA8BA30B5A}" type="sibTrans" cxnId="{85758D93-20D5-4953-B8EC-F1E5B86705AB}">
      <dgm:prSet/>
      <dgm:spPr/>
      <dgm:t>
        <a:bodyPr/>
        <a:lstStyle/>
        <a:p>
          <a:endParaRPr lang="en-US"/>
        </a:p>
      </dgm:t>
    </dgm:pt>
    <dgm:pt modelId="{11154CFE-2E53-4C0C-8A18-B4A843A37477}">
      <dgm:prSet custT="1"/>
      <dgm:spPr/>
      <dgm:t>
        <a:bodyPr/>
        <a:lstStyle/>
        <a:p>
          <a:r>
            <a:rPr lang="vi-VN" sz="1300">
              <a:solidFill>
                <a:srgbClr val="003300"/>
              </a:solidFill>
              <a:latin typeface="+mj-lt"/>
            </a:rPr>
            <a:t>Khuôn mặt của con người biểu hiện nhiều cảm xúc mà không cần phải nói ra. Đó là một trong những phương tiện mạnh mẽ và tự nhiên nhất để con người truyền đạt thể hiện cảm xúc. </a:t>
          </a:r>
        </a:p>
      </dgm:t>
    </dgm:pt>
    <dgm:pt modelId="{2A3DEE15-1866-4696-B529-6F21AFB4684F}" type="parTrans" cxnId="{5F93E9D4-57D8-487D-AE68-3D2AEED029F1}">
      <dgm:prSet/>
      <dgm:spPr/>
      <dgm:t>
        <a:bodyPr/>
        <a:lstStyle/>
        <a:p>
          <a:endParaRPr lang="en-US"/>
        </a:p>
      </dgm:t>
    </dgm:pt>
    <dgm:pt modelId="{0F80C240-66C8-491A-A7A4-074E7C6C7B00}" type="sibTrans" cxnId="{5F93E9D4-57D8-487D-AE68-3D2AEED029F1}">
      <dgm:prSet/>
      <dgm:spPr/>
      <dgm:t>
        <a:bodyPr/>
        <a:lstStyle/>
        <a:p>
          <a:endParaRPr lang="en-US"/>
        </a:p>
      </dgm:t>
    </dgm:pt>
    <dgm:pt modelId="{33EC0917-F957-41AB-B115-12884EFB84D8}">
      <dgm:prSet custT="1"/>
      <dgm:spPr/>
      <dgm:t>
        <a:bodyPr/>
        <a:lstStyle/>
        <a:p>
          <a:r>
            <a:rPr lang="vi-VN" sz="1300">
              <a:solidFill>
                <a:srgbClr val="003300"/>
              </a:solidFill>
              <a:latin typeface="+mj-lt"/>
            </a:rPr>
            <a:t>Cho đến nay, hầu hết các nghiên cứu đã được tiến hành về việc tự đông hóa nhận dạng nét mặt từ video, biểu cảm giọng nói từ âm thanh, biểu cảm viết từ văn bản và sinh lý học được đo bằng thiết bị đeo được.</a:t>
          </a:r>
        </a:p>
      </dgm:t>
    </dgm:pt>
    <dgm:pt modelId="{9AF43944-D739-4CFF-87D5-AC2B090D215B}" type="parTrans" cxnId="{9DC067DD-AA60-4CD0-850D-23CD48711C25}">
      <dgm:prSet/>
      <dgm:spPr/>
    </dgm:pt>
    <dgm:pt modelId="{C64BDE4E-8818-4EA1-8B20-188FCF3A8504}" type="sibTrans" cxnId="{9DC067DD-AA60-4CD0-850D-23CD48711C25}">
      <dgm:prSet/>
      <dgm:spPr/>
    </dgm:pt>
    <dgm:pt modelId="{AF55EABF-A9AF-4CC6-A395-049DD673075C}" type="pres">
      <dgm:prSet presAssocID="{0302850A-605E-4D5B-A04C-CE6A663516C2}" presName="linear" presStyleCnt="0">
        <dgm:presLayoutVars>
          <dgm:animLvl val="lvl"/>
          <dgm:resizeHandles val="exact"/>
        </dgm:presLayoutVars>
      </dgm:prSet>
      <dgm:spPr/>
    </dgm:pt>
    <dgm:pt modelId="{41CB007C-6306-4EB5-A72C-AFD5C2DDC833}" type="pres">
      <dgm:prSet presAssocID="{CC6567B1-9954-46EF-9113-647FF08BD2A5}" presName="parentText" presStyleLbl="node1" presStyleIdx="0" presStyleCnt="4">
        <dgm:presLayoutVars>
          <dgm:chMax val="0"/>
          <dgm:bulletEnabled val="1"/>
        </dgm:presLayoutVars>
      </dgm:prSet>
      <dgm:spPr/>
    </dgm:pt>
    <dgm:pt modelId="{E0CC5EE1-EA65-46EC-9560-248013D1AEA5}" type="pres">
      <dgm:prSet presAssocID="{E69BDD51-8656-405B-8565-34FE4E8C1D10}" presName="spacer" presStyleCnt="0"/>
      <dgm:spPr/>
    </dgm:pt>
    <dgm:pt modelId="{BDC939E8-AA9D-4E2B-928C-B1FDEAFABD46}" type="pres">
      <dgm:prSet presAssocID="{621B1A31-5FFA-47FF-8B15-CDE96A3667E2}" presName="parentText" presStyleLbl="node1" presStyleIdx="1" presStyleCnt="4">
        <dgm:presLayoutVars>
          <dgm:chMax val="0"/>
          <dgm:bulletEnabled val="1"/>
        </dgm:presLayoutVars>
      </dgm:prSet>
      <dgm:spPr/>
    </dgm:pt>
    <dgm:pt modelId="{8F08DEA1-6918-4A37-8130-B3B5234AB17E}" type="pres">
      <dgm:prSet presAssocID="{E1B26D31-15E9-4DC2-B935-42DA8BA30B5A}" presName="spacer" presStyleCnt="0"/>
      <dgm:spPr/>
    </dgm:pt>
    <dgm:pt modelId="{17E3EF4A-1B72-44F5-9C95-62E73B941B1F}" type="pres">
      <dgm:prSet presAssocID="{33EC0917-F957-41AB-B115-12884EFB84D8}" presName="parentText" presStyleLbl="node1" presStyleIdx="2" presStyleCnt="4">
        <dgm:presLayoutVars>
          <dgm:chMax val="0"/>
          <dgm:bulletEnabled val="1"/>
        </dgm:presLayoutVars>
      </dgm:prSet>
      <dgm:spPr/>
    </dgm:pt>
    <dgm:pt modelId="{D606735C-23AE-438D-81F8-61314DF5760A}" type="pres">
      <dgm:prSet presAssocID="{C64BDE4E-8818-4EA1-8B20-188FCF3A8504}" presName="spacer" presStyleCnt="0"/>
      <dgm:spPr/>
    </dgm:pt>
    <dgm:pt modelId="{66BA1972-EFAF-435F-BD1D-D3EBD6EB6CE2}" type="pres">
      <dgm:prSet presAssocID="{11154CFE-2E53-4C0C-8A18-B4A843A37477}" presName="parentText" presStyleLbl="node1" presStyleIdx="3" presStyleCnt="4">
        <dgm:presLayoutVars>
          <dgm:chMax val="0"/>
          <dgm:bulletEnabled val="1"/>
        </dgm:presLayoutVars>
      </dgm:prSet>
      <dgm:spPr/>
    </dgm:pt>
  </dgm:ptLst>
  <dgm:cxnLst>
    <dgm:cxn modelId="{4F09E127-F606-4705-985A-94447E55D07E}" type="presOf" srcId="{0302850A-605E-4D5B-A04C-CE6A663516C2}" destId="{AF55EABF-A9AF-4CC6-A395-049DD673075C}" srcOrd="0" destOrd="0" presId="urn:microsoft.com/office/officeart/2005/8/layout/vList2"/>
    <dgm:cxn modelId="{85C26F30-14D7-4A4E-B27D-B0150C748B5A}" type="presOf" srcId="{11154CFE-2E53-4C0C-8A18-B4A843A37477}" destId="{66BA1972-EFAF-435F-BD1D-D3EBD6EB6CE2}" srcOrd="0" destOrd="0" presId="urn:microsoft.com/office/officeart/2005/8/layout/vList2"/>
    <dgm:cxn modelId="{221DBD34-6AB5-44BD-AF6F-3B3746ECF2F4}" type="presOf" srcId="{33EC0917-F957-41AB-B115-12884EFB84D8}" destId="{17E3EF4A-1B72-44F5-9C95-62E73B941B1F}" srcOrd="0" destOrd="0" presId="urn:microsoft.com/office/officeart/2005/8/layout/vList2"/>
    <dgm:cxn modelId="{B183DD64-7AA6-47D6-BD03-0FE4DC55AF87}" srcId="{0302850A-605E-4D5B-A04C-CE6A663516C2}" destId="{CC6567B1-9954-46EF-9113-647FF08BD2A5}" srcOrd="0" destOrd="0" parTransId="{24036738-58E5-4188-9B18-FE0068148FF9}" sibTransId="{E69BDD51-8656-405B-8565-34FE4E8C1D10}"/>
    <dgm:cxn modelId="{D464834D-D32D-4EC5-B3ED-AC2E369C9873}" type="presOf" srcId="{621B1A31-5FFA-47FF-8B15-CDE96A3667E2}" destId="{BDC939E8-AA9D-4E2B-928C-B1FDEAFABD46}" srcOrd="0" destOrd="0" presId="urn:microsoft.com/office/officeart/2005/8/layout/vList2"/>
    <dgm:cxn modelId="{85758D93-20D5-4953-B8EC-F1E5B86705AB}" srcId="{0302850A-605E-4D5B-A04C-CE6A663516C2}" destId="{621B1A31-5FFA-47FF-8B15-CDE96A3667E2}" srcOrd="1" destOrd="0" parTransId="{E8212072-195B-4301-9921-3651959D3539}" sibTransId="{E1B26D31-15E9-4DC2-B935-42DA8BA30B5A}"/>
    <dgm:cxn modelId="{5F93E9D4-57D8-487D-AE68-3D2AEED029F1}" srcId="{0302850A-605E-4D5B-A04C-CE6A663516C2}" destId="{11154CFE-2E53-4C0C-8A18-B4A843A37477}" srcOrd="3" destOrd="0" parTransId="{2A3DEE15-1866-4696-B529-6F21AFB4684F}" sibTransId="{0F80C240-66C8-491A-A7A4-074E7C6C7B00}"/>
    <dgm:cxn modelId="{9DC067DD-AA60-4CD0-850D-23CD48711C25}" srcId="{0302850A-605E-4D5B-A04C-CE6A663516C2}" destId="{33EC0917-F957-41AB-B115-12884EFB84D8}" srcOrd="2" destOrd="0" parTransId="{9AF43944-D739-4CFF-87D5-AC2B090D215B}" sibTransId="{C64BDE4E-8818-4EA1-8B20-188FCF3A8504}"/>
    <dgm:cxn modelId="{E487D4FF-813A-4516-B8C8-6B6281DF524B}" type="presOf" srcId="{CC6567B1-9954-46EF-9113-647FF08BD2A5}" destId="{41CB007C-6306-4EB5-A72C-AFD5C2DDC833}" srcOrd="0" destOrd="0" presId="urn:microsoft.com/office/officeart/2005/8/layout/vList2"/>
    <dgm:cxn modelId="{67BDDB0A-3333-4AFB-82EE-1B362EDFC015}" type="presParOf" srcId="{AF55EABF-A9AF-4CC6-A395-049DD673075C}" destId="{41CB007C-6306-4EB5-A72C-AFD5C2DDC833}" srcOrd="0" destOrd="0" presId="urn:microsoft.com/office/officeart/2005/8/layout/vList2"/>
    <dgm:cxn modelId="{5C10912C-3BC3-489E-8933-0953DC05696B}" type="presParOf" srcId="{AF55EABF-A9AF-4CC6-A395-049DD673075C}" destId="{E0CC5EE1-EA65-46EC-9560-248013D1AEA5}" srcOrd="1" destOrd="0" presId="urn:microsoft.com/office/officeart/2005/8/layout/vList2"/>
    <dgm:cxn modelId="{BF74A4B2-1939-4F87-8AE3-947B225FF12B}" type="presParOf" srcId="{AF55EABF-A9AF-4CC6-A395-049DD673075C}" destId="{BDC939E8-AA9D-4E2B-928C-B1FDEAFABD46}" srcOrd="2" destOrd="0" presId="urn:microsoft.com/office/officeart/2005/8/layout/vList2"/>
    <dgm:cxn modelId="{0024BD81-BC7E-4508-BEC0-FC2FE391AE2E}" type="presParOf" srcId="{AF55EABF-A9AF-4CC6-A395-049DD673075C}" destId="{8F08DEA1-6918-4A37-8130-B3B5234AB17E}" srcOrd="3" destOrd="0" presId="urn:microsoft.com/office/officeart/2005/8/layout/vList2"/>
    <dgm:cxn modelId="{26AF18A7-042C-4394-98F3-ACD8C6430E12}" type="presParOf" srcId="{AF55EABF-A9AF-4CC6-A395-049DD673075C}" destId="{17E3EF4A-1B72-44F5-9C95-62E73B941B1F}" srcOrd="4" destOrd="0" presId="urn:microsoft.com/office/officeart/2005/8/layout/vList2"/>
    <dgm:cxn modelId="{787C5CE1-1A5C-4975-AF5F-675D597A3AF1}" type="presParOf" srcId="{AF55EABF-A9AF-4CC6-A395-049DD673075C}" destId="{D606735C-23AE-438D-81F8-61314DF5760A}" srcOrd="5" destOrd="0" presId="urn:microsoft.com/office/officeart/2005/8/layout/vList2"/>
    <dgm:cxn modelId="{3D61FD59-7449-49B7-AC29-76FB5F7AF991}" type="presParOf" srcId="{AF55EABF-A9AF-4CC6-A395-049DD673075C}" destId="{66BA1972-EFAF-435F-BD1D-D3EBD6EB6CE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02850A-605E-4D5B-A04C-CE6A663516C2}"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CC6567B1-9954-46EF-9113-647FF08BD2A5}">
      <dgm:prSet phldrT="[Text]" custT="1">
        <dgm:style>
          <a:lnRef idx="2">
            <a:schemeClr val="dk1"/>
          </a:lnRef>
          <a:fillRef idx="1">
            <a:schemeClr val="lt1"/>
          </a:fillRef>
          <a:effectRef idx="0">
            <a:schemeClr val="dk1"/>
          </a:effectRef>
          <a:fontRef idx="minor">
            <a:schemeClr val="dk1"/>
          </a:fontRef>
        </dgm:style>
      </dgm:prSet>
      <dgm:spPr/>
      <dgm:t>
        <a:bodyPr/>
        <a:lstStyle/>
        <a:p>
          <a:r>
            <a:rPr lang="vi-VN" sz="1300">
              <a:solidFill>
                <a:srgbClr val="003300"/>
              </a:solidFill>
              <a:latin typeface="+mj-lt"/>
            </a:rPr>
            <a:t>Chủ đề của là nhận dạng cảm xúc qua khuôn mặt, sử dụng 2 phương pháp chính là SVM và CNN. So sánh phương pháp SVM và CNN trong nhận dạng cảm xúc qua khuôn mặt.</a:t>
          </a:r>
          <a:endParaRPr lang="en-US" sz="1300">
            <a:solidFill>
              <a:srgbClr val="003300"/>
            </a:solidFill>
            <a:latin typeface="+mj-lt"/>
          </a:endParaRPr>
        </a:p>
      </dgm:t>
    </dgm:pt>
    <dgm:pt modelId="{24036738-58E5-4188-9B18-FE0068148FF9}" type="parTrans" cxnId="{B183DD64-7AA6-47D6-BD03-0FE4DC55AF87}">
      <dgm:prSet/>
      <dgm:spPr/>
      <dgm:t>
        <a:bodyPr/>
        <a:lstStyle/>
        <a:p>
          <a:endParaRPr lang="en-US"/>
        </a:p>
      </dgm:t>
    </dgm:pt>
    <dgm:pt modelId="{E69BDD51-8656-405B-8565-34FE4E8C1D10}" type="sibTrans" cxnId="{B183DD64-7AA6-47D6-BD03-0FE4DC55AF87}">
      <dgm:prSet/>
      <dgm:spPr/>
      <dgm:t>
        <a:bodyPr/>
        <a:lstStyle/>
        <a:p>
          <a:endParaRPr lang="en-US"/>
        </a:p>
      </dgm:t>
    </dgm:pt>
    <dgm:pt modelId="{1412523C-297A-437A-B17F-AABB6F1D97EC}">
      <dgm:prSet custT="1"/>
      <dgm:spPr/>
      <dgm:t>
        <a:bodyPr/>
        <a:lstStyle/>
        <a:p>
          <a:r>
            <a:rPr lang="vi-VN" sz="1300">
              <a:solidFill>
                <a:srgbClr val="003300"/>
              </a:solidFill>
              <a:latin typeface="+mj-lt"/>
            </a:rPr>
            <a:t>So sánh phương pháp CNN cơ bản và CNN cơ bản kết hợp các đặc trưng truyền thống </a:t>
          </a:r>
          <a:r>
            <a:rPr lang="en-US" sz="1300">
              <a:solidFill>
                <a:srgbClr val="003300"/>
              </a:solidFill>
              <a:latin typeface="+mj-lt"/>
            </a:rPr>
            <a:t>.</a:t>
          </a:r>
          <a:r>
            <a:rPr lang="vi-VN" sz="1300">
              <a:solidFill>
                <a:srgbClr val="003300"/>
              </a:solidFill>
              <a:latin typeface="+mj-lt"/>
            </a:rPr>
            <a:t> Một số các phần mềm ứng dụng thực tế hiện nay về nhận diện khuôn mặt thì thấy có 2 vấn đề chính và quan trọng nhất cần giải quyết là : Thiếu dữ liệu traning và các biến thể không liên quan đến biểu hiện cảm xúc: ánh sáng, tư thế đầu và sai lệch nhận dạng.</a:t>
          </a:r>
        </a:p>
      </dgm:t>
    </dgm:pt>
    <dgm:pt modelId="{AD35BF7C-A04D-4E30-A7FF-00E5C784CFBC}" type="parTrans" cxnId="{D80DB8DB-7242-4A45-9CB5-51AD387D0526}">
      <dgm:prSet/>
      <dgm:spPr/>
      <dgm:t>
        <a:bodyPr/>
        <a:lstStyle/>
        <a:p>
          <a:endParaRPr lang="en-US"/>
        </a:p>
      </dgm:t>
    </dgm:pt>
    <dgm:pt modelId="{600D825E-8C28-4DBC-A48A-C02C7D86B4FB}" type="sibTrans" cxnId="{D80DB8DB-7242-4A45-9CB5-51AD387D0526}">
      <dgm:prSet/>
      <dgm:spPr/>
      <dgm:t>
        <a:bodyPr/>
        <a:lstStyle/>
        <a:p>
          <a:endParaRPr lang="en-US"/>
        </a:p>
      </dgm:t>
    </dgm:pt>
    <dgm:pt modelId="{E18775F1-F0A4-4416-BCBE-46AD0382AF7E}">
      <dgm:prSet custT="1"/>
      <dgm:spPr/>
      <dgm:t>
        <a:bodyPr/>
        <a:lstStyle/>
        <a:p>
          <a:r>
            <a:rPr lang="vi-VN" sz="1300">
              <a:solidFill>
                <a:srgbClr val="003300"/>
              </a:solidFill>
              <a:latin typeface="+mj-lt"/>
            </a:rPr>
            <a:t> Để giải quyết vấn đề trên thì phương pháp nhận dạng cảm xúc qua khuôn mặt được chia thành nhiều hướng theo các tiêu chí khác nhau, chia thành hai loại chính: phương pháp truyền thống và phương pháp hiện đại. </a:t>
          </a:r>
        </a:p>
      </dgm:t>
    </dgm:pt>
    <dgm:pt modelId="{3FD7256C-1619-4EAB-B2C3-4D11A4BF69A5}" type="parTrans" cxnId="{B2366027-0993-4A86-99B0-614D88739BE1}">
      <dgm:prSet/>
      <dgm:spPr/>
    </dgm:pt>
    <dgm:pt modelId="{B8C6FD38-3B4E-4969-9223-96B93D6A3AB9}" type="sibTrans" cxnId="{B2366027-0993-4A86-99B0-614D88739BE1}">
      <dgm:prSet/>
      <dgm:spPr/>
    </dgm:pt>
    <dgm:pt modelId="{AF55EABF-A9AF-4CC6-A395-049DD673075C}" type="pres">
      <dgm:prSet presAssocID="{0302850A-605E-4D5B-A04C-CE6A663516C2}" presName="linear" presStyleCnt="0">
        <dgm:presLayoutVars>
          <dgm:animLvl val="lvl"/>
          <dgm:resizeHandles val="exact"/>
        </dgm:presLayoutVars>
      </dgm:prSet>
      <dgm:spPr/>
    </dgm:pt>
    <dgm:pt modelId="{41CB007C-6306-4EB5-A72C-AFD5C2DDC833}" type="pres">
      <dgm:prSet presAssocID="{CC6567B1-9954-46EF-9113-647FF08BD2A5}" presName="parentText" presStyleLbl="node1" presStyleIdx="0" presStyleCnt="3">
        <dgm:presLayoutVars>
          <dgm:chMax val="0"/>
          <dgm:bulletEnabled val="1"/>
        </dgm:presLayoutVars>
      </dgm:prSet>
      <dgm:spPr/>
    </dgm:pt>
    <dgm:pt modelId="{E0CC5EE1-EA65-46EC-9560-248013D1AEA5}" type="pres">
      <dgm:prSet presAssocID="{E69BDD51-8656-405B-8565-34FE4E8C1D10}" presName="spacer" presStyleCnt="0"/>
      <dgm:spPr/>
    </dgm:pt>
    <dgm:pt modelId="{743A7C6F-84D5-4399-B525-785C874A49E5}" type="pres">
      <dgm:prSet presAssocID="{1412523C-297A-437A-B17F-AABB6F1D97EC}" presName="parentText" presStyleLbl="node1" presStyleIdx="1" presStyleCnt="3">
        <dgm:presLayoutVars>
          <dgm:chMax val="0"/>
          <dgm:bulletEnabled val="1"/>
        </dgm:presLayoutVars>
      </dgm:prSet>
      <dgm:spPr/>
    </dgm:pt>
    <dgm:pt modelId="{828F120F-26F5-4371-BCAC-CAFE91DBD666}" type="pres">
      <dgm:prSet presAssocID="{600D825E-8C28-4DBC-A48A-C02C7D86B4FB}" presName="spacer" presStyleCnt="0"/>
      <dgm:spPr/>
    </dgm:pt>
    <dgm:pt modelId="{9F20AB1A-3D71-4A60-B0C0-614F4BEE322B}" type="pres">
      <dgm:prSet presAssocID="{E18775F1-F0A4-4416-BCBE-46AD0382AF7E}" presName="parentText" presStyleLbl="node1" presStyleIdx="2" presStyleCnt="3">
        <dgm:presLayoutVars>
          <dgm:chMax val="0"/>
          <dgm:bulletEnabled val="1"/>
        </dgm:presLayoutVars>
      </dgm:prSet>
      <dgm:spPr/>
    </dgm:pt>
  </dgm:ptLst>
  <dgm:cxnLst>
    <dgm:cxn modelId="{B46B9409-97A9-42C5-85CF-E2D375AF4359}" type="presOf" srcId="{1412523C-297A-437A-B17F-AABB6F1D97EC}" destId="{743A7C6F-84D5-4399-B525-785C874A49E5}" srcOrd="0" destOrd="0" presId="urn:microsoft.com/office/officeart/2005/8/layout/vList2"/>
    <dgm:cxn modelId="{B2366027-0993-4A86-99B0-614D88739BE1}" srcId="{0302850A-605E-4D5B-A04C-CE6A663516C2}" destId="{E18775F1-F0A4-4416-BCBE-46AD0382AF7E}" srcOrd="2" destOrd="0" parTransId="{3FD7256C-1619-4EAB-B2C3-4D11A4BF69A5}" sibTransId="{B8C6FD38-3B4E-4969-9223-96B93D6A3AB9}"/>
    <dgm:cxn modelId="{4F09E127-F606-4705-985A-94447E55D07E}" type="presOf" srcId="{0302850A-605E-4D5B-A04C-CE6A663516C2}" destId="{AF55EABF-A9AF-4CC6-A395-049DD673075C}" srcOrd="0" destOrd="0" presId="urn:microsoft.com/office/officeart/2005/8/layout/vList2"/>
    <dgm:cxn modelId="{B183DD64-7AA6-47D6-BD03-0FE4DC55AF87}" srcId="{0302850A-605E-4D5B-A04C-CE6A663516C2}" destId="{CC6567B1-9954-46EF-9113-647FF08BD2A5}" srcOrd="0" destOrd="0" parTransId="{24036738-58E5-4188-9B18-FE0068148FF9}" sibTransId="{E69BDD51-8656-405B-8565-34FE4E8C1D10}"/>
    <dgm:cxn modelId="{9EB36EC8-50D8-4079-978E-691082DA36B0}" type="presOf" srcId="{E18775F1-F0A4-4416-BCBE-46AD0382AF7E}" destId="{9F20AB1A-3D71-4A60-B0C0-614F4BEE322B}" srcOrd="0" destOrd="0" presId="urn:microsoft.com/office/officeart/2005/8/layout/vList2"/>
    <dgm:cxn modelId="{D80DB8DB-7242-4A45-9CB5-51AD387D0526}" srcId="{0302850A-605E-4D5B-A04C-CE6A663516C2}" destId="{1412523C-297A-437A-B17F-AABB6F1D97EC}" srcOrd="1" destOrd="0" parTransId="{AD35BF7C-A04D-4E30-A7FF-00E5C784CFBC}" sibTransId="{600D825E-8C28-4DBC-A48A-C02C7D86B4FB}"/>
    <dgm:cxn modelId="{E487D4FF-813A-4516-B8C8-6B6281DF524B}" type="presOf" srcId="{CC6567B1-9954-46EF-9113-647FF08BD2A5}" destId="{41CB007C-6306-4EB5-A72C-AFD5C2DDC833}" srcOrd="0" destOrd="0" presId="urn:microsoft.com/office/officeart/2005/8/layout/vList2"/>
    <dgm:cxn modelId="{67BDDB0A-3333-4AFB-82EE-1B362EDFC015}" type="presParOf" srcId="{AF55EABF-A9AF-4CC6-A395-049DD673075C}" destId="{41CB007C-6306-4EB5-A72C-AFD5C2DDC833}" srcOrd="0" destOrd="0" presId="urn:microsoft.com/office/officeart/2005/8/layout/vList2"/>
    <dgm:cxn modelId="{5C10912C-3BC3-489E-8933-0953DC05696B}" type="presParOf" srcId="{AF55EABF-A9AF-4CC6-A395-049DD673075C}" destId="{E0CC5EE1-EA65-46EC-9560-248013D1AEA5}" srcOrd="1" destOrd="0" presId="urn:microsoft.com/office/officeart/2005/8/layout/vList2"/>
    <dgm:cxn modelId="{B354B197-075D-43D5-AEE1-2D736A86D180}" type="presParOf" srcId="{AF55EABF-A9AF-4CC6-A395-049DD673075C}" destId="{743A7C6F-84D5-4399-B525-785C874A49E5}" srcOrd="2" destOrd="0" presId="urn:microsoft.com/office/officeart/2005/8/layout/vList2"/>
    <dgm:cxn modelId="{B3448A64-05CB-4270-A6D4-B6340E6FA453}" type="presParOf" srcId="{AF55EABF-A9AF-4CC6-A395-049DD673075C}" destId="{828F120F-26F5-4371-BCAC-CAFE91DBD666}" srcOrd="3" destOrd="0" presId="urn:microsoft.com/office/officeart/2005/8/layout/vList2"/>
    <dgm:cxn modelId="{9E0DB33A-C498-4D78-9BA2-E270AB0A9118}" type="presParOf" srcId="{AF55EABF-A9AF-4CC6-A395-049DD673075C}" destId="{9F20AB1A-3D71-4A60-B0C0-614F4BEE322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02850A-605E-4D5B-A04C-CE6A663516C2}" type="doc">
      <dgm:prSet loTypeId="urn:microsoft.com/office/officeart/2005/8/layout/hList1" loCatId="list" qsTypeId="urn:microsoft.com/office/officeart/2005/8/quickstyle/simple1" qsCatId="simple" csTypeId="urn:microsoft.com/office/officeart/2005/8/colors/accent0_1" csCatId="mainScheme" phldr="1"/>
      <dgm:spPr/>
      <dgm:t>
        <a:bodyPr/>
        <a:lstStyle/>
        <a:p>
          <a:endParaRPr lang="en-US"/>
        </a:p>
      </dgm:t>
    </dgm:pt>
    <dgm:pt modelId="{CC6567B1-9954-46EF-9113-647FF08BD2A5}">
      <dgm:prSet phldrT="[Text]" custT="1">
        <dgm:style>
          <a:lnRef idx="2">
            <a:schemeClr val="dk1"/>
          </a:lnRef>
          <a:fillRef idx="1">
            <a:schemeClr val="lt1"/>
          </a:fillRef>
          <a:effectRef idx="0">
            <a:schemeClr val="dk1"/>
          </a:effectRef>
          <a:fontRef idx="minor">
            <a:schemeClr val="dk1"/>
          </a:fontRef>
        </dgm:style>
      </dgm:prSet>
      <dgm:spPr/>
      <dgm:t>
        <a:bodyPr/>
        <a:lstStyle/>
        <a:p>
          <a:r>
            <a:rPr lang="vi-VN" sz="1300" b="1" u="none">
              <a:solidFill>
                <a:srgbClr val="003300"/>
              </a:solidFill>
              <a:latin typeface="+mj-lt"/>
            </a:rPr>
            <a:t>Phương pháp truyền thống</a:t>
          </a:r>
          <a:endParaRPr lang="en-US" sz="1300">
            <a:solidFill>
              <a:srgbClr val="003300"/>
            </a:solidFill>
            <a:latin typeface="+mj-lt"/>
          </a:endParaRPr>
        </a:p>
      </dgm:t>
    </dgm:pt>
    <dgm:pt modelId="{24036738-58E5-4188-9B18-FE0068148FF9}" type="parTrans" cxnId="{B183DD64-7AA6-47D6-BD03-0FE4DC55AF87}">
      <dgm:prSet/>
      <dgm:spPr/>
      <dgm:t>
        <a:bodyPr/>
        <a:lstStyle/>
        <a:p>
          <a:endParaRPr lang="en-US"/>
        </a:p>
      </dgm:t>
    </dgm:pt>
    <dgm:pt modelId="{E69BDD51-8656-405B-8565-34FE4E8C1D10}" type="sibTrans" cxnId="{B183DD64-7AA6-47D6-BD03-0FE4DC55AF87}">
      <dgm:prSet/>
      <dgm:spPr/>
      <dgm:t>
        <a:bodyPr/>
        <a:lstStyle/>
        <a:p>
          <a:endParaRPr lang="en-US"/>
        </a:p>
      </dgm:t>
    </dgm:pt>
    <dgm:pt modelId="{63EB120F-B2EE-4122-B4A8-6DA7AFC03FC2}">
      <dgm:prSet custT="1"/>
      <dgm:spPr/>
      <dgm:t>
        <a:bodyPr/>
        <a:lstStyle/>
        <a:p>
          <a:r>
            <a:rPr lang="vi-VN" sz="1300">
              <a:solidFill>
                <a:srgbClr val="003300"/>
              </a:solidFill>
              <a:latin typeface="+mj-lt"/>
            </a:rPr>
            <a:t>Hệ thống nhận dạng cảm xúc qua khuôn mặt với phương pháp truyền thống thì xử lý bài qua các giai đoạn: tiền xử lý hình ảnh khuôn mặt, trích xuất đặc trưng và phân loại.</a:t>
          </a:r>
        </a:p>
      </dgm:t>
    </dgm:pt>
    <dgm:pt modelId="{056EE416-EE9E-4452-8E58-4E34CD59F160}" type="parTrans" cxnId="{D651B48D-76B8-42E4-B98C-7434331C4AB3}">
      <dgm:prSet/>
      <dgm:spPr/>
      <dgm:t>
        <a:bodyPr/>
        <a:lstStyle/>
        <a:p>
          <a:endParaRPr lang="en-US"/>
        </a:p>
      </dgm:t>
    </dgm:pt>
    <dgm:pt modelId="{74EDBB9B-F803-4C29-B627-207257A4D24E}" type="sibTrans" cxnId="{D651B48D-76B8-42E4-B98C-7434331C4AB3}">
      <dgm:prSet/>
      <dgm:spPr/>
      <dgm:t>
        <a:bodyPr/>
        <a:lstStyle/>
        <a:p>
          <a:endParaRPr lang="en-US"/>
        </a:p>
      </dgm:t>
    </dgm:pt>
    <dgm:pt modelId="{D15E1486-3E54-4A8C-A468-563A361806A7}">
      <dgm:prSet custT="1"/>
      <dgm:spPr/>
      <dgm:t>
        <a:bodyPr/>
        <a:lstStyle/>
        <a:p>
          <a:r>
            <a:rPr lang="vi-VN" sz="1300">
              <a:solidFill>
                <a:srgbClr val="003300"/>
              </a:solidFill>
              <a:latin typeface="+mj-lt"/>
            </a:rPr>
            <a:t>Tiền xử lý là quá trình được sử dụng để cải thiện hiệu suất của hệ thống nhận dạng cảm xúc qua khuôn mặt và được thực hiện các loại quy trình khác nhau: căn chỉnh độ rõ, chia tỷ lệ hình ảnh, điều chỉnh độ tương phản và sử dụng các quy trình nâng cao để cải thiện các khung biểu thức.</a:t>
          </a:r>
        </a:p>
      </dgm:t>
    </dgm:pt>
    <dgm:pt modelId="{0654F0AB-4F40-4B69-ACB0-A6571C19215C}" type="parTrans" cxnId="{CBD271FF-6A27-454E-BFB1-D40D7BB2ED6C}">
      <dgm:prSet/>
      <dgm:spPr/>
      <dgm:t>
        <a:bodyPr/>
        <a:lstStyle/>
        <a:p>
          <a:endParaRPr lang="en-US"/>
        </a:p>
      </dgm:t>
    </dgm:pt>
    <dgm:pt modelId="{9B2499CD-5684-4B17-BC15-AAE5A878474C}" type="sibTrans" cxnId="{CBD271FF-6A27-454E-BFB1-D40D7BB2ED6C}">
      <dgm:prSet/>
      <dgm:spPr/>
      <dgm:t>
        <a:bodyPr/>
        <a:lstStyle/>
        <a:p>
          <a:endParaRPr lang="en-US"/>
        </a:p>
      </dgm:t>
    </dgm:pt>
    <dgm:pt modelId="{65FA708A-4F59-4C43-9277-0ABA5B4651A3}">
      <dgm:prSet custT="1"/>
      <dgm:spPr/>
      <dgm:t>
        <a:bodyPr/>
        <a:lstStyle/>
        <a:p>
          <a:r>
            <a:rPr lang="vi-VN" sz="1300" b="1" u="none">
              <a:solidFill>
                <a:srgbClr val="003300"/>
              </a:solidFill>
              <a:latin typeface="+mj-lt"/>
            </a:rPr>
            <a:t>Phương pháp hiện đại</a:t>
          </a:r>
        </a:p>
      </dgm:t>
    </dgm:pt>
    <dgm:pt modelId="{9BF9C7F5-9884-4256-B5D3-F50190D8AD80}" type="parTrans" cxnId="{B0596C24-40DF-465D-8C2B-C4766AA4D56D}">
      <dgm:prSet/>
      <dgm:spPr/>
      <dgm:t>
        <a:bodyPr/>
        <a:lstStyle/>
        <a:p>
          <a:endParaRPr lang="en-US"/>
        </a:p>
      </dgm:t>
    </dgm:pt>
    <dgm:pt modelId="{02AE380F-765B-46EB-AB52-3CB981D7E89D}" type="sibTrans" cxnId="{B0596C24-40DF-465D-8C2B-C4766AA4D56D}">
      <dgm:prSet/>
      <dgm:spPr/>
      <dgm:t>
        <a:bodyPr/>
        <a:lstStyle/>
        <a:p>
          <a:endParaRPr lang="en-US"/>
        </a:p>
      </dgm:t>
    </dgm:pt>
    <dgm:pt modelId="{E6920432-463B-4EB2-B985-D945358B673D}">
      <dgm:prSet custT="1"/>
      <dgm:spPr/>
      <dgm:t>
        <a:bodyPr/>
        <a:lstStyle/>
        <a:p>
          <a:r>
            <a:rPr lang="vi-VN" sz="1300">
              <a:solidFill>
                <a:srgbClr val="003300"/>
              </a:solidFill>
              <a:latin typeface="+mj-lt"/>
            </a:rPr>
            <a:t>Trong phần này, sẽ mô tả các bước chính phổ biến trong hệ thống nhận dạng cảm xúc qua khuôn mặt thực hiện qua các giai đoạn: tiền xử lý, phân lớp sử dụng học sâu. Những năm gần đây, học sâu có độ chính xác hơn phương pháp truyền thống vì nó không phải qua bước trích xuất các đặc trưng một cách tường minh, nó sẽ thực hiện đi kèm với phương pháp phân loại.</a:t>
          </a:r>
        </a:p>
      </dgm:t>
    </dgm:pt>
    <dgm:pt modelId="{ADF11D96-C7D0-4013-AAA6-F548C51727D6}" type="parTrans" cxnId="{E35D8A76-C58E-4C04-AED0-B11AD4E2D33E}">
      <dgm:prSet/>
      <dgm:spPr/>
      <dgm:t>
        <a:bodyPr/>
        <a:lstStyle/>
        <a:p>
          <a:endParaRPr lang="en-US"/>
        </a:p>
      </dgm:t>
    </dgm:pt>
    <dgm:pt modelId="{E78A8254-2931-4B52-A7A9-1BBD8FDC815B}" type="sibTrans" cxnId="{E35D8A76-C58E-4C04-AED0-B11AD4E2D33E}">
      <dgm:prSet/>
      <dgm:spPr/>
      <dgm:t>
        <a:bodyPr/>
        <a:lstStyle/>
        <a:p>
          <a:endParaRPr lang="en-US"/>
        </a:p>
      </dgm:t>
    </dgm:pt>
    <dgm:pt modelId="{C95CA781-FEDB-4A02-B0E8-8DD87767B4ED}">
      <dgm:prSet custT="1"/>
      <dgm:spPr/>
      <dgm:t>
        <a:bodyPr/>
        <a:lstStyle/>
        <a:p>
          <a:r>
            <a:rPr lang="vi-VN" sz="1300">
              <a:solidFill>
                <a:srgbClr val="003300"/>
              </a:solidFill>
              <a:latin typeface="+mj-lt"/>
            </a:rPr>
            <a:t>Tiền xử lý ảnh: cũng phải xử lý 1 số vấn đề của ảnh đầu vào hệ thống, xử lý trước quá trình trainning. Các bước thực hiện: Căn chỉnh khuôn mặt để phát hiện khuôn mặt, tăng dữ liệu hình ảnh đảm bảo đủ dữ liệu training, cuối cùng là chuẩn hóa dữ liệu khuôn mặt. Sử dụng các phương pháp CNN, DBN, DAE, RNN, GAN...</a:t>
          </a:r>
        </a:p>
      </dgm:t>
    </dgm:pt>
    <dgm:pt modelId="{F16D2A1F-5253-4870-905A-04BD1E15B664}" type="parTrans" cxnId="{FDA7ABC8-8E53-4B3A-A693-AC0EBCDD02DE}">
      <dgm:prSet/>
      <dgm:spPr/>
      <dgm:t>
        <a:bodyPr/>
        <a:lstStyle/>
        <a:p>
          <a:endParaRPr lang="en-US"/>
        </a:p>
      </dgm:t>
    </dgm:pt>
    <dgm:pt modelId="{EB03BEEB-1DDD-401D-974F-2460C89594EB}" type="sibTrans" cxnId="{FDA7ABC8-8E53-4B3A-A693-AC0EBCDD02DE}">
      <dgm:prSet/>
      <dgm:spPr/>
      <dgm:t>
        <a:bodyPr/>
        <a:lstStyle/>
        <a:p>
          <a:endParaRPr lang="en-US"/>
        </a:p>
      </dgm:t>
    </dgm:pt>
    <dgm:pt modelId="{5D520E1C-2578-4AD7-ADFA-3297C36058BD}" type="pres">
      <dgm:prSet presAssocID="{0302850A-605E-4D5B-A04C-CE6A663516C2}" presName="Name0" presStyleCnt="0">
        <dgm:presLayoutVars>
          <dgm:dir/>
          <dgm:animLvl val="lvl"/>
          <dgm:resizeHandles val="exact"/>
        </dgm:presLayoutVars>
      </dgm:prSet>
      <dgm:spPr/>
    </dgm:pt>
    <dgm:pt modelId="{1C01B63F-8EAC-4CBA-AF03-ED75F0D9A98F}" type="pres">
      <dgm:prSet presAssocID="{CC6567B1-9954-46EF-9113-647FF08BD2A5}" presName="composite" presStyleCnt="0"/>
      <dgm:spPr/>
    </dgm:pt>
    <dgm:pt modelId="{9817A7AF-97CC-4601-B5C3-20161CFEF821}" type="pres">
      <dgm:prSet presAssocID="{CC6567B1-9954-46EF-9113-647FF08BD2A5}" presName="parTx" presStyleLbl="alignNode1" presStyleIdx="0" presStyleCnt="2">
        <dgm:presLayoutVars>
          <dgm:chMax val="0"/>
          <dgm:chPref val="0"/>
          <dgm:bulletEnabled val="1"/>
        </dgm:presLayoutVars>
      </dgm:prSet>
      <dgm:spPr/>
    </dgm:pt>
    <dgm:pt modelId="{77496A66-56C9-4A28-8B6B-BCD6E13C5F88}" type="pres">
      <dgm:prSet presAssocID="{CC6567B1-9954-46EF-9113-647FF08BD2A5}" presName="desTx" presStyleLbl="alignAccFollowNode1" presStyleIdx="0" presStyleCnt="2">
        <dgm:presLayoutVars>
          <dgm:bulletEnabled val="1"/>
        </dgm:presLayoutVars>
      </dgm:prSet>
      <dgm:spPr/>
    </dgm:pt>
    <dgm:pt modelId="{0772DCAA-6BEF-420B-9F57-3D24026444C4}" type="pres">
      <dgm:prSet presAssocID="{E69BDD51-8656-405B-8565-34FE4E8C1D10}" presName="space" presStyleCnt="0"/>
      <dgm:spPr/>
    </dgm:pt>
    <dgm:pt modelId="{770A3DE3-62E4-4A43-9388-CEDE9776231E}" type="pres">
      <dgm:prSet presAssocID="{65FA708A-4F59-4C43-9277-0ABA5B4651A3}" presName="composite" presStyleCnt="0"/>
      <dgm:spPr/>
    </dgm:pt>
    <dgm:pt modelId="{0CA8D79F-265E-481A-9369-2B0E2C88C088}" type="pres">
      <dgm:prSet presAssocID="{65FA708A-4F59-4C43-9277-0ABA5B4651A3}" presName="parTx" presStyleLbl="alignNode1" presStyleIdx="1" presStyleCnt="2">
        <dgm:presLayoutVars>
          <dgm:chMax val="0"/>
          <dgm:chPref val="0"/>
          <dgm:bulletEnabled val="1"/>
        </dgm:presLayoutVars>
      </dgm:prSet>
      <dgm:spPr/>
    </dgm:pt>
    <dgm:pt modelId="{DD5934C1-4080-4566-990E-B16F0CCB2C47}" type="pres">
      <dgm:prSet presAssocID="{65FA708A-4F59-4C43-9277-0ABA5B4651A3}" presName="desTx" presStyleLbl="alignAccFollowNode1" presStyleIdx="1" presStyleCnt="2">
        <dgm:presLayoutVars>
          <dgm:bulletEnabled val="1"/>
        </dgm:presLayoutVars>
      </dgm:prSet>
      <dgm:spPr/>
    </dgm:pt>
  </dgm:ptLst>
  <dgm:cxnLst>
    <dgm:cxn modelId="{B0596C24-40DF-465D-8C2B-C4766AA4D56D}" srcId="{0302850A-605E-4D5B-A04C-CE6A663516C2}" destId="{65FA708A-4F59-4C43-9277-0ABA5B4651A3}" srcOrd="1" destOrd="0" parTransId="{9BF9C7F5-9884-4256-B5D3-F50190D8AD80}" sibTransId="{02AE380F-765B-46EB-AB52-3CB981D7E89D}"/>
    <dgm:cxn modelId="{187EDB31-52DA-450B-B0DA-4640406B6104}" type="presOf" srcId="{D15E1486-3E54-4A8C-A468-563A361806A7}" destId="{77496A66-56C9-4A28-8B6B-BCD6E13C5F88}" srcOrd="0" destOrd="1" presId="urn:microsoft.com/office/officeart/2005/8/layout/hList1"/>
    <dgm:cxn modelId="{B183DD64-7AA6-47D6-BD03-0FE4DC55AF87}" srcId="{0302850A-605E-4D5B-A04C-CE6A663516C2}" destId="{CC6567B1-9954-46EF-9113-647FF08BD2A5}" srcOrd="0" destOrd="0" parTransId="{24036738-58E5-4188-9B18-FE0068148FF9}" sibTransId="{E69BDD51-8656-405B-8565-34FE4E8C1D10}"/>
    <dgm:cxn modelId="{BC1FF76C-DD87-41BA-A6E2-FF5A3F916914}" type="presOf" srcId="{C95CA781-FEDB-4A02-B0E8-8DD87767B4ED}" destId="{DD5934C1-4080-4566-990E-B16F0CCB2C47}" srcOrd="0" destOrd="1" presId="urn:microsoft.com/office/officeart/2005/8/layout/hList1"/>
    <dgm:cxn modelId="{E35D8A76-C58E-4C04-AED0-B11AD4E2D33E}" srcId="{65FA708A-4F59-4C43-9277-0ABA5B4651A3}" destId="{E6920432-463B-4EB2-B985-D945358B673D}" srcOrd="0" destOrd="0" parTransId="{ADF11D96-C7D0-4013-AAA6-F548C51727D6}" sibTransId="{E78A8254-2931-4B52-A7A9-1BBD8FDC815B}"/>
    <dgm:cxn modelId="{510F668D-860E-4C9F-AE08-02B1E85998AB}" type="presOf" srcId="{0302850A-605E-4D5B-A04C-CE6A663516C2}" destId="{5D520E1C-2578-4AD7-ADFA-3297C36058BD}" srcOrd="0" destOrd="0" presId="urn:microsoft.com/office/officeart/2005/8/layout/hList1"/>
    <dgm:cxn modelId="{D651B48D-76B8-42E4-B98C-7434331C4AB3}" srcId="{CC6567B1-9954-46EF-9113-647FF08BD2A5}" destId="{63EB120F-B2EE-4122-B4A8-6DA7AFC03FC2}" srcOrd="0" destOrd="0" parTransId="{056EE416-EE9E-4452-8E58-4E34CD59F160}" sibTransId="{74EDBB9B-F803-4C29-B627-207257A4D24E}"/>
    <dgm:cxn modelId="{6394689E-2B8C-4B6C-9A8D-6F60CE9DE330}" type="presOf" srcId="{E6920432-463B-4EB2-B985-D945358B673D}" destId="{DD5934C1-4080-4566-990E-B16F0CCB2C47}" srcOrd="0" destOrd="0" presId="urn:microsoft.com/office/officeart/2005/8/layout/hList1"/>
    <dgm:cxn modelId="{21ADB3A5-8612-44AD-B08E-4DDD19AD657E}" type="presOf" srcId="{63EB120F-B2EE-4122-B4A8-6DA7AFC03FC2}" destId="{77496A66-56C9-4A28-8B6B-BCD6E13C5F88}" srcOrd="0" destOrd="0" presId="urn:microsoft.com/office/officeart/2005/8/layout/hList1"/>
    <dgm:cxn modelId="{039227BF-25C4-4B8F-B0C9-CB5E76EFFA84}" type="presOf" srcId="{65FA708A-4F59-4C43-9277-0ABA5B4651A3}" destId="{0CA8D79F-265E-481A-9369-2B0E2C88C088}" srcOrd="0" destOrd="0" presId="urn:microsoft.com/office/officeart/2005/8/layout/hList1"/>
    <dgm:cxn modelId="{FDA7ABC8-8E53-4B3A-A693-AC0EBCDD02DE}" srcId="{65FA708A-4F59-4C43-9277-0ABA5B4651A3}" destId="{C95CA781-FEDB-4A02-B0E8-8DD87767B4ED}" srcOrd="1" destOrd="0" parTransId="{F16D2A1F-5253-4870-905A-04BD1E15B664}" sibTransId="{EB03BEEB-1DDD-401D-974F-2460C89594EB}"/>
    <dgm:cxn modelId="{D49574EB-E967-437E-8817-EFAF7F069894}" type="presOf" srcId="{CC6567B1-9954-46EF-9113-647FF08BD2A5}" destId="{9817A7AF-97CC-4601-B5C3-20161CFEF821}" srcOrd="0" destOrd="0" presId="urn:microsoft.com/office/officeart/2005/8/layout/hList1"/>
    <dgm:cxn modelId="{CBD271FF-6A27-454E-BFB1-D40D7BB2ED6C}" srcId="{CC6567B1-9954-46EF-9113-647FF08BD2A5}" destId="{D15E1486-3E54-4A8C-A468-563A361806A7}" srcOrd="1" destOrd="0" parTransId="{0654F0AB-4F40-4B69-ACB0-A6571C19215C}" sibTransId="{9B2499CD-5684-4B17-BC15-AAE5A878474C}"/>
    <dgm:cxn modelId="{74645935-7FB5-4DED-BD7D-89B4AE129C10}" type="presParOf" srcId="{5D520E1C-2578-4AD7-ADFA-3297C36058BD}" destId="{1C01B63F-8EAC-4CBA-AF03-ED75F0D9A98F}" srcOrd="0" destOrd="0" presId="urn:microsoft.com/office/officeart/2005/8/layout/hList1"/>
    <dgm:cxn modelId="{733D95C4-A1D7-411F-BFC0-8354090F2A4C}" type="presParOf" srcId="{1C01B63F-8EAC-4CBA-AF03-ED75F0D9A98F}" destId="{9817A7AF-97CC-4601-B5C3-20161CFEF821}" srcOrd="0" destOrd="0" presId="urn:microsoft.com/office/officeart/2005/8/layout/hList1"/>
    <dgm:cxn modelId="{12A87324-3E69-4FDC-8619-13CD213F93BF}" type="presParOf" srcId="{1C01B63F-8EAC-4CBA-AF03-ED75F0D9A98F}" destId="{77496A66-56C9-4A28-8B6B-BCD6E13C5F88}" srcOrd="1" destOrd="0" presId="urn:microsoft.com/office/officeart/2005/8/layout/hList1"/>
    <dgm:cxn modelId="{D6908A62-5E50-4CDF-96C2-B407A46CDAD2}" type="presParOf" srcId="{5D520E1C-2578-4AD7-ADFA-3297C36058BD}" destId="{0772DCAA-6BEF-420B-9F57-3D24026444C4}" srcOrd="1" destOrd="0" presId="urn:microsoft.com/office/officeart/2005/8/layout/hList1"/>
    <dgm:cxn modelId="{70811EC2-4EB8-4A80-B229-1A8C2DF06433}" type="presParOf" srcId="{5D520E1C-2578-4AD7-ADFA-3297C36058BD}" destId="{770A3DE3-62E4-4A43-9388-CEDE9776231E}" srcOrd="2" destOrd="0" presId="urn:microsoft.com/office/officeart/2005/8/layout/hList1"/>
    <dgm:cxn modelId="{DFE306EF-B1D9-446B-A2FA-3C5E12D6C0C3}" type="presParOf" srcId="{770A3DE3-62E4-4A43-9388-CEDE9776231E}" destId="{0CA8D79F-265E-481A-9369-2B0E2C88C088}" srcOrd="0" destOrd="0" presId="urn:microsoft.com/office/officeart/2005/8/layout/hList1"/>
    <dgm:cxn modelId="{6D41C866-6683-4F45-9FD6-B76E58A9BDAC}" type="presParOf" srcId="{770A3DE3-62E4-4A43-9388-CEDE9776231E}" destId="{DD5934C1-4080-4566-990E-B16F0CCB2C4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02850A-605E-4D5B-A04C-CE6A663516C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CC6567B1-9954-46EF-9113-647FF08BD2A5}">
      <dgm:prSet phldrT="[Text]" custT="1">
        <dgm:style>
          <a:lnRef idx="2">
            <a:schemeClr val="dk1"/>
          </a:lnRef>
          <a:fillRef idx="1">
            <a:schemeClr val="lt1"/>
          </a:fillRef>
          <a:effectRef idx="0">
            <a:schemeClr val="dk1"/>
          </a:effectRef>
          <a:fontRef idx="minor">
            <a:schemeClr val="dk1"/>
          </a:fontRef>
        </dgm:style>
      </dgm:prSet>
      <dgm:spPr/>
      <dgm:t>
        <a:bodyPr/>
        <a:lstStyle/>
        <a:p>
          <a:r>
            <a:rPr lang="vi-VN" sz="1600" b="1" u="none">
              <a:solidFill>
                <a:srgbClr val="003300"/>
              </a:solidFill>
              <a:latin typeface="+mj-lt"/>
            </a:rPr>
            <a:t>Tổng quan về CNN cho nhận dạng cảm xúc qua khuôn mặt</a:t>
          </a:r>
          <a:endParaRPr lang="en-US" sz="1600">
            <a:solidFill>
              <a:srgbClr val="003300"/>
            </a:solidFill>
            <a:latin typeface="+mj-lt"/>
          </a:endParaRPr>
        </a:p>
      </dgm:t>
    </dgm:pt>
    <dgm:pt modelId="{24036738-58E5-4188-9B18-FE0068148FF9}" type="parTrans" cxnId="{B183DD64-7AA6-47D6-BD03-0FE4DC55AF87}">
      <dgm:prSet/>
      <dgm:spPr/>
      <dgm:t>
        <a:bodyPr/>
        <a:lstStyle/>
        <a:p>
          <a:endParaRPr lang="en-US"/>
        </a:p>
      </dgm:t>
    </dgm:pt>
    <dgm:pt modelId="{E69BDD51-8656-405B-8565-34FE4E8C1D10}" type="sibTrans" cxnId="{B183DD64-7AA6-47D6-BD03-0FE4DC55AF87}">
      <dgm:prSet/>
      <dgm:spPr/>
      <dgm:t>
        <a:bodyPr/>
        <a:lstStyle/>
        <a:p>
          <a:endParaRPr lang="en-US"/>
        </a:p>
      </dgm:t>
    </dgm:pt>
    <dgm:pt modelId="{69E85693-CC9B-4413-AC06-E0AB0BBEA37F}">
      <dgm:prSet custT="1"/>
      <dgm:spPr/>
      <dgm:t>
        <a:bodyPr/>
        <a:lstStyle/>
        <a:p>
          <a:r>
            <a:rPr lang="vi-VN" sz="1600">
              <a:solidFill>
                <a:srgbClr val="003300"/>
              </a:solidFill>
              <a:latin typeface="+mj-lt"/>
            </a:rPr>
            <a:t>Nhận dạng cảm xúc qua khuôn mặt trong môi trường tự nhiên là một trong những lĩnh vực được nghiên cứu tích cực trong nhiều năm nay, tuy nhiên không tránh khỏi một số những thách thức trong hệ thống cần phải tìm cách giải quyết khắc phục các vấn đề đó. Để giải quyết các thách thức đó, họ đã tổ chức thành cuộc thi để thúc đẩy sự tiến bộ trong lĩnh vực này. </a:t>
          </a:r>
        </a:p>
      </dgm:t>
    </dgm:pt>
    <dgm:pt modelId="{20CD963E-1213-46F5-9D6F-93BBE5E213BB}" type="parTrans" cxnId="{6913FC42-C4C0-4311-A62E-F93641A62CEA}">
      <dgm:prSet/>
      <dgm:spPr/>
      <dgm:t>
        <a:bodyPr/>
        <a:lstStyle/>
        <a:p>
          <a:endParaRPr lang="en-US"/>
        </a:p>
      </dgm:t>
    </dgm:pt>
    <dgm:pt modelId="{8660A7EF-7FBD-4178-9D27-6C2E2092D864}" type="sibTrans" cxnId="{6913FC42-C4C0-4311-A62E-F93641A62CEA}">
      <dgm:prSet/>
      <dgm:spPr/>
      <dgm:t>
        <a:bodyPr/>
        <a:lstStyle/>
        <a:p>
          <a:endParaRPr lang="en-US"/>
        </a:p>
      </dgm:t>
    </dgm:pt>
    <dgm:pt modelId="{BD3CA8A4-565D-45E5-B1F3-DF1CB78E80A2}">
      <dgm:prSet custT="1"/>
      <dgm:spPr/>
      <dgm:t>
        <a:bodyPr/>
        <a:lstStyle/>
        <a:p>
          <a:r>
            <a:rPr lang="vi-VN" sz="1600">
              <a:solidFill>
                <a:srgbClr val="003300"/>
              </a:solidFill>
              <a:latin typeface="+mj-lt"/>
            </a:rPr>
            <a:t>Trong số các cuộc thách thức, có một cuộc thi thách thức dùng database FER2013, kết quả chiến thắng chung cuộc là sử dụng phương pháp CNN dùng để nhận dạng cảm xúc khuôn mặt.</a:t>
          </a:r>
        </a:p>
      </dgm:t>
    </dgm:pt>
    <dgm:pt modelId="{64CFD09A-DA6E-499C-93B8-232C49323387}" type="parTrans" cxnId="{3BA3CCFB-9039-474A-B1C7-A9FAC99295FC}">
      <dgm:prSet/>
      <dgm:spPr/>
      <dgm:t>
        <a:bodyPr/>
        <a:lstStyle/>
        <a:p>
          <a:endParaRPr lang="en-US"/>
        </a:p>
      </dgm:t>
    </dgm:pt>
    <dgm:pt modelId="{77A4595F-0082-4C2F-958F-E45644426573}" type="sibTrans" cxnId="{3BA3CCFB-9039-474A-B1C7-A9FAC99295FC}">
      <dgm:prSet/>
      <dgm:spPr/>
      <dgm:t>
        <a:bodyPr/>
        <a:lstStyle/>
        <a:p>
          <a:endParaRPr lang="en-US"/>
        </a:p>
      </dgm:t>
    </dgm:pt>
    <dgm:pt modelId="{27BF7945-B2A5-403A-8688-D4AE1886F209}" type="pres">
      <dgm:prSet presAssocID="{0302850A-605E-4D5B-A04C-CE6A663516C2}" presName="linear" presStyleCnt="0">
        <dgm:presLayoutVars>
          <dgm:dir/>
          <dgm:animLvl val="lvl"/>
          <dgm:resizeHandles val="exact"/>
        </dgm:presLayoutVars>
      </dgm:prSet>
      <dgm:spPr/>
    </dgm:pt>
    <dgm:pt modelId="{43DC49ED-D55D-4941-8381-EBD60FF2C2C0}" type="pres">
      <dgm:prSet presAssocID="{CC6567B1-9954-46EF-9113-647FF08BD2A5}" presName="parentLin" presStyleCnt="0"/>
      <dgm:spPr/>
    </dgm:pt>
    <dgm:pt modelId="{8AB6EB76-7215-4F7B-AB1A-91D7E09D81EF}" type="pres">
      <dgm:prSet presAssocID="{CC6567B1-9954-46EF-9113-647FF08BD2A5}" presName="parentLeftMargin" presStyleLbl="node1" presStyleIdx="0" presStyleCnt="1"/>
      <dgm:spPr/>
    </dgm:pt>
    <dgm:pt modelId="{0C8DCC6A-4345-439A-ADA8-D5C26C706109}" type="pres">
      <dgm:prSet presAssocID="{CC6567B1-9954-46EF-9113-647FF08BD2A5}" presName="parentText" presStyleLbl="node1" presStyleIdx="0" presStyleCnt="1">
        <dgm:presLayoutVars>
          <dgm:chMax val="0"/>
          <dgm:bulletEnabled val="1"/>
        </dgm:presLayoutVars>
      </dgm:prSet>
      <dgm:spPr/>
    </dgm:pt>
    <dgm:pt modelId="{5AE2E21D-2B90-4814-BB45-3F7BC153C153}" type="pres">
      <dgm:prSet presAssocID="{CC6567B1-9954-46EF-9113-647FF08BD2A5}" presName="negativeSpace" presStyleCnt="0"/>
      <dgm:spPr/>
    </dgm:pt>
    <dgm:pt modelId="{8671BD0D-078D-434C-8BB6-E355C6233E5A}" type="pres">
      <dgm:prSet presAssocID="{CC6567B1-9954-46EF-9113-647FF08BD2A5}" presName="childText" presStyleLbl="conFgAcc1" presStyleIdx="0" presStyleCnt="1">
        <dgm:presLayoutVars>
          <dgm:bulletEnabled val="1"/>
        </dgm:presLayoutVars>
      </dgm:prSet>
      <dgm:spPr/>
    </dgm:pt>
  </dgm:ptLst>
  <dgm:cxnLst>
    <dgm:cxn modelId="{6CF9621F-B27C-4240-BE2E-FD051C2F8AD7}" type="presOf" srcId="{BD3CA8A4-565D-45E5-B1F3-DF1CB78E80A2}" destId="{8671BD0D-078D-434C-8BB6-E355C6233E5A}" srcOrd="0" destOrd="1" presId="urn:microsoft.com/office/officeart/2005/8/layout/list1"/>
    <dgm:cxn modelId="{6913FC42-C4C0-4311-A62E-F93641A62CEA}" srcId="{CC6567B1-9954-46EF-9113-647FF08BD2A5}" destId="{69E85693-CC9B-4413-AC06-E0AB0BBEA37F}" srcOrd="0" destOrd="0" parTransId="{20CD963E-1213-46F5-9D6F-93BBE5E213BB}" sibTransId="{8660A7EF-7FBD-4178-9D27-6C2E2092D864}"/>
    <dgm:cxn modelId="{B183DD64-7AA6-47D6-BD03-0FE4DC55AF87}" srcId="{0302850A-605E-4D5B-A04C-CE6A663516C2}" destId="{CC6567B1-9954-46EF-9113-647FF08BD2A5}" srcOrd="0" destOrd="0" parTransId="{24036738-58E5-4188-9B18-FE0068148FF9}" sibTransId="{E69BDD51-8656-405B-8565-34FE4E8C1D10}"/>
    <dgm:cxn modelId="{DCCAD1A0-77A6-4758-9AB6-72CBD973E2B2}" type="presOf" srcId="{0302850A-605E-4D5B-A04C-CE6A663516C2}" destId="{27BF7945-B2A5-403A-8688-D4AE1886F209}" srcOrd="0" destOrd="0" presId="urn:microsoft.com/office/officeart/2005/8/layout/list1"/>
    <dgm:cxn modelId="{A62710AB-95ED-4222-BC8E-093CAC9079AB}" type="presOf" srcId="{69E85693-CC9B-4413-AC06-E0AB0BBEA37F}" destId="{8671BD0D-078D-434C-8BB6-E355C6233E5A}" srcOrd="0" destOrd="0" presId="urn:microsoft.com/office/officeart/2005/8/layout/list1"/>
    <dgm:cxn modelId="{8DE240B4-E857-4AAA-8F71-8ED59CDAE714}" type="presOf" srcId="{CC6567B1-9954-46EF-9113-647FF08BD2A5}" destId="{8AB6EB76-7215-4F7B-AB1A-91D7E09D81EF}" srcOrd="0" destOrd="0" presId="urn:microsoft.com/office/officeart/2005/8/layout/list1"/>
    <dgm:cxn modelId="{A41E74F2-35C3-4295-8A77-2EE1E752653E}" type="presOf" srcId="{CC6567B1-9954-46EF-9113-647FF08BD2A5}" destId="{0C8DCC6A-4345-439A-ADA8-D5C26C706109}" srcOrd="1" destOrd="0" presId="urn:microsoft.com/office/officeart/2005/8/layout/list1"/>
    <dgm:cxn modelId="{3BA3CCFB-9039-474A-B1C7-A9FAC99295FC}" srcId="{CC6567B1-9954-46EF-9113-647FF08BD2A5}" destId="{BD3CA8A4-565D-45E5-B1F3-DF1CB78E80A2}" srcOrd="1" destOrd="0" parTransId="{64CFD09A-DA6E-499C-93B8-232C49323387}" sibTransId="{77A4595F-0082-4C2F-958F-E45644426573}"/>
    <dgm:cxn modelId="{05F480F4-EFE0-4A75-8A2E-AD6EA016488E}" type="presParOf" srcId="{27BF7945-B2A5-403A-8688-D4AE1886F209}" destId="{43DC49ED-D55D-4941-8381-EBD60FF2C2C0}" srcOrd="0" destOrd="0" presId="urn:microsoft.com/office/officeart/2005/8/layout/list1"/>
    <dgm:cxn modelId="{207B9A5F-07E6-403D-94AF-31F1EF54B215}" type="presParOf" srcId="{43DC49ED-D55D-4941-8381-EBD60FF2C2C0}" destId="{8AB6EB76-7215-4F7B-AB1A-91D7E09D81EF}" srcOrd="0" destOrd="0" presId="urn:microsoft.com/office/officeart/2005/8/layout/list1"/>
    <dgm:cxn modelId="{EFE435B4-9BB8-489B-A3F3-4AAEEE64F1E9}" type="presParOf" srcId="{43DC49ED-D55D-4941-8381-EBD60FF2C2C0}" destId="{0C8DCC6A-4345-439A-ADA8-D5C26C706109}" srcOrd="1" destOrd="0" presId="urn:microsoft.com/office/officeart/2005/8/layout/list1"/>
    <dgm:cxn modelId="{ABA46161-33CF-4A67-AC0C-BC292C4F8C81}" type="presParOf" srcId="{27BF7945-B2A5-403A-8688-D4AE1886F209}" destId="{5AE2E21D-2B90-4814-BB45-3F7BC153C153}" srcOrd="1" destOrd="0" presId="urn:microsoft.com/office/officeart/2005/8/layout/list1"/>
    <dgm:cxn modelId="{518F658B-AA0F-4DE4-BD83-757D6D0592F7}" type="presParOf" srcId="{27BF7945-B2A5-403A-8688-D4AE1886F209}" destId="{8671BD0D-078D-434C-8BB6-E355C6233E5A}"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02850A-605E-4D5B-A04C-CE6A663516C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CC6567B1-9954-46EF-9113-647FF08BD2A5}">
      <dgm:prSet phldrT="[Text]" custT="1">
        <dgm:style>
          <a:lnRef idx="2">
            <a:schemeClr val="dk1"/>
          </a:lnRef>
          <a:fillRef idx="1">
            <a:schemeClr val="lt1"/>
          </a:fillRef>
          <a:effectRef idx="0">
            <a:schemeClr val="dk1"/>
          </a:effectRef>
          <a:fontRef idx="minor">
            <a:schemeClr val="dk1"/>
          </a:fontRef>
        </dgm:style>
      </dgm:prSet>
      <dgm:spPr/>
      <dgm:t>
        <a:bodyPr/>
        <a:lstStyle/>
        <a:p>
          <a:r>
            <a:rPr lang="vi-VN" sz="1600">
              <a:solidFill>
                <a:srgbClr val="003300"/>
              </a:solidFill>
              <a:latin typeface="+mj-lt"/>
            </a:rPr>
            <a:t>Đề tài này, nhóm sẽ áp dụng máy học, openCV và Python để tạo ra một ứng dụng tự động nhận diện cảm xúc và chọn ra emoji tương ứng từ hai nguồn đầu vào là live video và ảnh chọn từ máy tính.</a:t>
          </a:r>
          <a:endParaRPr lang="en-US" sz="1600">
            <a:solidFill>
              <a:srgbClr val="003300"/>
            </a:solidFill>
            <a:latin typeface="+mj-lt"/>
          </a:endParaRPr>
        </a:p>
      </dgm:t>
    </dgm:pt>
    <dgm:pt modelId="{24036738-58E5-4188-9B18-FE0068148FF9}" type="parTrans" cxnId="{B183DD64-7AA6-47D6-BD03-0FE4DC55AF87}">
      <dgm:prSet/>
      <dgm:spPr/>
      <dgm:t>
        <a:bodyPr/>
        <a:lstStyle/>
        <a:p>
          <a:endParaRPr lang="en-US"/>
        </a:p>
      </dgm:t>
    </dgm:pt>
    <dgm:pt modelId="{E69BDD51-8656-405B-8565-34FE4E8C1D10}" type="sibTrans" cxnId="{B183DD64-7AA6-47D6-BD03-0FE4DC55AF87}">
      <dgm:prSet/>
      <dgm:spPr/>
      <dgm:t>
        <a:bodyPr/>
        <a:lstStyle/>
        <a:p>
          <a:endParaRPr lang="en-US"/>
        </a:p>
      </dgm:t>
    </dgm:pt>
    <dgm:pt modelId="{D24E85AD-1708-4B1C-A941-D3D6B7A8640D}">
      <dgm:prSet custT="1"/>
      <dgm:spPr/>
      <dgm:t>
        <a:bodyPr/>
        <a:lstStyle/>
        <a:p>
          <a:r>
            <a:rPr lang="vi-VN" sz="1600">
              <a:solidFill>
                <a:srgbClr val="003300"/>
              </a:solidFill>
              <a:latin typeface="+mj-lt"/>
            </a:rPr>
            <a:t>Bài toán có thể chia thành 2 giai đoạn chính, bao gồm:</a:t>
          </a:r>
        </a:p>
      </dgm:t>
    </dgm:pt>
    <dgm:pt modelId="{149BA59F-8B9A-4BE5-A418-DA31C5D16775}" type="parTrans" cxnId="{D37740E6-822B-4498-B87C-D849ABC88ED4}">
      <dgm:prSet/>
      <dgm:spPr/>
      <dgm:t>
        <a:bodyPr/>
        <a:lstStyle/>
        <a:p>
          <a:endParaRPr lang="en-US"/>
        </a:p>
      </dgm:t>
    </dgm:pt>
    <dgm:pt modelId="{8B756E48-21E4-49EC-A019-0753E0CCAD79}" type="sibTrans" cxnId="{D37740E6-822B-4498-B87C-D849ABC88ED4}">
      <dgm:prSet/>
      <dgm:spPr/>
      <dgm:t>
        <a:bodyPr/>
        <a:lstStyle/>
        <a:p>
          <a:endParaRPr lang="en-US"/>
        </a:p>
      </dgm:t>
    </dgm:pt>
    <dgm:pt modelId="{D84B5AA0-6D88-4786-95CF-9547FAB4BA1B}">
      <dgm:prSet custT="1"/>
      <dgm:spPr/>
      <dgm:t>
        <a:bodyPr/>
        <a:lstStyle/>
        <a:p>
          <a:r>
            <a:rPr lang="vi-VN" sz="1600">
              <a:solidFill>
                <a:srgbClr val="003300"/>
              </a:solidFill>
              <a:latin typeface="+mj-lt"/>
            </a:rPr>
            <a:t>Vẽ bounding box và sử dụng webcam để đưa khuôn mặt và đúng khu vực cần nhận diện</a:t>
          </a:r>
        </a:p>
      </dgm:t>
    </dgm:pt>
    <dgm:pt modelId="{EC710E0D-9313-4ABC-89D5-DAD42E4D9363}" type="parTrans" cxnId="{31F5B685-6B3E-42DD-995A-937BFC4C719A}">
      <dgm:prSet/>
      <dgm:spPr/>
      <dgm:t>
        <a:bodyPr/>
        <a:lstStyle/>
        <a:p>
          <a:endParaRPr lang="en-US"/>
        </a:p>
      </dgm:t>
    </dgm:pt>
    <dgm:pt modelId="{FD5C0FFC-E2DC-4121-9DF9-7D869BB2CE71}" type="sibTrans" cxnId="{31F5B685-6B3E-42DD-995A-937BFC4C719A}">
      <dgm:prSet/>
      <dgm:spPr/>
      <dgm:t>
        <a:bodyPr/>
        <a:lstStyle/>
        <a:p>
          <a:endParaRPr lang="en-US"/>
        </a:p>
      </dgm:t>
    </dgm:pt>
    <dgm:pt modelId="{72E06A19-B010-4B65-80CD-116A3138606A}">
      <dgm:prSet custT="1"/>
      <dgm:spPr/>
      <dgm:t>
        <a:bodyPr/>
        <a:lstStyle/>
        <a:p>
          <a:r>
            <a:rPr lang="vi-VN" sz="1600">
              <a:solidFill>
                <a:srgbClr val="003300"/>
              </a:solidFill>
              <a:latin typeface="+mj-lt"/>
            </a:rPr>
            <a:t>Sau khi đưa khuôn mặt vào đúng khu vực cần nhận diện thì thực hiện nhận diện cảm xúc dựa vào các features bắt được</a:t>
          </a:r>
          <a:r>
            <a:rPr lang="en-US" sz="1600">
              <a:solidFill>
                <a:srgbClr val="003300"/>
              </a:solidFill>
              <a:latin typeface="+mj-lt"/>
            </a:rPr>
            <a:t>.</a:t>
          </a:r>
          <a:r>
            <a:rPr lang="vi-VN" sz="1600">
              <a:solidFill>
                <a:srgbClr val="003300"/>
              </a:solidFill>
              <a:latin typeface="+mj-lt"/>
            </a:rPr>
            <a:t>Cuối cùng, hiển thị tên của cảm xúc nhận diện lên bounding box</a:t>
          </a:r>
        </a:p>
      </dgm:t>
    </dgm:pt>
    <dgm:pt modelId="{706C0C98-79BA-4BCC-94FE-8CC112ADFBD7}" type="parTrans" cxnId="{548133B6-B852-4812-89BF-26C0BC2825B7}">
      <dgm:prSet/>
      <dgm:spPr/>
      <dgm:t>
        <a:bodyPr/>
        <a:lstStyle/>
        <a:p>
          <a:endParaRPr lang="en-US"/>
        </a:p>
      </dgm:t>
    </dgm:pt>
    <dgm:pt modelId="{F7166748-3BB2-4A27-AB65-11B1B2F5AA3D}" type="sibTrans" cxnId="{548133B6-B852-4812-89BF-26C0BC2825B7}">
      <dgm:prSet/>
      <dgm:spPr/>
      <dgm:t>
        <a:bodyPr/>
        <a:lstStyle/>
        <a:p>
          <a:endParaRPr lang="en-US"/>
        </a:p>
      </dgm:t>
    </dgm:pt>
    <dgm:pt modelId="{9F2D7E16-B28E-4816-A7FE-0D73300C8FBD}" type="pres">
      <dgm:prSet presAssocID="{0302850A-605E-4D5B-A04C-CE6A663516C2}" presName="linear" presStyleCnt="0">
        <dgm:presLayoutVars>
          <dgm:dir/>
          <dgm:animLvl val="lvl"/>
          <dgm:resizeHandles val="exact"/>
        </dgm:presLayoutVars>
      </dgm:prSet>
      <dgm:spPr/>
    </dgm:pt>
    <dgm:pt modelId="{9A290F44-10C8-4094-BE45-72923DEBC641}" type="pres">
      <dgm:prSet presAssocID="{CC6567B1-9954-46EF-9113-647FF08BD2A5}" presName="parentLin" presStyleCnt="0"/>
      <dgm:spPr/>
    </dgm:pt>
    <dgm:pt modelId="{C045FFB8-5CB0-443D-9EA0-F1DEB1996EC8}" type="pres">
      <dgm:prSet presAssocID="{CC6567B1-9954-46EF-9113-647FF08BD2A5}" presName="parentLeftMargin" presStyleLbl="node1" presStyleIdx="0" presStyleCnt="2"/>
      <dgm:spPr/>
    </dgm:pt>
    <dgm:pt modelId="{08E4630B-E2D8-4D5C-B926-0E4B670BEBB7}" type="pres">
      <dgm:prSet presAssocID="{CC6567B1-9954-46EF-9113-647FF08BD2A5}" presName="parentText" presStyleLbl="node1" presStyleIdx="0" presStyleCnt="2" custScaleX="136336">
        <dgm:presLayoutVars>
          <dgm:chMax val="0"/>
          <dgm:bulletEnabled val="1"/>
        </dgm:presLayoutVars>
      </dgm:prSet>
      <dgm:spPr/>
    </dgm:pt>
    <dgm:pt modelId="{9B3ADC63-E681-4787-82E6-AE62F0165272}" type="pres">
      <dgm:prSet presAssocID="{CC6567B1-9954-46EF-9113-647FF08BD2A5}" presName="negativeSpace" presStyleCnt="0"/>
      <dgm:spPr/>
    </dgm:pt>
    <dgm:pt modelId="{1FC01616-DDB9-4E90-BA36-211627033206}" type="pres">
      <dgm:prSet presAssocID="{CC6567B1-9954-46EF-9113-647FF08BD2A5}" presName="childText" presStyleLbl="conFgAcc1" presStyleIdx="0" presStyleCnt="2">
        <dgm:presLayoutVars>
          <dgm:bulletEnabled val="1"/>
        </dgm:presLayoutVars>
      </dgm:prSet>
      <dgm:spPr/>
    </dgm:pt>
    <dgm:pt modelId="{127EB935-C0DE-4923-ABE8-349EDEE89261}" type="pres">
      <dgm:prSet presAssocID="{E69BDD51-8656-405B-8565-34FE4E8C1D10}" presName="spaceBetweenRectangles" presStyleCnt="0"/>
      <dgm:spPr/>
    </dgm:pt>
    <dgm:pt modelId="{3952B6DA-816B-4605-A2ED-8C0CE668DF59}" type="pres">
      <dgm:prSet presAssocID="{D24E85AD-1708-4B1C-A941-D3D6B7A8640D}" presName="parentLin" presStyleCnt="0"/>
      <dgm:spPr/>
    </dgm:pt>
    <dgm:pt modelId="{9522C2EF-9D82-4150-9B35-7701831163F3}" type="pres">
      <dgm:prSet presAssocID="{D24E85AD-1708-4B1C-A941-D3D6B7A8640D}" presName="parentLeftMargin" presStyleLbl="node1" presStyleIdx="0" presStyleCnt="2"/>
      <dgm:spPr/>
    </dgm:pt>
    <dgm:pt modelId="{B6C80019-4F68-4880-A1E1-1C964E13E0DE}" type="pres">
      <dgm:prSet presAssocID="{D24E85AD-1708-4B1C-A941-D3D6B7A8640D}" presName="parentText" presStyleLbl="node1" presStyleIdx="1" presStyleCnt="2" custScaleX="142857">
        <dgm:presLayoutVars>
          <dgm:chMax val="0"/>
          <dgm:bulletEnabled val="1"/>
        </dgm:presLayoutVars>
      </dgm:prSet>
      <dgm:spPr/>
    </dgm:pt>
    <dgm:pt modelId="{92678AEF-BA96-4E3F-8D62-84217F287CB9}" type="pres">
      <dgm:prSet presAssocID="{D24E85AD-1708-4B1C-A941-D3D6B7A8640D}" presName="negativeSpace" presStyleCnt="0"/>
      <dgm:spPr/>
    </dgm:pt>
    <dgm:pt modelId="{08988361-E22F-43B8-88A0-4E1280995E7C}" type="pres">
      <dgm:prSet presAssocID="{D24E85AD-1708-4B1C-A941-D3D6B7A8640D}" presName="childText" presStyleLbl="conFgAcc1" presStyleIdx="1" presStyleCnt="2">
        <dgm:presLayoutVars>
          <dgm:bulletEnabled val="1"/>
        </dgm:presLayoutVars>
      </dgm:prSet>
      <dgm:spPr/>
    </dgm:pt>
  </dgm:ptLst>
  <dgm:cxnLst>
    <dgm:cxn modelId="{C80CA111-7C3C-41DE-87E9-E8A0645DFB61}" type="presOf" srcId="{D24E85AD-1708-4B1C-A941-D3D6B7A8640D}" destId="{9522C2EF-9D82-4150-9B35-7701831163F3}" srcOrd="0" destOrd="0" presId="urn:microsoft.com/office/officeart/2005/8/layout/list1"/>
    <dgm:cxn modelId="{B183DD64-7AA6-47D6-BD03-0FE4DC55AF87}" srcId="{0302850A-605E-4D5B-A04C-CE6A663516C2}" destId="{CC6567B1-9954-46EF-9113-647FF08BD2A5}" srcOrd="0" destOrd="0" parTransId="{24036738-58E5-4188-9B18-FE0068148FF9}" sibTransId="{E69BDD51-8656-405B-8565-34FE4E8C1D10}"/>
    <dgm:cxn modelId="{C5B70A4A-E20A-4E70-A635-846E658BAA5D}" type="presOf" srcId="{72E06A19-B010-4B65-80CD-116A3138606A}" destId="{08988361-E22F-43B8-88A0-4E1280995E7C}" srcOrd="0" destOrd="1" presId="urn:microsoft.com/office/officeart/2005/8/layout/list1"/>
    <dgm:cxn modelId="{115B3C4D-567F-484B-9782-B9940C3C3829}" type="presOf" srcId="{0302850A-605E-4D5B-A04C-CE6A663516C2}" destId="{9F2D7E16-B28E-4816-A7FE-0D73300C8FBD}" srcOrd="0" destOrd="0" presId="urn:microsoft.com/office/officeart/2005/8/layout/list1"/>
    <dgm:cxn modelId="{0063D853-2B14-47B1-ADFC-8515843D5F74}" type="presOf" srcId="{D24E85AD-1708-4B1C-A941-D3D6B7A8640D}" destId="{B6C80019-4F68-4880-A1E1-1C964E13E0DE}" srcOrd="1" destOrd="0" presId="urn:microsoft.com/office/officeart/2005/8/layout/list1"/>
    <dgm:cxn modelId="{31F5B685-6B3E-42DD-995A-937BFC4C719A}" srcId="{D24E85AD-1708-4B1C-A941-D3D6B7A8640D}" destId="{D84B5AA0-6D88-4786-95CF-9547FAB4BA1B}" srcOrd="0" destOrd="0" parTransId="{EC710E0D-9313-4ABC-89D5-DAD42E4D9363}" sibTransId="{FD5C0FFC-E2DC-4121-9DF9-7D869BB2CE71}"/>
    <dgm:cxn modelId="{7C0A58AD-4BE6-45A5-8775-A96751881DD1}" type="presOf" srcId="{CC6567B1-9954-46EF-9113-647FF08BD2A5}" destId="{08E4630B-E2D8-4D5C-B926-0E4B670BEBB7}" srcOrd="1" destOrd="0" presId="urn:microsoft.com/office/officeart/2005/8/layout/list1"/>
    <dgm:cxn modelId="{548133B6-B852-4812-89BF-26C0BC2825B7}" srcId="{D24E85AD-1708-4B1C-A941-D3D6B7A8640D}" destId="{72E06A19-B010-4B65-80CD-116A3138606A}" srcOrd="1" destOrd="0" parTransId="{706C0C98-79BA-4BCC-94FE-8CC112ADFBD7}" sibTransId="{F7166748-3BB2-4A27-AB65-11B1B2F5AA3D}"/>
    <dgm:cxn modelId="{00D8CBDD-9B60-4F59-AB56-A3D42C418A50}" type="presOf" srcId="{D84B5AA0-6D88-4786-95CF-9547FAB4BA1B}" destId="{08988361-E22F-43B8-88A0-4E1280995E7C}" srcOrd="0" destOrd="0" presId="urn:microsoft.com/office/officeart/2005/8/layout/list1"/>
    <dgm:cxn modelId="{9895B2DF-EB84-474B-B26C-D597BAC0FB3B}" type="presOf" srcId="{CC6567B1-9954-46EF-9113-647FF08BD2A5}" destId="{C045FFB8-5CB0-443D-9EA0-F1DEB1996EC8}" srcOrd="0" destOrd="0" presId="urn:microsoft.com/office/officeart/2005/8/layout/list1"/>
    <dgm:cxn modelId="{D37740E6-822B-4498-B87C-D849ABC88ED4}" srcId="{0302850A-605E-4D5B-A04C-CE6A663516C2}" destId="{D24E85AD-1708-4B1C-A941-D3D6B7A8640D}" srcOrd="1" destOrd="0" parTransId="{149BA59F-8B9A-4BE5-A418-DA31C5D16775}" sibTransId="{8B756E48-21E4-49EC-A019-0753E0CCAD79}"/>
    <dgm:cxn modelId="{AB3788CD-1F22-46E0-B945-C149A94097AD}" type="presParOf" srcId="{9F2D7E16-B28E-4816-A7FE-0D73300C8FBD}" destId="{9A290F44-10C8-4094-BE45-72923DEBC641}" srcOrd="0" destOrd="0" presId="urn:microsoft.com/office/officeart/2005/8/layout/list1"/>
    <dgm:cxn modelId="{781F22A8-1CC7-456C-BBFD-B7E44A54E2F2}" type="presParOf" srcId="{9A290F44-10C8-4094-BE45-72923DEBC641}" destId="{C045FFB8-5CB0-443D-9EA0-F1DEB1996EC8}" srcOrd="0" destOrd="0" presId="urn:microsoft.com/office/officeart/2005/8/layout/list1"/>
    <dgm:cxn modelId="{7715C8A0-90A3-4B2D-A68A-C2983C04F51D}" type="presParOf" srcId="{9A290F44-10C8-4094-BE45-72923DEBC641}" destId="{08E4630B-E2D8-4D5C-B926-0E4B670BEBB7}" srcOrd="1" destOrd="0" presId="urn:microsoft.com/office/officeart/2005/8/layout/list1"/>
    <dgm:cxn modelId="{807C2EB1-4EB1-4FE3-B0E3-F53B231C4B26}" type="presParOf" srcId="{9F2D7E16-B28E-4816-A7FE-0D73300C8FBD}" destId="{9B3ADC63-E681-4787-82E6-AE62F0165272}" srcOrd="1" destOrd="0" presId="urn:microsoft.com/office/officeart/2005/8/layout/list1"/>
    <dgm:cxn modelId="{5F6EE6C2-B528-4D2D-A321-05FEA900A21C}" type="presParOf" srcId="{9F2D7E16-B28E-4816-A7FE-0D73300C8FBD}" destId="{1FC01616-DDB9-4E90-BA36-211627033206}" srcOrd="2" destOrd="0" presId="urn:microsoft.com/office/officeart/2005/8/layout/list1"/>
    <dgm:cxn modelId="{E8569A4D-0C80-4F2F-B448-1EF0D185312E}" type="presParOf" srcId="{9F2D7E16-B28E-4816-A7FE-0D73300C8FBD}" destId="{127EB935-C0DE-4923-ABE8-349EDEE89261}" srcOrd="3" destOrd="0" presId="urn:microsoft.com/office/officeart/2005/8/layout/list1"/>
    <dgm:cxn modelId="{D768B531-8DEF-43EA-B9AD-A1FD7CF2F48E}" type="presParOf" srcId="{9F2D7E16-B28E-4816-A7FE-0D73300C8FBD}" destId="{3952B6DA-816B-4605-A2ED-8C0CE668DF59}" srcOrd="4" destOrd="0" presId="urn:microsoft.com/office/officeart/2005/8/layout/list1"/>
    <dgm:cxn modelId="{B1267357-0032-4EC3-A8FE-6AE38419E91A}" type="presParOf" srcId="{3952B6DA-816B-4605-A2ED-8C0CE668DF59}" destId="{9522C2EF-9D82-4150-9B35-7701831163F3}" srcOrd="0" destOrd="0" presId="urn:microsoft.com/office/officeart/2005/8/layout/list1"/>
    <dgm:cxn modelId="{44F671D0-F83A-4BBD-BAA5-B6F9D6CFEA0D}" type="presParOf" srcId="{3952B6DA-816B-4605-A2ED-8C0CE668DF59}" destId="{B6C80019-4F68-4880-A1E1-1C964E13E0DE}" srcOrd="1" destOrd="0" presId="urn:microsoft.com/office/officeart/2005/8/layout/list1"/>
    <dgm:cxn modelId="{C3661BFA-039D-4C40-8076-4D438C954ECF}" type="presParOf" srcId="{9F2D7E16-B28E-4816-A7FE-0D73300C8FBD}" destId="{92678AEF-BA96-4E3F-8D62-84217F287CB9}" srcOrd="5" destOrd="0" presId="urn:microsoft.com/office/officeart/2005/8/layout/list1"/>
    <dgm:cxn modelId="{07E2485E-03BC-4AA3-929D-DC8DFA61B4B9}" type="presParOf" srcId="{9F2D7E16-B28E-4816-A7FE-0D73300C8FBD}" destId="{08988361-E22F-43B8-88A0-4E1280995E7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B265DE-4180-4AA3-A42B-29F39A9DFF51}"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084C089D-7EE0-4D9E-8A34-89BED6FF7976}">
      <dgm:prSet phldrT="[Text]" custT="1"/>
      <dgm:spPr/>
      <dgm:t>
        <a:bodyPr/>
        <a:lstStyle/>
        <a:p>
          <a:r>
            <a:rPr lang="vi-VN" sz="1600">
              <a:solidFill>
                <a:srgbClr val="003300"/>
              </a:solidFill>
              <a:latin typeface="+mj-lt"/>
            </a:rPr>
            <a:t>Hệ thống được chia thành thành 2 giai đoạn chính: Huấn luyện và nhận dạng</a:t>
          </a:r>
          <a:endParaRPr lang="en-US" sz="1600">
            <a:solidFill>
              <a:srgbClr val="003300"/>
            </a:solidFill>
            <a:latin typeface="+mj-lt"/>
          </a:endParaRPr>
        </a:p>
      </dgm:t>
    </dgm:pt>
    <dgm:pt modelId="{C8DBEFE4-C254-4DDF-B25D-8FE410C7C1A7}" type="parTrans" cxnId="{019C563D-0DDE-4B64-85EE-95F51D5D2704}">
      <dgm:prSet/>
      <dgm:spPr/>
      <dgm:t>
        <a:bodyPr/>
        <a:lstStyle/>
        <a:p>
          <a:endParaRPr lang="en-US"/>
        </a:p>
      </dgm:t>
    </dgm:pt>
    <dgm:pt modelId="{2C6AD098-E279-4253-89A9-263923CD85A2}" type="sibTrans" cxnId="{019C563D-0DDE-4B64-85EE-95F51D5D2704}">
      <dgm:prSet/>
      <dgm:spPr/>
      <dgm:t>
        <a:bodyPr/>
        <a:lstStyle/>
        <a:p>
          <a:endParaRPr lang="en-US"/>
        </a:p>
      </dgm:t>
    </dgm:pt>
    <dgm:pt modelId="{BCB63D86-0052-4288-8C18-A521A87E807E}">
      <dgm:prSet custT="1"/>
      <dgm:spPr/>
      <dgm:t>
        <a:bodyPr/>
        <a:lstStyle/>
        <a:p>
          <a:r>
            <a:rPr lang="vi-VN" sz="1600">
              <a:solidFill>
                <a:srgbClr val="003300"/>
              </a:solidFill>
              <a:latin typeface="+mj-lt"/>
            </a:rPr>
            <a:t>Huấn luyện gồm các quá trình: Lấy ảnh đầu vào, phân tích và xử lý ảnh đầu vào, tạo cơ sở dữ liệu.</a:t>
          </a:r>
        </a:p>
      </dgm:t>
    </dgm:pt>
    <dgm:pt modelId="{C7620BA1-81BF-404E-B52E-6B7D7EA5E8D7}" type="parTrans" cxnId="{420710B2-A336-453D-A354-E37117A08AE5}">
      <dgm:prSet/>
      <dgm:spPr/>
      <dgm:t>
        <a:bodyPr/>
        <a:lstStyle/>
        <a:p>
          <a:endParaRPr lang="en-US"/>
        </a:p>
      </dgm:t>
    </dgm:pt>
    <dgm:pt modelId="{ADCA51E3-8FE3-40F7-BCC6-14E617FFE2CE}" type="sibTrans" cxnId="{420710B2-A336-453D-A354-E37117A08AE5}">
      <dgm:prSet/>
      <dgm:spPr/>
      <dgm:t>
        <a:bodyPr/>
        <a:lstStyle/>
        <a:p>
          <a:endParaRPr lang="en-US"/>
        </a:p>
      </dgm:t>
    </dgm:pt>
    <dgm:pt modelId="{5C77F97D-A779-4135-B736-7386D41AF940}">
      <dgm:prSet custT="1"/>
      <dgm:spPr/>
      <dgm:t>
        <a:bodyPr/>
        <a:lstStyle/>
        <a:p>
          <a:r>
            <a:rPr lang="vi-VN" sz="1600">
              <a:solidFill>
                <a:srgbClr val="003300"/>
              </a:solidFill>
              <a:latin typeface="+mj-lt"/>
            </a:rPr>
            <a:t>Nhận diện gồm các quá trình: Lấy ảnh đầu vào, xử lý đầu vào, so sánh với cơ sở dữ liệu đã tạo ra trong giai đoạn huấn luyện, đưa ra kết quả đặc trưng một cách tường minh, nó sẽ thực hiện đi kèm với phương pháp phân loại.</a:t>
          </a:r>
        </a:p>
      </dgm:t>
    </dgm:pt>
    <dgm:pt modelId="{EA4CAA06-013A-4893-8424-4ABBDFB26FA0}" type="parTrans" cxnId="{E1988864-E2F8-4DC2-A2DC-38DFDC76E1ED}">
      <dgm:prSet/>
      <dgm:spPr/>
      <dgm:t>
        <a:bodyPr/>
        <a:lstStyle/>
        <a:p>
          <a:endParaRPr lang="en-US"/>
        </a:p>
      </dgm:t>
    </dgm:pt>
    <dgm:pt modelId="{9D145AF2-95E8-424E-A27F-913498F4D000}" type="sibTrans" cxnId="{E1988864-E2F8-4DC2-A2DC-38DFDC76E1ED}">
      <dgm:prSet/>
      <dgm:spPr/>
      <dgm:t>
        <a:bodyPr/>
        <a:lstStyle/>
        <a:p>
          <a:endParaRPr lang="en-US"/>
        </a:p>
      </dgm:t>
    </dgm:pt>
    <dgm:pt modelId="{1FA64F15-4318-4D7C-80CA-F6DD6DD39E14}" type="pres">
      <dgm:prSet presAssocID="{7AB265DE-4180-4AA3-A42B-29F39A9DFF51}" presName="linear" presStyleCnt="0">
        <dgm:presLayoutVars>
          <dgm:animLvl val="lvl"/>
          <dgm:resizeHandles val="exact"/>
        </dgm:presLayoutVars>
      </dgm:prSet>
      <dgm:spPr/>
    </dgm:pt>
    <dgm:pt modelId="{680D8285-382C-4228-B8C1-C4DFA8EDE4AC}" type="pres">
      <dgm:prSet presAssocID="{084C089D-7EE0-4D9E-8A34-89BED6FF7976}" presName="parentText" presStyleLbl="node1" presStyleIdx="0" presStyleCnt="3" custLinFactNeighborX="0" custLinFactNeighborY="-15336">
        <dgm:presLayoutVars>
          <dgm:chMax val="0"/>
          <dgm:bulletEnabled val="1"/>
        </dgm:presLayoutVars>
      </dgm:prSet>
      <dgm:spPr/>
    </dgm:pt>
    <dgm:pt modelId="{52FD507A-32B4-42C4-8CBE-AE6ECA9FF201}" type="pres">
      <dgm:prSet presAssocID="{2C6AD098-E279-4253-89A9-263923CD85A2}" presName="spacer" presStyleCnt="0"/>
      <dgm:spPr/>
    </dgm:pt>
    <dgm:pt modelId="{3F5516E6-EED0-4CF4-B0FB-ACD1D238C7A1}" type="pres">
      <dgm:prSet presAssocID="{BCB63D86-0052-4288-8C18-A521A87E807E}" presName="parentText" presStyleLbl="node1" presStyleIdx="1" presStyleCnt="3" custLinFactNeighborX="0" custLinFactNeighborY="-15336">
        <dgm:presLayoutVars>
          <dgm:chMax val="0"/>
          <dgm:bulletEnabled val="1"/>
        </dgm:presLayoutVars>
      </dgm:prSet>
      <dgm:spPr/>
    </dgm:pt>
    <dgm:pt modelId="{69F5F00A-3978-434C-B831-0DE49D45C479}" type="pres">
      <dgm:prSet presAssocID="{ADCA51E3-8FE3-40F7-BCC6-14E617FFE2CE}" presName="spacer" presStyleCnt="0"/>
      <dgm:spPr/>
    </dgm:pt>
    <dgm:pt modelId="{BD3F70E0-D3AC-47F8-8DDC-03A4C2043C39}" type="pres">
      <dgm:prSet presAssocID="{5C77F97D-A779-4135-B736-7386D41AF940}" presName="parentText" presStyleLbl="node1" presStyleIdx="2" presStyleCnt="3" custLinFactNeighborX="0" custLinFactNeighborY="-15336">
        <dgm:presLayoutVars>
          <dgm:chMax val="0"/>
          <dgm:bulletEnabled val="1"/>
        </dgm:presLayoutVars>
      </dgm:prSet>
      <dgm:spPr/>
    </dgm:pt>
  </dgm:ptLst>
  <dgm:cxnLst>
    <dgm:cxn modelId="{CE8AE30F-6683-46D8-8DB8-EF6C14249D4D}" type="presOf" srcId="{084C089D-7EE0-4D9E-8A34-89BED6FF7976}" destId="{680D8285-382C-4228-B8C1-C4DFA8EDE4AC}" srcOrd="0" destOrd="0" presId="urn:microsoft.com/office/officeart/2005/8/layout/vList2"/>
    <dgm:cxn modelId="{8745D12B-CC20-4F74-B5CE-0093352A43C7}" type="presOf" srcId="{BCB63D86-0052-4288-8C18-A521A87E807E}" destId="{3F5516E6-EED0-4CF4-B0FB-ACD1D238C7A1}" srcOrd="0" destOrd="0" presId="urn:microsoft.com/office/officeart/2005/8/layout/vList2"/>
    <dgm:cxn modelId="{019C563D-0DDE-4B64-85EE-95F51D5D2704}" srcId="{7AB265DE-4180-4AA3-A42B-29F39A9DFF51}" destId="{084C089D-7EE0-4D9E-8A34-89BED6FF7976}" srcOrd="0" destOrd="0" parTransId="{C8DBEFE4-C254-4DDF-B25D-8FE410C7C1A7}" sibTransId="{2C6AD098-E279-4253-89A9-263923CD85A2}"/>
    <dgm:cxn modelId="{E1988864-E2F8-4DC2-A2DC-38DFDC76E1ED}" srcId="{7AB265DE-4180-4AA3-A42B-29F39A9DFF51}" destId="{5C77F97D-A779-4135-B736-7386D41AF940}" srcOrd="2" destOrd="0" parTransId="{EA4CAA06-013A-4893-8424-4ABBDFB26FA0}" sibTransId="{9D145AF2-95E8-424E-A27F-913498F4D000}"/>
    <dgm:cxn modelId="{3A4E9A64-B527-4259-AFBE-5C0A7F286E4E}" type="presOf" srcId="{7AB265DE-4180-4AA3-A42B-29F39A9DFF51}" destId="{1FA64F15-4318-4D7C-80CA-F6DD6DD39E14}" srcOrd="0" destOrd="0" presId="urn:microsoft.com/office/officeart/2005/8/layout/vList2"/>
    <dgm:cxn modelId="{420710B2-A336-453D-A354-E37117A08AE5}" srcId="{7AB265DE-4180-4AA3-A42B-29F39A9DFF51}" destId="{BCB63D86-0052-4288-8C18-A521A87E807E}" srcOrd="1" destOrd="0" parTransId="{C7620BA1-81BF-404E-B52E-6B7D7EA5E8D7}" sibTransId="{ADCA51E3-8FE3-40F7-BCC6-14E617FFE2CE}"/>
    <dgm:cxn modelId="{FFDCFCEE-F551-4368-9A5E-3041765686B8}" type="presOf" srcId="{5C77F97D-A779-4135-B736-7386D41AF940}" destId="{BD3F70E0-D3AC-47F8-8DDC-03A4C2043C39}" srcOrd="0" destOrd="0" presId="urn:microsoft.com/office/officeart/2005/8/layout/vList2"/>
    <dgm:cxn modelId="{E5E5D43D-9CD1-4AB7-9B1E-64B9CDBB7EA6}" type="presParOf" srcId="{1FA64F15-4318-4D7C-80CA-F6DD6DD39E14}" destId="{680D8285-382C-4228-B8C1-C4DFA8EDE4AC}" srcOrd="0" destOrd="0" presId="urn:microsoft.com/office/officeart/2005/8/layout/vList2"/>
    <dgm:cxn modelId="{83C2383F-0425-4FF8-85B5-B9AB480E92E7}" type="presParOf" srcId="{1FA64F15-4318-4D7C-80CA-F6DD6DD39E14}" destId="{52FD507A-32B4-42C4-8CBE-AE6ECA9FF201}" srcOrd="1" destOrd="0" presId="urn:microsoft.com/office/officeart/2005/8/layout/vList2"/>
    <dgm:cxn modelId="{7B7B8C28-C665-4BF3-8270-91C40773C54D}" type="presParOf" srcId="{1FA64F15-4318-4D7C-80CA-F6DD6DD39E14}" destId="{3F5516E6-EED0-4CF4-B0FB-ACD1D238C7A1}" srcOrd="2" destOrd="0" presId="urn:microsoft.com/office/officeart/2005/8/layout/vList2"/>
    <dgm:cxn modelId="{E6C6A3FA-1813-48E9-9AF1-0ED4EDB739F4}" type="presParOf" srcId="{1FA64F15-4318-4D7C-80CA-F6DD6DD39E14}" destId="{69F5F00A-3978-434C-B831-0DE49D45C479}" srcOrd="3" destOrd="0" presId="urn:microsoft.com/office/officeart/2005/8/layout/vList2"/>
    <dgm:cxn modelId="{DD4C6E63-01E2-4791-8895-ED98DE2A772B}" type="presParOf" srcId="{1FA64F15-4318-4D7C-80CA-F6DD6DD39E14}" destId="{BD3F70E0-D3AC-47F8-8DDC-03A4C2043C3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02850A-605E-4D5B-A04C-CE6A663516C2}" type="doc">
      <dgm:prSet loTypeId="urn:microsoft.com/office/officeart/2011/layout/TabList" loCatId="list" qsTypeId="urn:microsoft.com/office/officeart/2005/8/quickstyle/simple1" qsCatId="simple" csTypeId="urn:microsoft.com/office/officeart/2005/8/colors/accent0_1" csCatId="mainScheme" phldr="1"/>
      <dgm:spPr/>
      <dgm:t>
        <a:bodyPr/>
        <a:lstStyle/>
        <a:p>
          <a:endParaRPr lang="en-US"/>
        </a:p>
      </dgm:t>
    </dgm:pt>
    <dgm:pt modelId="{BF502F10-FBE8-4319-931D-8446D07F6BD3}">
      <dgm:prSet custT="1"/>
      <dgm:spPr/>
      <dgm:t>
        <a:bodyPr/>
        <a:lstStyle/>
        <a:p>
          <a:r>
            <a:rPr lang="vi-VN" sz="1300" b="0" i="0">
              <a:solidFill>
                <a:srgbClr val="003300"/>
              </a:solidFill>
              <a:latin typeface="+mj-lt"/>
            </a:rPr>
            <a:t>Python</a:t>
          </a:r>
        </a:p>
      </dgm:t>
    </dgm:pt>
    <dgm:pt modelId="{D4AC5D84-7837-4C26-B082-CCAAA59D799E}" type="parTrans" cxnId="{E8BFC647-E9A4-4156-B027-E83255667ABF}">
      <dgm:prSet/>
      <dgm:spPr/>
      <dgm:t>
        <a:bodyPr/>
        <a:lstStyle/>
        <a:p>
          <a:endParaRPr lang="en-US"/>
        </a:p>
      </dgm:t>
    </dgm:pt>
    <dgm:pt modelId="{11B57B49-D013-45EB-BC8F-9106F091E37B}" type="sibTrans" cxnId="{E8BFC647-E9A4-4156-B027-E83255667ABF}">
      <dgm:prSet/>
      <dgm:spPr/>
      <dgm:t>
        <a:bodyPr/>
        <a:lstStyle/>
        <a:p>
          <a:endParaRPr lang="en-US"/>
        </a:p>
      </dgm:t>
    </dgm:pt>
    <dgm:pt modelId="{4FC3E37A-DE63-4734-9689-9D61059ACEE2}">
      <dgm:prSet custT="1"/>
      <dgm:spPr/>
      <dgm:t>
        <a:bodyPr/>
        <a:lstStyle/>
        <a:p>
          <a:r>
            <a:rPr lang="vi-VN" sz="1300" b="0" i="0">
              <a:solidFill>
                <a:srgbClr val="003300"/>
              </a:solidFill>
              <a:latin typeface="+mj-lt"/>
            </a:rPr>
            <a:t>Python là ngôn ngữ lập trình hướng đối tượng, cấp cao, mạnh mẽ, được tạo ra bởi Guido van Rossum. Nó dễ dàng để tìm hiểu và đang nổi lên như một trong những ngôn ngữ lập trình nhập môn tốt nhất cho người lần đầu tiếp xúc với ngôn ngữ lập trình. </a:t>
          </a:r>
        </a:p>
      </dgm:t>
    </dgm:pt>
    <dgm:pt modelId="{C0E34F71-538E-4F4C-93F2-577B1AB6B40B}" type="parTrans" cxnId="{FCB2D076-BE97-4F51-A66B-5544D7C24B0A}">
      <dgm:prSet/>
      <dgm:spPr/>
      <dgm:t>
        <a:bodyPr/>
        <a:lstStyle/>
        <a:p>
          <a:endParaRPr lang="en-US"/>
        </a:p>
      </dgm:t>
    </dgm:pt>
    <dgm:pt modelId="{A6A1067A-6688-4E93-84FB-8FA9ABC91D62}" type="sibTrans" cxnId="{FCB2D076-BE97-4F51-A66B-5544D7C24B0A}">
      <dgm:prSet/>
      <dgm:spPr/>
      <dgm:t>
        <a:bodyPr/>
        <a:lstStyle/>
        <a:p>
          <a:endParaRPr lang="en-US"/>
        </a:p>
      </dgm:t>
    </dgm:pt>
    <dgm:pt modelId="{23B8BFB9-A4E5-4DB5-A358-9858156F8F2C}">
      <dgm:prSet custT="1"/>
      <dgm:spPr/>
      <dgm:t>
        <a:bodyPr/>
        <a:lstStyle/>
        <a:p>
          <a:r>
            <a:rPr lang="vi-VN" sz="1300" b="0" i="0">
              <a:solidFill>
                <a:srgbClr val="003300"/>
              </a:solidFill>
              <a:latin typeface="+mj-lt"/>
            </a:rPr>
            <a:t>Opencv</a:t>
          </a:r>
        </a:p>
      </dgm:t>
    </dgm:pt>
    <dgm:pt modelId="{97D35872-4F66-44C0-B04F-5CF2790BFB47}" type="parTrans" cxnId="{016B379D-BB0C-4A4C-95B3-08A1EDD001EE}">
      <dgm:prSet/>
      <dgm:spPr/>
      <dgm:t>
        <a:bodyPr/>
        <a:lstStyle/>
        <a:p>
          <a:endParaRPr lang="en-US"/>
        </a:p>
      </dgm:t>
    </dgm:pt>
    <dgm:pt modelId="{0D6B1A5B-CADF-4E5E-BD67-4DFD43D6DB65}" type="sibTrans" cxnId="{016B379D-BB0C-4A4C-95B3-08A1EDD001EE}">
      <dgm:prSet/>
      <dgm:spPr/>
      <dgm:t>
        <a:bodyPr/>
        <a:lstStyle/>
        <a:p>
          <a:endParaRPr lang="en-US"/>
        </a:p>
      </dgm:t>
    </dgm:pt>
    <dgm:pt modelId="{9562C2C8-7312-43E6-9A53-3CE6217A52AA}">
      <dgm:prSet custT="1"/>
      <dgm:spPr/>
      <dgm:t>
        <a:bodyPr/>
        <a:lstStyle/>
        <a:p>
          <a:r>
            <a:rPr lang="vi-VN" sz="1300" b="0" i="0">
              <a:solidFill>
                <a:srgbClr val="003300"/>
              </a:solidFill>
              <a:latin typeface="+mj-lt"/>
            </a:rPr>
            <a:t>OpenCV là tên viết tắt của open source computer vision library – hoàn toàn có thể được hiểu là một thư viện nguồn mở cho máy tính. </a:t>
          </a:r>
        </a:p>
      </dgm:t>
    </dgm:pt>
    <dgm:pt modelId="{C4B17C63-44DA-41E7-939D-F546A25FA7BF}" type="parTrans" cxnId="{5C589EB4-4BB8-4F3F-9BD0-286822FF544E}">
      <dgm:prSet/>
      <dgm:spPr/>
      <dgm:t>
        <a:bodyPr/>
        <a:lstStyle/>
        <a:p>
          <a:endParaRPr lang="en-US"/>
        </a:p>
      </dgm:t>
    </dgm:pt>
    <dgm:pt modelId="{27991860-EB52-4B3B-8B95-6170361B0A05}" type="sibTrans" cxnId="{5C589EB4-4BB8-4F3F-9BD0-286822FF544E}">
      <dgm:prSet/>
      <dgm:spPr/>
      <dgm:t>
        <a:bodyPr/>
        <a:lstStyle/>
        <a:p>
          <a:endParaRPr lang="en-US"/>
        </a:p>
      </dgm:t>
    </dgm:pt>
    <dgm:pt modelId="{56226E58-1E7D-450F-86A5-CAB11FB0F662}">
      <dgm:prSet custT="1"/>
      <dgm:spPr/>
      <dgm:t>
        <a:bodyPr/>
        <a:lstStyle/>
        <a:p>
          <a:r>
            <a:rPr lang="vi-VN" sz="1300" b="0">
              <a:solidFill>
                <a:srgbClr val="003300"/>
              </a:solidFill>
              <a:latin typeface="+mj-lt"/>
            </a:rPr>
            <a:t>Tensorflow</a:t>
          </a:r>
          <a:endParaRPr lang="vi-VN" sz="1300" b="0" i="0">
            <a:solidFill>
              <a:srgbClr val="003300"/>
            </a:solidFill>
            <a:latin typeface="+mj-lt"/>
          </a:endParaRPr>
        </a:p>
      </dgm:t>
    </dgm:pt>
    <dgm:pt modelId="{A82B91F6-A3D9-4E26-96C0-D44CFC646DBC}" type="parTrans" cxnId="{488E033B-F885-47A2-9BCA-8B8894C84AE4}">
      <dgm:prSet/>
      <dgm:spPr/>
      <dgm:t>
        <a:bodyPr/>
        <a:lstStyle/>
        <a:p>
          <a:endParaRPr lang="en-US"/>
        </a:p>
      </dgm:t>
    </dgm:pt>
    <dgm:pt modelId="{29990717-B766-41B7-87AE-97FAA7A03239}" type="sibTrans" cxnId="{488E033B-F885-47A2-9BCA-8B8894C84AE4}">
      <dgm:prSet/>
      <dgm:spPr/>
      <dgm:t>
        <a:bodyPr/>
        <a:lstStyle/>
        <a:p>
          <a:endParaRPr lang="en-US"/>
        </a:p>
      </dgm:t>
    </dgm:pt>
    <dgm:pt modelId="{9F447A23-948B-409A-9EE4-CB4FD72D4780}">
      <dgm:prSet custT="1"/>
      <dgm:spPr/>
      <dgm:t>
        <a:bodyPr/>
        <a:lstStyle/>
        <a:p>
          <a:r>
            <a:rPr lang="vi-VN" sz="1300" b="0">
              <a:solidFill>
                <a:srgbClr val="003300"/>
              </a:solidFill>
              <a:latin typeface="+mj-lt"/>
            </a:rPr>
            <a:t>Tensorflow là một thư viện có mã nguồn mở, được dùng để tính toán machine learning với quy mô lớn. TensorFlow kết hợp một loạt các mô hình và thuật toán machine learning cùng deep learning</a:t>
          </a:r>
        </a:p>
      </dgm:t>
    </dgm:pt>
    <dgm:pt modelId="{F47D0C2B-8102-4805-871E-8A0731577E8D}" type="parTrans" cxnId="{178507C7-8F19-4F65-AE41-BBE99AABC5CA}">
      <dgm:prSet/>
      <dgm:spPr/>
      <dgm:t>
        <a:bodyPr/>
        <a:lstStyle/>
        <a:p>
          <a:endParaRPr lang="en-US"/>
        </a:p>
      </dgm:t>
    </dgm:pt>
    <dgm:pt modelId="{7D1DCA75-9778-455E-9200-517C5D9FE43D}" type="sibTrans" cxnId="{178507C7-8F19-4F65-AE41-BBE99AABC5CA}">
      <dgm:prSet/>
      <dgm:spPr/>
      <dgm:t>
        <a:bodyPr/>
        <a:lstStyle/>
        <a:p>
          <a:endParaRPr lang="en-US"/>
        </a:p>
      </dgm:t>
    </dgm:pt>
    <dgm:pt modelId="{89124443-EF0F-4EA7-B2B2-EFA292C17A56}">
      <dgm:prSet custT="1"/>
      <dgm:spPr/>
      <dgm:t>
        <a:bodyPr/>
        <a:lstStyle/>
        <a:p>
          <a:r>
            <a:rPr lang="vi-VN" sz="1300" b="0" u="none">
              <a:solidFill>
                <a:srgbClr val="003300"/>
              </a:solidFill>
              <a:latin typeface="+mj-lt"/>
            </a:rPr>
            <a:t>Convolutional Neural Network</a:t>
          </a:r>
          <a:endParaRPr lang="vi-VN" sz="1300" b="0">
            <a:solidFill>
              <a:srgbClr val="003300"/>
            </a:solidFill>
            <a:latin typeface="+mj-lt"/>
          </a:endParaRPr>
        </a:p>
      </dgm:t>
    </dgm:pt>
    <dgm:pt modelId="{D35E8A5C-73B1-4E61-A90E-1DA225EE2B5E}" type="parTrans" cxnId="{06BFEF77-B0A7-43B7-917D-C62CBEF086D4}">
      <dgm:prSet/>
      <dgm:spPr/>
      <dgm:t>
        <a:bodyPr/>
        <a:lstStyle/>
        <a:p>
          <a:endParaRPr lang="en-US"/>
        </a:p>
      </dgm:t>
    </dgm:pt>
    <dgm:pt modelId="{C7003ED9-92CF-44E4-B947-DA82858D57C2}" type="sibTrans" cxnId="{06BFEF77-B0A7-43B7-917D-C62CBEF086D4}">
      <dgm:prSet/>
      <dgm:spPr/>
      <dgm:t>
        <a:bodyPr/>
        <a:lstStyle/>
        <a:p>
          <a:endParaRPr lang="en-US"/>
        </a:p>
      </dgm:t>
    </dgm:pt>
    <dgm:pt modelId="{0DA8C057-7E0B-408B-A278-32BE6B7FF69D}">
      <dgm:prSet custT="1"/>
      <dgm:spPr/>
      <dgm:t>
        <a:bodyPr/>
        <a:lstStyle/>
        <a:p>
          <a:r>
            <a:rPr lang="vi-VN" sz="1300" b="0">
              <a:solidFill>
                <a:srgbClr val="003300"/>
              </a:solidFill>
              <a:latin typeface="+mj-lt"/>
            </a:rPr>
            <a:t>Convolutional Neural Network (CNN hoặc ConvNet) được tạm dịch là: Mạng nơ ron tích tụ. Đây được xem là một trong những mô hình của Deep Learning – tập hợp các thuật toán để có mô hình dữ liệu trừu tượng hóa ở mức cao bằng cách sử dụng nhiều lớp xử lý cấu trúc phức tạp. </a:t>
          </a:r>
        </a:p>
      </dgm:t>
    </dgm:pt>
    <dgm:pt modelId="{70C9B33C-8CCE-4832-8212-2089137A49A8}" type="parTrans" cxnId="{3D5CD09B-06D4-4B3C-A3B7-5FEABFDAEE93}">
      <dgm:prSet/>
      <dgm:spPr/>
      <dgm:t>
        <a:bodyPr/>
        <a:lstStyle/>
        <a:p>
          <a:endParaRPr lang="en-US"/>
        </a:p>
      </dgm:t>
    </dgm:pt>
    <dgm:pt modelId="{7489F68D-8858-4A17-9D7D-BEE44744E4D9}" type="sibTrans" cxnId="{3D5CD09B-06D4-4B3C-A3B7-5FEABFDAEE93}">
      <dgm:prSet/>
      <dgm:spPr/>
      <dgm:t>
        <a:bodyPr/>
        <a:lstStyle/>
        <a:p>
          <a:endParaRPr lang="en-US"/>
        </a:p>
      </dgm:t>
    </dgm:pt>
    <dgm:pt modelId="{32C321E5-8D68-4D96-BE82-0E49D8832876}" type="pres">
      <dgm:prSet presAssocID="{0302850A-605E-4D5B-A04C-CE6A663516C2}" presName="Name0" presStyleCnt="0">
        <dgm:presLayoutVars>
          <dgm:chMax/>
          <dgm:chPref val="3"/>
          <dgm:dir/>
          <dgm:animOne val="branch"/>
          <dgm:animLvl val="lvl"/>
        </dgm:presLayoutVars>
      </dgm:prSet>
      <dgm:spPr/>
    </dgm:pt>
    <dgm:pt modelId="{BE241032-A037-4BFA-829C-38DCBED9D5A0}" type="pres">
      <dgm:prSet presAssocID="{BF502F10-FBE8-4319-931D-8446D07F6BD3}" presName="composite" presStyleCnt="0"/>
      <dgm:spPr/>
    </dgm:pt>
    <dgm:pt modelId="{2EC1827B-E061-46D0-B9B2-6A6D0D13E609}" type="pres">
      <dgm:prSet presAssocID="{BF502F10-FBE8-4319-931D-8446D07F6BD3}" presName="FirstChild" presStyleLbl="revTx" presStyleIdx="0" presStyleCnt="4">
        <dgm:presLayoutVars>
          <dgm:chMax val="0"/>
          <dgm:chPref val="0"/>
          <dgm:bulletEnabled val="1"/>
        </dgm:presLayoutVars>
      </dgm:prSet>
      <dgm:spPr/>
    </dgm:pt>
    <dgm:pt modelId="{B8DE0792-DC12-4931-B695-DA1E120693D6}" type="pres">
      <dgm:prSet presAssocID="{BF502F10-FBE8-4319-931D-8446D07F6BD3}" presName="Parent" presStyleLbl="alignNode1" presStyleIdx="0" presStyleCnt="4">
        <dgm:presLayoutVars>
          <dgm:chMax val="3"/>
          <dgm:chPref val="3"/>
          <dgm:bulletEnabled val="1"/>
        </dgm:presLayoutVars>
      </dgm:prSet>
      <dgm:spPr/>
    </dgm:pt>
    <dgm:pt modelId="{BAC3F345-A2EE-41BB-978D-03F55AA29EAE}" type="pres">
      <dgm:prSet presAssocID="{BF502F10-FBE8-4319-931D-8446D07F6BD3}" presName="Accent" presStyleLbl="parChTrans1D1" presStyleIdx="0" presStyleCnt="4"/>
      <dgm:spPr/>
    </dgm:pt>
    <dgm:pt modelId="{004D07C8-4C1E-4FA4-A201-FBE1DC526A93}" type="pres">
      <dgm:prSet presAssocID="{11B57B49-D013-45EB-BC8F-9106F091E37B}" presName="sibTrans" presStyleCnt="0"/>
      <dgm:spPr/>
    </dgm:pt>
    <dgm:pt modelId="{24CDB9F1-D4F9-4EA7-8BA6-ED74F1E9DF30}" type="pres">
      <dgm:prSet presAssocID="{23B8BFB9-A4E5-4DB5-A358-9858156F8F2C}" presName="composite" presStyleCnt="0"/>
      <dgm:spPr/>
    </dgm:pt>
    <dgm:pt modelId="{E51A73E1-1EB3-49FB-80A8-8AD9407E6688}" type="pres">
      <dgm:prSet presAssocID="{23B8BFB9-A4E5-4DB5-A358-9858156F8F2C}" presName="FirstChild" presStyleLbl="revTx" presStyleIdx="1" presStyleCnt="4">
        <dgm:presLayoutVars>
          <dgm:chMax val="0"/>
          <dgm:chPref val="0"/>
          <dgm:bulletEnabled val="1"/>
        </dgm:presLayoutVars>
      </dgm:prSet>
      <dgm:spPr/>
    </dgm:pt>
    <dgm:pt modelId="{FFB01754-964C-489B-8AF2-5AA51A09D91E}" type="pres">
      <dgm:prSet presAssocID="{23B8BFB9-A4E5-4DB5-A358-9858156F8F2C}" presName="Parent" presStyleLbl="alignNode1" presStyleIdx="1" presStyleCnt="4">
        <dgm:presLayoutVars>
          <dgm:chMax val="3"/>
          <dgm:chPref val="3"/>
          <dgm:bulletEnabled val="1"/>
        </dgm:presLayoutVars>
      </dgm:prSet>
      <dgm:spPr/>
    </dgm:pt>
    <dgm:pt modelId="{458DCC7A-630B-419B-A10E-2EA78BF9A20B}" type="pres">
      <dgm:prSet presAssocID="{23B8BFB9-A4E5-4DB5-A358-9858156F8F2C}" presName="Accent" presStyleLbl="parChTrans1D1" presStyleIdx="1" presStyleCnt="4"/>
      <dgm:spPr/>
    </dgm:pt>
    <dgm:pt modelId="{BD71C879-74CD-4009-B74B-AF0A1E7366CA}" type="pres">
      <dgm:prSet presAssocID="{0D6B1A5B-CADF-4E5E-BD67-4DFD43D6DB65}" presName="sibTrans" presStyleCnt="0"/>
      <dgm:spPr/>
    </dgm:pt>
    <dgm:pt modelId="{458D811E-876F-4C42-AB26-546B70C702B4}" type="pres">
      <dgm:prSet presAssocID="{56226E58-1E7D-450F-86A5-CAB11FB0F662}" presName="composite" presStyleCnt="0"/>
      <dgm:spPr/>
    </dgm:pt>
    <dgm:pt modelId="{571B8413-C797-4140-B7F3-45CE99472261}" type="pres">
      <dgm:prSet presAssocID="{56226E58-1E7D-450F-86A5-CAB11FB0F662}" presName="FirstChild" presStyleLbl="revTx" presStyleIdx="2" presStyleCnt="4">
        <dgm:presLayoutVars>
          <dgm:chMax val="0"/>
          <dgm:chPref val="0"/>
          <dgm:bulletEnabled val="1"/>
        </dgm:presLayoutVars>
      </dgm:prSet>
      <dgm:spPr/>
    </dgm:pt>
    <dgm:pt modelId="{4E3AA287-090F-4707-958F-7158C2260CCE}" type="pres">
      <dgm:prSet presAssocID="{56226E58-1E7D-450F-86A5-CAB11FB0F662}" presName="Parent" presStyleLbl="alignNode1" presStyleIdx="2" presStyleCnt="4">
        <dgm:presLayoutVars>
          <dgm:chMax val="3"/>
          <dgm:chPref val="3"/>
          <dgm:bulletEnabled val="1"/>
        </dgm:presLayoutVars>
      </dgm:prSet>
      <dgm:spPr/>
    </dgm:pt>
    <dgm:pt modelId="{2EE435CD-8480-451F-84FE-4988F432B3D5}" type="pres">
      <dgm:prSet presAssocID="{56226E58-1E7D-450F-86A5-CAB11FB0F662}" presName="Accent" presStyleLbl="parChTrans1D1" presStyleIdx="2" presStyleCnt="4"/>
      <dgm:spPr/>
    </dgm:pt>
    <dgm:pt modelId="{3EF2F9B6-F0CB-4546-8F63-394B4E7BC105}" type="pres">
      <dgm:prSet presAssocID="{29990717-B766-41B7-87AE-97FAA7A03239}" presName="sibTrans" presStyleCnt="0"/>
      <dgm:spPr/>
    </dgm:pt>
    <dgm:pt modelId="{AB0ABA85-A2B8-4589-B99C-3F3318329C42}" type="pres">
      <dgm:prSet presAssocID="{89124443-EF0F-4EA7-B2B2-EFA292C17A56}" presName="composite" presStyleCnt="0"/>
      <dgm:spPr/>
    </dgm:pt>
    <dgm:pt modelId="{82465999-DBE0-4B10-BBCE-DC4A98DA584E}" type="pres">
      <dgm:prSet presAssocID="{89124443-EF0F-4EA7-B2B2-EFA292C17A56}" presName="FirstChild" presStyleLbl="revTx" presStyleIdx="3" presStyleCnt="4">
        <dgm:presLayoutVars>
          <dgm:chMax val="0"/>
          <dgm:chPref val="0"/>
          <dgm:bulletEnabled val="1"/>
        </dgm:presLayoutVars>
      </dgm:prSet>
      <dgm:spPr/>
    </dgm:pt>
    <dgm:pt modelId="{197EB680-419C-4FB7-ACFC-8AD9BB0B8F7B}" type="pres">
      <dgm:prSet presAssocID="{89124443-EF0F-4EA7-B2B2-EFA292C17A56}" presName="Parent" presStyleLbl="alignNode1" presStyleIdx="3" presStyleCnt="4">
        <dgm:presLayoutVars>
          <dgm:chMax val="3"/>
          <dgm:chPref val="3"/>
          <dgm:bulletEnabled val="1"/>
        </dgm:presLayoutVars>
      </dgm:prSet>
      <dgm:spPr/>
    </dgm:pt>
    <dgm:pt modelId="{664E992C-1D60-487D-81F8-AC38F141374C}" type="pres">
      <dgm:prSet presAssocID="{89124443-EF0F-4EA7-B2B2-EFA292C17A56}" presName="Accent" presStyleLbl="parChTrans1D1" presStyleIdx="3" presStyleCnt="4"/>
      <dgm:spPr/>
    </dgm:pt>
  </dgm:ptLst>
  <dgm:cxnLst>
    <dgm:cxn modelId="{B671032E-526B-48AA-B30F-27D13A835C45}" type="presOf" srcId="{BF502F10-FBE8-4319-931D-8446D07F6BD3}" destId="{B8DE0792-DC12-4931-B695-DA1E120693D6}" srcOrd="0" destOrd="0" presId="urn:microsoft.com/office/officeart/2011/layout/TabList"/>
    <dgm:cxn modelId="{488E033B-F885-47A2-9BCA-8B8894C84AE4}" srcId="{0302850A-605E-4D5B-A04C-CE6A663516C2}" destId="{56226E58-1E7D-450F-86A5-CAB11FB0F662}" srcOrd="2" destOrd="0" parTransId="{A82B91F6-A3D9-4E26-96C0-D44CFC646DBC}" sibTransId="{29990717-B766-41B7-87AE-97FAA7A03239}"/>
    <dgm:cxn modelId="{D78AE662-B7C9-4536-8C1E-39968F97A4E0}" type="presOf" srcId="{4FC3E37A-DE63-4734-9689-9D61059ACEE2}" destId="{2EC1827B-E061-46D0-B9B2-6A6D0D13E609}" srcOrd="0" destOrd="0" presId="urn:microsoft.com/office/officeart/2011/layout/TabList"/>
    <dgm:cxn modelId="{E8BFC647-E9A4-4156-B027-E83255667ABF}" srcId="{0302850A-605E-4D5B-A04C-CE6A663516C2}" destId="{BF502F10-FBE8-4319-931D-8446D07F6BD3}" srcOrd="0" destOrd="0" parTransId="{D4AC5D84-7837-4C26-B082-CCAAA59D799E}" sibTransId="{11B57B49-D013-45EB-BC8F-9106F091E37B}"/>
    <dgm:cxn modelId="{FCB2D076-BE97-4F51-A66B-5544D7C24B0A}" srcId="{BF502F10-FBE8-4319-931D-8446D07F6BD3}" destId="{4FC3E37A-DE63-4734-9689-9D61059ACEE2}" srcOrd="0" destOrd="0" parTransId="{C0E34F71-538E-4F4C-93F2-577B1AB6B40B}" sibTransId="{A6A1067A-6688-4E93-84FB-8FA9ABC91D62}"/>
    <dgm:cxn modelId="{06BFEF77-B0A7-43B7-917D-C62CBEF086D4}" srcId="{0302850A-605E-4D5B-A04C-CE6A663516C2}" destId="{89124443-EF0F-4EA7-B2B2-EFA292C17A56}" srcOrd="3" destOrd="0" parTransId="{D35E8A5C-73B1-4E61-A90E-1DA225EE2B5E}" sibTransId="{C7003ED9-92CF-44E4-B947-DA82858D57C2}"/>
    <dgm:cxn modelId="{3D5CD09B-06D4-4B3C-A3B7-5FEABFDAEE93}" srcId="{89124443-EF0F-4EA7-B2B2-EFA292C17A56}" destId="{0DA8C057-7E0B-408B-A278-32BE6B7FF69D}" srcOrd="0" destOrd="0" parTransId="{70C9B33C-8CCE-4832-8212-2089137A49A8}" sibTransId="{7489F68D-8858-4A17-9D7D-BEE44744E4D9}"/>
    <dgm:cxn modelId="{016B379D-BB0C-4A4C-95B3-08A1EDD001EE}" srcId="{0302850A-605E-4D5B-A04C-CE6A663516C2}" destId="{23B8BFB9-A4E5-4DB5-A358-9858156F8F2C}" srcOrd="1" destOrd="0" parTransId="{97D35872-4F66-44C0-B04F-5CF2790BFB47}" sibTransId="{0D6B1A5B-CADF-4E5E-BD67-4DFD43D6DB65}"/>
    <dgm:cxn modelId="{252593A2-5871-4B51-A8FE-6E1A09EB4F52}" type="presOf" srcId="{0DA8C057-7E0B-408B-A278-32BE6B7FF69D}" destId="{82465999-DBE0-4B10-BBCE-DC4A98DA584E}" srcOrd="0" destOrd="0" presId="urn:microsoft.com/office/officeart/2011/layout/TabList"/>
    <dgm:cxn modelId="{5C589EB4-4BB8-4F3F-9BD0-286822FF544E}" srcId="{23B8BFB9-A4E5-4DB5-A358-9858156F8F2C}" destId="{9562C2C8-7312-43E6-9A53-3CE6217A52AA}" srcOrd="0" destOrd="0" parTransId="{C4B17C63-44DA-41E7-939D-F546A25FA7BF}" sibTransId="{27991860-EB52-4B3B-8B95-6170361B0A05}"/>
    <dgm:cxn modelId="{178507C7-8F19-4F65-AE41-BBE99AABC5CA}" srcId="{56226E58-1E7D-450F-86A5-CAB11FB0F662}" destId="{9F447A23-948B-409A-9EE4-CB4FD72D4780}" srcOrd="0" destOrd="0" parTransId="{F47D0C2B-8102-4805-871E-8A0731577E8D}" sibTransId="{7D1DCA75-9778-455E-9200-517C5D9FE43D}"/>
    <dgm:cxn modelId="{3EF90AC7-A598-4C65-A614-07CCEE9A6911}" type="presOf" srcId="{9F447A23-948B-409A-9EE4-CB4FD72D4780}" destId="{571B8413-C797-4140-B7F3-45CE99472261}" srcOrd="0" destOrd="0" presId="urn:microsoft.com/office/officeart/2011/layout/TabList"/>
    <dgm:cxn modelId="{A76956D7-1EF4-4171-9245-6965B38D0E42}" type="presOf" srcId="{23B8BFB9-A4E5-4DB5-A358-9858156F8F2C}" destId="{FFB01754-964C-489B-8AF2-5AA51A09D91E}" srcOrd="0" destOrd="0" presId="urn:microsoft.com/office/officeart/2011/layout/TabList"/>
    <dgm:cxn modelId="{659B58DC-ADEF-47A6-8AD2-12D873A11C36}" type="presOf" srcId="{9562C2C8-7312-43E6-9A53-3CE6217A52AA}" destId="{E51A73E1-1EB3-49FB-80A8-8AD9407E6688}" srcOrd="0" destOrd="0" presId="urn:microsoft.com/office/officeart/2011/layout/TabList"/>
    <dgm:cxn modelId="{1DEA5DDE-66D0-43C0-B421-EFF62B5F0DDE}" type="presOf" srcId="{56226E58-1E7D-450F-86A5-CAB11FB0F662}" destId="{4E3AA287-090F-4707-958F-7158C2260CCE}" srcOrd="0" destOrd="0" presId="urn:microsoft.com/office/officeart/2011/layout/TabList"/>
    <dgm:cxn modelId="{36EF00E2-3252-44DD-BC54-C12628BBF85D}" type="presOf" srcId="{0302850A-605E-4D5B-A04C-CE6A663516C2}" destId="{32C321E5-8D68-4D96-BE82-0E49D8832876}" srcOrd="0" destOrd="0" presId="urn:microsoft.com/office/officeart/2011/layout/TabList"/>
    <dgm:cxn modelId="{7A422DFE-A141-4B9D-AA25-D96D2B194130}" type="presOf" srcId="{89124443-EF0F-4EA7-B2B2-EFA292C17A56}" destId="{197EB680-419C-4FB7-ACFC-8AD9BB0B8F7B}" srcOrd="0" destOrd="0" presId="urn:microsoft.com/office/officeart/2011/layout/TabList"/>
    <dgm:cxn modelId="{5F10046E-BD45-474F-B262-2CB317BE5DD7}" type="presParOf" srcId="{32C321E5-8D68-4D96-BE82-0E49D8832876}" destId="{BE241032-A037-4BFA-829C-38DCBED9D5A0}" srcOrd="0" destOrd="0" presId="urn:microsoft.com/office/officeart/2011/layout/TabList"/>
    <dgm:cxn modelId="{2460F431-6E49-4F25-8D23-503F4298D941}" type="presParOf" srcId="{BE241032-A037-4BFA-829C-38DCBED9D5A0}" destId="{2EC1827B-E061-46D0-B9B2-6A6D0D13E609}" srcOrd="0" destOrd="0" presId="urn:microsoft.com/office/officeart/2011/layout/TabList"/>
    <dgm:cxn modelId="{0DA9639A-6814-4E89-BB0E-C7188317BF67}" type="presParOf" srcId="{BE241032-A037-4BFA-829C-38DCBED9D5A0}" destId="{B8DE0792-DC12-4931-B695-DA1E120693D6}" srcOrd="1" destOrd="0" presId="urn:microsoft.com/office/officeart/2011/layout/TabList"/>
    <dgm:cxn modelId="{E9F2D76D-A4F5-43C9-947B-C080C346BD67}" type="presParOf" srcId="{BE241032-A037-4BFA-829C-38DCBED9D5A0}" destId="{BAC3F345-A2EE-41BB-978D-03F55AA29EAE}" srcOrd="2" destOrd="0" presId="urn:microsoft.com/office/officeart/2011/layout/TabList"/>
    <dgm:cxn modelId="{85CCFC76-EDD3-4925-B06C-FA95FCE09999}" type="presParOf" srcId="{32C321E5-8D68-4D96-BE82-0E49D8832876}" destId="{004D07C8-4C1E-4FA4-A201-FBE1DC526A93}" srcOrd="1" destOrd="0" presId="urn:microsoft.com/office/officeart/2011/layout/TabList"/>
    <dgm:cxn modelId="{1916F67D-D334-4A86-9E21-B31CCB192789}" type="presParOf" srcId="{32C321E5-8D68-4D96-BE82-0E49D8832876}" destId="{24CDB9F1-D4F9-4EA7-8BA6-ED74F1E9DF30}" srcOrd="2" destOrd="0" presId="urn:microsoft.com/office/officeart/2011/layout/TabList"/>
    <dgm:cxn modelId="{AF4BBC0D-0A45-40D0-A2AF-3B5BB20ED9BF}" type="presParOf" srcId="{24CDB9F1-D4F9-4EA7-8BA6-ED74F1E9DF30}" destId="{E51A73E1-1EB3-49FB-80A8-8AD9407E6688}" srcOrd="0" destOrd="0" presId="urn:microsoft.com/office/officeart/2011/layout/TabList"/>
    <dgm:cxn modelId="{A74D54CC-95A8-425C-BE43-24476728455B}" type="presParOf" srcId="{24CDB9F1-D4F9-4EA7-8BA6-ED74F1E9DF30}" destId="{FFB01754-964C-489B-8AF2-5AA51A09D91E}" srcOrd="1" destOrd="0" presId="urn:microsoft.com/office/officeart/2011/layout/TabList"/>
    <dgm:cxn modelId="{B2E960C0-2070-4DA9-B933-A351F95AC5F7}" type="presParOf" srcId="{24CDB9F1-D4F9-4EA7-8BA6-ED74F1E9DF30}" destId="{458DCC7A-630B-419B-A10E-2EA78BF9A20B}" srcOrd="2" destOrd="0" presId="urn:microsoft.com/office/officeart/2011/layout/TabList"/>
    <dgm:cxn modelId="{751C3472-A0C6-44CA-A731-1D7B0527C705}" type="presParOf" srcId="{32C321E5-8D68-4D96-BE82-0E49D8832876}" destId="{BD71C879-74CD-4009-B74B-AF0A1E7366CA}" srcOrd="3" destOrd="0" presId="urn:microsoft.com/office/officeart/2011/layout/TabList"/>
    <dgm:cxn modelId="{1A04F77F-19FE-458B-9BF7-1535839BC6EA}" type="presParOf" srcId="{32C321E5-8D68-4D96-BE82-0E49D8832876}" destId="{458D811E-876F-4C42-AB26-546B70C702B4}" srcOrd="4" destOrd="0" presId="urn:microsoft.com/office/officeart/2011/layout/TabList"/>
    <dgm:cxn modelId="{778F9A2B-C534-4D20-8145-90CEF64883FB}" type="presParOf" srcId="{458D811E-876F-4C42-AB26-546B70C702B4}" destId="{571B8413-C797-4140-B7F3-45CE99472261}" srcOrd="0" destOrd="0" presId="urn:microsoft.com/office/officeart/2011/layout/TabList"/>
    <dgm:cxn modelId="{602AB25B-C5BE-4623-B222-9410101FC2B8}" type="presParOf" srcId="{458D811E-876F-4C42-AB26-546B70C702B4}" destId="{4E3AA287-090F-4707-958F-7158C2260CCE}" srcOrd="1" destOrd="0" presId="urn:microsoft.com/office/officeart/2011/layout/TabList"/>
    <dgm:cxn modelId="{E58426C0-A355-4C34-8126-6E4FF70AA6E5}" type="presParOf" srcId="{458D811E-876F-4C42-AB26-546B70C702B4}" destId="{2EE435CD-8480-451F-84FE-4988F432B3D5}" srcOrd="2" destOrd="0" presId="urn:microsoft.com/office/officeart/2011/layout/TabList"/>
    <dgm:cxn modelId="{CA8E0C31-8152-460B-80EC-2498DCCB9194}" type="presParOf" srcId="{32C321E5-8D68-4D96-BE82-0E49D8832876}" destId="{3EF2F9B6-F0CB-4546-8F63-394B4E7BC105}" srcOrd="5" destOrd="0" presId="urn:microsoft.com/office/officeart/2011/layout/TabList"/>
    <dgm:cxn modelId="{2B1137F6-74A4-4B94-BED2-CB48C277E6A5}" type="presParOf" srcId="{32C321E5-8D68-4D96-BE82-0E49D8832876}" destId="{AB0ABA85-A2B8-4589-B99C-3F3318329C42}" srcOrd="6" destOrd="0" presId="urn:microsoft.com/office/officeart/2011/layout/TabList"/>
    <dgm:cxn modelId="{E8EFD871-8E71-4D01-95D2-29826D5B74B0}" type="presParOf" srcId="{AB0ABA85-A2B8-4589-B99C-3F3318329C42}" destId="{82465999-DBE0-4B10-BBCE-DC4A98DA584E}" srcOrd="0" destOrd="0" presId="urn:microsoft.com/office/officeart/2011/layout/TabList"/>
    <dgm:cxn modelId="{64F20E92-BB5B-4B06-AE57-A961234DC765}" type="presParOf" srcId="{AB0ABA85-A2B8-4589-B99C-3F3318329C42}" destId="{197EB680-419C-4FB7-ACFC-8AD9BB0B8F7B}" srcOrd="1" destOrd="0" presId="urn:microsoft.com/office/officeart/2011/layout/TabList"/>
    <dgm:cxn modelId="{1EBA69EA-8719-4C9F-9A3A-F8AE44E33B79}" type="presParOf" srcId="{AB0ABA85-A2B8-4589-B99C-3F3318329C42}" destId="{664E992C-1D60-487D-81F8-AC38F141374C}"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9E885-BC3B-4337-B7F6-D4FB815AE832}">
      <dsp:nvSpPr>
        <dsp:cNvPr id="0" name=""/>
        <dsp:cNvSpPr/>
      </dsp:nvSpPr>
      <dsp:spPr>
        <a:xfrm>
          <a:off x="0" y="310100"/>
          <a:ext cx="7505701" cy="121680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kern="1200">
              <a:solidFill>
                <a:srgbClr val="003300"/>
              </a:solidFill>
              <a:latin typeface="+mj-lt"/>
            </a:rPr>
            <a:t>Xử lý ảnh (XLA) là đối tượng nghiên cứu của lĩnh vực thị giác máy, là quá trình biến đổi từ một ảnh ban đầu sang một ảnh mới với các đặc tính và tuân theo ý muốn của người sử dụng.</a:t>
          </a:r>
          <a:endParaRPr lang="en-US" sz="1800" kern="1200">
            <a:solidFill>
              <a:srgbClr val="003300"/>
            </a:solidFill>
            <a:latin typeface="+mj-lt"/>
          </a:endParaRPr>
        </a:p>
      </dsp:txBody>
      <dsp:txXfrm>
        <a:off x="59399" y="369499"/>
        <a:ext cx="7386903" cy="1098002"/>
      </dsp:txXfrm>
    </dsp:sp>
    <dsp:sp modelId="{621FC544-2B32-4D99-A8FF-202DBCCA40D9}">
      <dsp:nvSpPr>
        <dsp:cNvPr id="0" name=""/>
        <dsp:cNvSpPr/>
      </dsp:nvSpPr>
      <dsp:spPr>
        <a:xfrm>
          <a:off x="0" y="1714101"/>
          <a:ext cx="7505701" cy="121680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kern="1200">
              <a:solidFill>
                <a:srgbClr val="003300"/>
              </a:solidFill>
              <a:latin typeface="+mj-lt"/>
            </a:rPr>
            <a:t> Xử lý ảnh có thể gồm quá trình phân tích, phân lớp các đối tượng, làm tăng chất lượng, phân đoạn và tách cạnh, gán nhãn cho vùng hay quá trình biên dịch các thông tin hình ảnh của ảnh.</a:t>
          </a:r>
          <a:endParaRPr lang="en-US" sz="1800" kern="1200">
            <a:solidFill>
              <a:srgbClr val="003300"/>
            </a:solidFill>
            <a:latin typeface="+mj-lt"/>
          </a:endParaRPr>
        </a:p>
      </dsp:txBody>
      <dsp:txXfrm>
        <a:off x="59399" y="1773500"/>
        <a:ext cx="7386903" cy="10980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29AF0-E21C-47E1-91FC-8716A5AF449F}">
      <dsp:nvSpPr>
        <dsp:cNvPr id="0" name=""/>
        <dsp:cNvSpPr/>
      </dsp:nvSpPr>
      <dsp:spPr>
        <a:xfrm>
          <a:off x="0" y="1247"/>
          <a:ext cx="8016419" cy="341054"/>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vi-VN" sz="1050" kern="1200">
              <a:solidFill>
                <a:srgbClr val="003300"/>
              </a:solidFill>
              <a:latin typeface="+mj-lt"/>
            </a:rPr>
            <a:t>emojis/: chứa các file hoặc hình ảnh liên quan đến các emoji (biểu tượng cảm xúc) được sử dụng trong dự án.</a:t>
          </a:r>
          <a:endParaRPr lang="en-US" sz="1050" kern="1200" dirty="0">
            <a:solidFill>
              <a:srgbClr val="003300"/>
            </a:solidFill>
            <a:latin typeface="+mj-lt"/>
            <a:ea typeface="Tahoma" panose="020B0604030504040204" pitchFamily="34" charset="0"/>
            <a:cs typeface="Times New Roman" panose="02020603050405020304" pitchFamily="18" charset="0"/>
          </a:endParaRPr>
        </a:p>
      </dsp:txBody>
      <dsp:txXfrm>
        <a:off x="16649" y="17896"/>
        <a:ext cx="7983121" cy="307756"/>
      </dsp:txXfrm>
    </dsp:sp>
    <dsp:sp modelId="{40009539-EAFD-4125-B502-BB83582867FC}">
      <dsp:nvSpPr>
        <dsp:cNvPr id="0" name=""/>
        <dsp:cNvSpPr/>
      </dsp:nvSpPr>
      <dsp:spPr>
        <a:xfrm>
          <a:off x="0" y="365342"/>
          <a:ext cx="8016419" cy="341054"/>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vi-VN" sz="900" kern="1200">
              <a:solidFill>
                <a:srgbClr val="003300"/>
              </a:solidFill>
              <a:latin typeface="+mj-lt"/>
            </a:rPr>
            <a:t>lb/: là một thư mục con chứa các file dữ liệu, mô hình học máy, hoặc thư viện liên quan đến việc phát hiện cảm xúc.</a:t>
          </a:r>
        </a:p>
      </dsp:txBody>
      <dsp:txXfrm>
        <a:off x="16649" y="381991"/>
        <a:ext cx="7983121" cy="307756"/>
      </dsp:txXfrm>
    </dsp:sp>
    <dsp:sp modelId="{66768DD1-470B-4517-824A-8B871600F7F9}">
      <dsp:nvSpPr>
        <dsp:cNvPr id="0" name=""/>
        <dsp:cNvSpPr/>
      </dsp:nvSpPr>
      <dsp:spPr>
        <a:xfrm>
          <a:off x="0" y="729437"/>
          <a:ext cx="8016419" cy="341054"/>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vi-VN" sz="900" kern="1200">
              <a:solidFill>
                <a:srgbClr val="003300"/>
              </a:solidFill>
              <a:latin typeface="+mj-lt"/>
            </a:rPr>
            <a:t>final.py: Một file Python, là mã nguồn chính hoặc hoàn thiện của dự án.</a:t>
          </a:r>
        </a:p>
      </dsp:txBody>
      <dsp:txXfrm>
        <a:off x="16649" y="746086"/>
        <a:ext cx="7983121" cy="307756"/>
      </dsp:txXfrm>
    </dsp:sp>
    <dsp:sp modelId="{0752B412-A041-4847-ADD9-67E1AB0B0BEE}">
      <dsp:nvSpPr>
        <dsp:cNvPr id="0" name=""/>
        <dsp:cNvSpPr/>
      </dsp:nvSpPr>
      <dsp:spPr>
        <a:xfrm>
          <a:off x="0" y="1093532"/>
          <a:ext cx="8016419" cy="341054"/>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vi-VN" sz="900" kern="1200">
              <a:solidFill>
                <a:srgbClr val="003300"/>
              </a:solidFill>
              <a:latin typeface="+mj-lt"/>
            </a:rPr>
            <a:t>haarcascade_frontalface_default.xml: Đây là một file XML chứa mô hình Haar Cascade, dùng để nhận diện khuôn mặt. File này thường được sử dụng trong các ứng dụng nhận diện khuôn mặt với OpenCV.</a:t>
          </a:r>
        </a:p>
      </dsp:txBody>
      <dsp:txXfrm>
        <a:off x="16649" y="1110181"/>
        <a:ext cx="7983121" cy="307756"/>
      </dsp:txXfrm>
    </dsp:sp>
    <dsp:sp modelId="{03D75617-2CB9-4D1E-A60A-DCCEB1E12CC3}">
      <dsp:nvSpPr>
        <dsp:cNvPr id="0" name=""/>
        <dsp:cNvSpPr/>
      </dsp:nvSpPr>
      <dsp:spPr>
        <a:xfrm>
          <a:off x="0" y="1457627"/>
          <a:ext cx="8016419" cy="341054"/>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vi-VN" sz="900" kern="1200">
              <a:solidFill>
                <a:srgbClr val="003300"/>
              </a:solidFill>
              <a:latin typeface="+mj-lt"/>
            </a:rPr>
            <a:t>logo.png: Một file hình ảnh PNG, là logo của dự án hoặc ứng dụng.</a:t>
          </a:r>
        </a:p>
      </dsp:txBody>
      <dsp:txXfrm>
        <a:off x="16649" y="1474276"/>
        <a:ext cx="7983121" cy="307756"/>
      </dsp:txXfrm>
    </dsp:sp>
    <dsp:sp modelId="{CBAC8764-CF0B-46C0-8088-1FCDBB5D2AF8}">
      <dsp:nvSpPr>
        <dsp:cNvPr id="0" name=""/>
        <dsp:cNvSpPr/>
      </dsp:nvSpPr>
      <dsp:spPr>
        <a:xfrm>
          <a:off x="0" y="1821722"/>
          <a:ext cx="8016419" cy="341054"/>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vi-VN" sz="900" kern="1200">
              <a:solidFill>
                <a:srgbClr val="003300"/>
              </a:solidFill>
              <a:latin typeface="+mj-lt"/>
            </a:rPr>
            <a:t>model.h5: Một file chứa mô hình học sâu (Deep Learning model), được huấn luyện để nhận diện cảm xúc từ các hình ảnh hoặc video.</a:t>
          </a:r>
        </a:p>
      </dsp:txBody>
      <dsp:txXfrm>
        <a:off x="16649" y="1838371"/>
        <a:ext cx="7983121" cy="307756"/>
      </dsp:txXfrm>
    </dsp:sp>
    <dsp:sp modelId="{A1A5A7DA-08A9-4DD9-B135-35C05B8A56F0}">
      <dsp:nvSpPr>
        <dsp:cNvPr id="0" name=""/>
        <dsp:cNvSpPr/>
      </dsp:nvSpPr>
      <dsp:spPr>
        <a:xfrm>
          <a:off x="0" y="2185817"/>
          <a:ext cx="8016419" cy="341054"/>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vi-VN" sz="900" kern="1200">
              <a:solidFill>
                <a:srgbClr val="003300"/>
              </a:solidFill>
              <a:latin typeface="+mj-lt"/>
            </a:rPr>
            <a:t>README.md: File này thường chứa thông tin giới thiệu về dự án, cách sử dụng, các yêu cầu cài đặt, v.v.</a:t>
          </a:r>
        </a:p>
      </dsp:txBody>
      <dsp:txXfrm>
        <a:off x="16649" y="2202466"/>
        <a:ext cx="7983121" cy="307756"/>
      </dsp:txXfrm>
    </dsp:sp>
    <dsp:sp modelId="{AF15B847-47D4-434D-99B2-1B1252D6C6B5}">
      <dsp:nvSpPr>
        <dsp:cNvPr id="0" name=""/>
        <dsp:cNvSpPr/>
      </dsp:nvSpPr>
      <dsp:spPr>
        <a:xfrm>
          <a:off x="0" y="2549912"/>
          <a:ext cx="8016419" cy="341054"/>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vi-VN" sz="900" kern="1200">
              <a:solidFill>
                <a:srgbClr val="003300"/>
              </a:solidFill>
              <a:latin typeface="+mj-lt"/>
            </a:rPr>
            <a:t>tempCodeRunnerFile.py: Đây là một file tạm thời được tạo ra khi chạy mã Python trong một IDE.</a:t>
          </a:r>
        </a:p>
      </dsp:txBody>
      <dsp:txXfrm>
        <a:off x="16649" y="2566561"/>
        <a:ext cx="7983121" cy="307756"/>
      </dsp:txXfrm>
    </dsp:sp>
    <dsp:sp modelId="{5082AB1B-32D3-4368-9A15-AAD4A0EBE24E}">
      <dsp:nvSpPr>
        <dsp:cNvPr id="0" name=""/>
        <dsp:cNvSpPr/>
      </dsp:nvSpPr>
      <dsp:spPr>
        <a:xfrm>
          <a:off x="0" y="2914006"/>
          <a:ext cx="8016419" cy="341054"/>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vi-VN" sz="900" kern="1200">
              <a:solidFill>
                <a:srgbClr val="003300"/>
              </a:solidFill>
              <a:latin typeface="+mj-lt"/>
            </a:rPr>
            <a:t>Train.ipynb: Một notebook Jupyter, được sử dụng để huấn luyện mô hình học máy (Deep Learning) cho việc phát hiện cảm xúc.</a:t>
          </a:r>
        </a:p>
      </dsp:txBody>
      <dsp:txXfrm>
        <a:off x="16649" y="2930655"/>
        <a:ext cx="7983121" cy="307756"/>
      </dsp:txXfrm>
    </dsp:sp>
    <dsp:sp modelId="{EAD29F19-836B-4C08-9EB0-E3EC654AD4FE}">
      <dsp:nvSpPr>
        <dsp:cNvPr id="0" name=""/>
        <dsp:cNvSpPr/>
      </dsp:nvSpPr>
      <dsp:spPr>
        <a:xfrm>
          <a:off x="0" y="3278102"/>
          <a:ext cx="8016419" cy="341054"/>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vi-VN" sz="900" kern="1200">
              <a:solidFill>
                <a:srgbClr val="003300"/>
              </a:solidFill>
              <a:latin typeface="+mj-lt"/>
            </a:rPr>
            <a:t>train.py: File Python dùng để huấn luyện mô hình từ dữ liệu.</a:t>
          </a:r>
        </a:p>
      </dsp:txBody>
      <dsp:txXfrm>
        <a:off x="16649" y="3294751"/>
        <a:ext cx="7983121" cy="3077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6608E-C695-4603-9BCD-9D7B0D9CFB7A}">
      <dsp:nvSpPr>
        <dsp:cNvPr id="0" name=""/>
        <dsp:cNvSpPr/>
      </dsp:nvSpPr>
      <dsp:spPr>
        <a:xfrm>
          <a:off x="0" y="37072"/>
          <a:ext cx="8015893" cy="71136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kern="1200">
              <a:solidFill>
                <a:srgbClr val="003300"/>
              </a:solidFill>
              <a:latin typeface="+mj-lt"/>
            </a:rPr>
            <a:t>Chuẩn bị dữ liệu: Tải hoặc tạo tập dữ liệu huấn luyện cho mô hình (thông qua các file trong thư mục emojis hoặc dữ liệu trong file ZIP).</a:t>
          </a:r>
        </a:p>
      </dsp:txBody>
      <dsp:txXfrm>
        <a:off x="34726" y="71798"/>
        <a:ext cx="7946441" cy="641908"/>
      </dsp:txXfrm>
    </dsp:sp>
    <dsp:sp modelId="{957F4EB9-4D12-4978-B75C-8C5B4CB9C194}">
      <dsp:nvSpPr>
        <dsp:cNvPr id="0" name=""/>
        <dsp:cNvSpPr/>
      </dsp:nvSpPr>
      <dsp:spPr>
        <a:xfrm>
          <a:off x="0" y="857872"/>
          <a:ext cx="8015893" cy="71136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kern="1200">
              <a:solidFill>
                <a:srgbClr val="003300"/>
              </a:solidFill>
              <a:latin typeface="+mj-lt"/>
            </a:rPr>
            <a:t>Huấn luyện mô hình: Sử dụng Train.ipynb hoặc train.py để huấn luyện mô hình nhận diện cảm xúc dựa trên ảnh khuôn mặt.</a:t>
          </a:r>
        </a:p>
      </dsp:txBody>
      <dsp:txXfrm>
        <a:off x="34726" y="892598"/>
        <a:ext cx="7946441" cy="641908"/>
      </dsp:txXfrm>
    </dsp:sp>
    <dsp:sp modelId="{FD27F832-9F6C-4566-B55F-16360A52C4D7}">
      <dsp:nvSpPr>
        <dsp:cNvPr id="0" name=""/>
        <dsp:cNvSpPr/>
      </dsp:nvSpPr>
      <dsp:spPr>
        <a:xfrm>
          <a:off x="0" y="1678672"/>
          <a:ext cx="8015893" cy="71136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kern="1200">
              <a:solidFill>
                <a:srgbClr val="003300"/>
              </a:solidFill>
              <a:latin typeface="+mj-lt"/>
            </a:rPr>
            <a:t>Kiểm tra mô hình: Kiểm tra độ chính xác của mô hình bằng cách sử dụng dữ liệu kiểm tra hoặc dữ liệu từ file ZIP hoặc các dữ liệu mẫu.</a:t>
          </a:r>
        </a:p>
      </dsp:txBody>
      <dsp:txXfrm>
        <a:off x="34726" y="1713398"/>
        <a:ext cx="7946441" cy="641908"/>
      </dsp:txXfrm>
    </dsp:sp>
    <dsp:sp modelId="{F1519C3C-8E6C-4611-B9B8-CAE12B1E892A}">
      <dsp:nvSpPr>
        <dsp:cNvPr id="0" name=""/>
        <dsp:cNvSpPr/>
      </dsp:nvSpPr>
      <dsp:spPr>
        <a:xfrm>
          <a:off x="0" y="2499472"/>
          <a:ext cx="8015893" cy="71136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kern="1200">
              <a:solidFill>
                <a:srgbClr val="003300"/>
              </a:solidFill>
              <a:latin typeface="+mj-lt"/>
            </a:rPr>
            <a:t>Triển khai và sử dụng mô hình: Dùng file final.py để triển khai mô hình nhận diện cảm xúc và thực hiện trên ảnh hoặc video đầu vào.</a:t>
          </a:r>
        </a:p>
      </dsp:txBody>
      <dsp:txXfrm>
        <a:off x="34726" y="2534198"/>
        <a:ext cx="7946441" cy="64190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0F2A6-FD26-4A56-9584-498D0823A298}">
      <dsp:nvSpPr>
        <dsp:cNvPr id="0" name=""/>
        <dsp:cNvSpPr/>
      </dsp:nvSpPr>
      <dsp:spPr>
        <a:xfrm>
          <a:off x="0" y="565247"/>
          <a:ext cx="7957705" cy="23940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7606" tIns="791464" rIns="617606" bIns="113792" numCol="1" spcCol="1270" anchor="t" anchorCtr="0">
          <a:noAutofit/>
        </a:bodyPr>
        <a:lstStyle/>
        <a:p>
          <a:pPr marL="171450" lvl="1" indent="-171450" algn="l" defTabSz="711200">
            <a:lnSpc>
              <a:spcPct val="90000"/>
            </a:lnSpc>
            <a:spcBef>
              <a:spcPct val="0"/>
            </a:spcBef>
            <a:spcAft>
              <a:spcPct val="15000"/>
            </a:spcAft>
            <a:buChar char="•"/>
          </a:pPr>
          <a:r>
            <a:rPr lang="vi-VN" sz="1600" b="0" kern="1200">
              <a:solidFill>
                <a:srgbClr val="003300"/>
              </a:solidFill>
              <a:latin typeface="+mj-lt"/>
            </a:rPr>
            <a:t>Bộ dữ liệu sử dụng trong đồ án này là bộ FER-2013 từ Kaggle. Dữ liệu bao gồm hình ảnh thang độ xám 48x48 pixel của khuôn mặt. Các khuôn mặt đã được xử lý để luôn được căn giữa và gần như chiếm cùng một tỉ lệ không gian trong ảnh. Dữ liệu được phân loại từng khuôn mặt dựa trên cảm xúc thể hiện trên nét mặt thành một trong bảy loại (0=Angry, 1=Disgust, 2=Fear, 3=Happy, 4=Sad, 5=Surprise, 6=Neutral) . Tập train bao gồm 28.709 ảnh và tập test bao gồm 3.589 ảnh.</a:t>
          </a:r>
        </a:p>
      </dsp:txBody>
      <dsp:txXfrm>
        <a:off x="0" y="565247"/>
        <a:ext cx="7957705" cy="2394000"/>
      </dsp:txXfrm>
    </dsp:sp>
    <dsp:sp modelId="{94CA6B37-D432-452E-8B42-968A3BFF4A37}">
      <dsp:nvSpPr>
        <dsp:cNvPr id="0" name=""/>
        <dsp:cNvSpPr/>
      </dsp:nvSpPr>
      <dsp:spPr>
        <a:xfrm>
          <a:off x="397885" y="4367"/>
          <a:ext cx="5570393" cy="112176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0548" tIns="0" rIns="210548" bIns="0" numCol="1" spcCol="1270" anchor="ctr" anchorCtr="0">
          <a:noAutofit/>
        </a:bodyPr>
        <a:lstStyle/>
        <a:p>
          <a:pPr marL="0" lvl="0" indent="0" algn="l" defTabSz="711200">
            <a:lnSpc>
              <a:spcPct val="90000"/>
            </a:lnSpc>
            <a:spcBef>
              <a:spcPct val="0"/>
            </a:spcBef>
            <a:spcAft>
              <a:spcPct val="35000"/>
            </a:spcAft>
            <a:buNone/>
          </a:pPr>
          <a:r>
            <a:rPr lang="vi-VN" sz="1600" b="0" kern="1200">
              <a:solidFill>
                <a:srgbClr val="003300"/>
              </a:solidFill>
              <a:latin typeface="+mj-lt"/>
            </a:rPr>
            <a:t>Bộ dữ liệu</a:t>
          </a:r>
        </a:p>
      </dsp:txBody>
      <dsp:txXfrm>
        <a:off x="452645" y="59127"/>
        <a:ext cx="5460873" cy="10122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0F2A6-FD26-4A56-9584-498D0823A298}">
      <dsp:nvSpPr>
        <dsp:cNvPr id="0" name=""/>
        <dsp:cNvSpPr/>
      </dsp:nvSpPr>
      <dsp:spPr>
        <a:xfrm>
          <a:off x="0" y="201312"/>
          <a:ext cx="7988532" cy="3276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CA6B37-D432-452E-8B42-968A3BFF4A37}">
      <dsp:nvSpPr>
        <dsp:cNvPr id="0" name=""/>
        <dsp:cNvSpPr/>
      </dsp:nvSpPr>
      <dsp:spPr>
        <a:xfrm>
          <a:off x="399426" y="9432"/>
          <a:ext cx="5591972" cy="38376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63" tIns="0" rIns="211363" bIns="0" numCol="1" spcCol="1270" anchor="ctr" anchorCtr="0">
          <a:noAutofit/>
        </a:bodyPr>
        <a:lstStyle/>
        <a:p>
          <a:pPr marL="0" lvl="0" indent="0" algn="l" defTabSz="577850">
            <a:lnSpc>
              <a:spcPct val="90000"/>
            </a:lnSpc>
            <a:spcBef>
              <a:spcPct val="0"/>
            </a:spcBef>
            <a:spcAft>
              <a:spcPct val="35000"/>
            </a:spcAft>
            <a:buNone/>
          </a:pPr>
          <a:r>
            <a:rPr lang="vi-VN" sz="1300" b="0" kern="1200">
              <a:solidFill>
                <a:srgbClr val="003300"/>
              </a:solidFill>
              <a:latin typeface="+mj-lt"/>
            </a:rPr>
            <a:t>Chuẩn bị data và xây dựng model</a:t>
          </a:r>
        </a:p>
      </dsp:txBody>
      <dsp:txXfrm>
        <a:off x="418160" y="28166"/>
        <a:ext cx="5554504" cy="346292"/>
      </dsp:txXfrm>
    </dsp:sp>
    <dsp:sp modelId="{0997EBDF-EE95-4B61-A39D-C7E2FEA69733}">
      <dsp:nvSpPr>
        <dsp:cNvPr id="0" name=""/>
        <dsp:cNvSpPr/>
      </dsp:nvSpPr>
      <dsp:spPr>
        <a:xfrm>
          <a:off x="0" y="790992"/>
          <a:ext cx="7988532" cy="3276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844F46-AF5E-4D41-93D1-0E56FB4A15C4}">
      <dsp:nvSpPr>
        <dsp:cNvPr id="0" name=""/>
        <dsp:cNvSpPr/>
      </dsp:nvSpPr>
      <dsp:spPr>
        <a:xfrm>
          <a:off x="399426" y="599112"/>
          <a:ext cx="5591972" cy="38376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63" tIns="0" rIns="211363" bIns="0" numCol="1" spcCol="1270" anchor="ctr" anchorCtr="0">
          <a:noAutofit/>
        </a:bodyPr>
        <a:lstStyle/>
        <a:p>
          <a:pPr marL="0" lvl="0" indent="0" algn="l" defTabSz="466725">
            <a:lnSpc>
              <a:spcPct val="90000"/>
            </a:lnSpc>
            <a:spcBef>
              <a:spcPct val="0"/>
            </a:spcBef>
            <a:spcAft>
              <a:spcPct val="35000"/>
            </a:spcAft>
            <a:buNone/>
          </a:pPr>
          <a:r>
            <a:rPr lang="vi-VN" sz="1050" b="0" kern="1200">
              <a:solidFill>
                <a:srgbClr val="003300"/>
              </a:solidFill>
              <a:latin typeface="+mj-lt"/>
            </a:rPr>
            <a:t>Model được train trên Google Colab, file “Train.ipynb”đã được lưu trong project</a:t>
          </a:r>
        </a:p>
      </dsp:txBody>
      <dsp:txXfrm>
        <a:off x="418160" y="617846"/>
        <a:ext cx="5554504" cy="346292"/>
      </dsp:txXfrm>
    </dsp:sp>
    <dsp:sp modelId="{F713E54B-C4F1-4AC6-9992-099E97756921}">
      <dsp:nvSpPr>
        <dsp:cNvPr id="0" name=""/>
        <dsp:cNvSpPr/>
      </dsp:nvSpPr>
      <dsp:spPr>
        <a:xfrm>
          <a:off x="0" y="1380672"/>
          <a:ext cx="7988532" cy="13104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9999" tIns="270764" rIns="619999" bIns="78232" numCol="1" spcCol="1270" anchor="t" anchorCtr="0">
          <a:noAutofit/>
        </a:bodyPr>
        <a:lstStyle/>
        <a:p>
          <a:pPr marL="57150" lvl="1" indent="-57150" algn="l" defTabSz="466725">
            <a:lnSpc>
              <a:spcPct val="90000"/>
            </a:lnSpc>
            <a:spcBef>
              <a:spcPct val="0"/>
            </a:spcBef>
            <a:spcAft>
              <a:spcPct val="15000"/>
            </a:spcAft>
            <a:buChar char="•"/>
          </a:pPr>
          <a:r>
            <a:rPr lang="vi-VN" sz="1050" b="0" kern="1200">
              <a:solidFill>
                <a:srgbClr val="003300"/>
              </a:solidFill>
              <a:latin typeface="+mj-lt"/>
            </a:rPr>
            <a:t>Bước 1: Download dữ liệu từ Kaggle:</a:t>
          </a:r>
        </a:p>
        <a:p>
          <a:pPr marL="57150" lvl="1" indent="-57150" algn="l" defTabSz="466725">
            <a:lnSpc>
              <a:spcPct val="90000"/>
            </a:lnSpc>
            <a:spcBef>
              <a:spcPct val="0"/>
            </a:spcBef>
            <a:spcAft>
              <a:spcPct val="15000"/>
            </a:spcAft>
            <a:buChar char="•"/>
          </a:pPr>
          <a:r>
            <a:rPr lang="vi-VN" sz="1050" b="0" kern="1200">
              <a:solidFill>
                <a:srgbClr val="003300"/>
              </a:solidFill>
              <a:latin typeface="+mj-lt"/>
            </a:rPr>
            <a:t>Bước 2: Import các thư viện cần thiết:</a:t>
          </a:r>
        </a:p>
        <a:p>
          <a:pPr marL="57150" lvl="1" indent="-57150" algn="l" defTabSz="466725">
            <a:lnSpc>
              <a:spcPct val="90000"/>
            </a:lnSpc>
            <a:spcBef>
              <a:spcPct val="0"/>
            </a:spcBef>
            <a:spcAft>
              <a:spcPct val="15000"/>
            </a:spcAft>
            <a:buChar char="•"/>
          </a:pPr>
          <a:r>
            <a:rPr lang="vi-VN" sz="1050" b="0" kern="1200">
              <a:solidFill>
                <a:srgbClr val="003300"/>
              </a:solidFill>
              <a:latin typeface="+mj-lt"/>
            </a:rPr>
            <a:t>Bước 3: Chuẩn bị và xử lý dữ liệu:Xử lý dữ liệu và chuyển dữ liệu từ dạng grayscale sang categorical.</a:t>
          </a:r>
        </a:p>
        <a:p>
          <a:pPr marL="57150" lvl="1" indent="-57150" algn="l" defTabSz="466725">
            <a:lnSpc>
              <a:spcPct val="90000"/>
            </a:lnSpc>
            <a:spcBef>
              <a:spcPct val="0"/>
            </a:spcBef>
            <a:spcAft>
              <a:spcPct val="15000"/>
            </a:spcAft>
            <a:buChar char="•"/>
          </a:pPr>
          <a:r>
            <a:rPr lang="vi-VN" sz="1050" b="0" kern="1200">
              <a:solidFill>
                <a:srgbClr val="003300"/>
              </a:solidFill>
              <a:latin typeface="+mj-lt"/>
            </a:rPr>
            <a:t>Bước 4: Khởi tạo model CNN</a:t>
          </a:r>
        </a:p>
        <a:p>
          <a:pPr marL="57150" lvl="1" indent="-57150" algn="l" defTabSz="466725">
            <a:lnSpc>
              <a:spcPct val="90000"/>
            </a:lnSpc>
            <a:spcBef>
              <a:spcPct val="0"/>
            </a:spcBef>
            <a:spcAft>
              <a:spcPct val="15000"/>
            </a:spcAft>
            <a:buChar char="•"/>
          </a:pPr>
          <a:r>
            <a:rPr lang="vi-VN" sz="1050" b="0" kern="1200">
              <a:solidFill>
                <a:srgbClr val="003300"/>
              </a:solidFill>
              <a:latin typeface="+mj-lt"/>
            </a:rPr>
            <a:t>Bước 5: Train và test model:Model có accuracy: 0.8610, có thể nói là khá cao.</a:t>
          </a:r>
        </a:p>
        <a:p>
          <a:pPr marL="57150" lvl="1" indent="-57150" algn="l" defTabSz="466725">
            <a:lnSpc>
              <a:spcPct val="90000"/>
            </a:lnSpc>
            <a:spcBef>
              <a:spcPct val="0"/>
            </a:spcBef>
            <a:spcAft>
              <a:spcPct val="15000"/>
            </a:spcAft>
            <a:buChar char="•"/>
          </a:pPr>
          <a:r>
            <a:rPr lang="vi-VN" sz="1050" b="0" kern="1200">
              <a:solidFill>
                <a:srgbClr val="003300"/>
              </a:solidFill>
              <a:latin typeface="+mj-lt"/>
            </a:rPr>
            <a:t>Bước 6: Lưu model vào file “model.h5”</a:t>
          </a:r>
        </a:p>
      </dsp:txBody>
      <dsp:txXfrm>
        <a:off x="0" y="1380672"/>
        <a:ext cx="7988532" cy="1310400"/>
      </dsp:txXfrm>
    </dsp:sp>
    <dsp:sp modelId="{0E077B97-890F-4D55-BF83-86B21260A5E8}">
      <dsp:nvSpPr>
        <dsp:cNvPr id="0" name=""/>
        <dsp:cNvSpPr/>
      </dsp:nvSpPr>
      <dsp:spPr>
        <a:xfrm>
          <a:off x="399426" y="1188792"/>
          <a:ext cx="5591972" cy="38376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63" tIns="0" rIns="211363" bIns="0" numCol="1" spcCol="1270" anchor="ctr" anchorCtr="0">
          <a:noAutofit/>
        </a:bodyPr>
        <a:lstStyle/>
        <a:p>
          <a:pPr marL="0" lvl="0" indent="0" algn="l" defTabSz="466725">
            <a:lnSpc>
              <a:spcPct val="90000"/>
            </a:lnSpc>
            <a:spcBef>
              <a:spcPct val="0"/>
            </a:spcBef>
            <a:spcAft>
              <a:spcPct val="35000"/>
            </a:spcAft>
            <a:buNone/>
          </a:pPr>
          <a:r>
            <a:rPr lang="vi-VN" sz="1050" b="0" kern="1200">
              <a:solidFill>
                <a:srgbClr val="003300"/>
              </a:solidFill>
              <a:latin typeface="+mj-lt"/>
            </a:rPr>
            <a:t>Các bước train model:</a:t>
          </a:r>
        </a:p>
      </dsp:txBody>
      <dsp:txXfrm>
        <a:off x="418160" y="1207526"/>
        <a:ext cx="5554504" cy="346292"/>
      </dsp:txXfrm>
    </dsp:sp>
    <dsp:sp modelId="{82D04C3E-1656-412F-94B3-D2E38344F536}">
      <dsp:nvSpPr>
        <dsp:cNvPr id="0" name=""/>
        <dsp:cNvSpPr/>
      </dsp:nvSpPr>
      <dsp:spPr>
        <a:xfrm>
          <a:off x="0" y="2953152"/>
          <a:ext cx="7988532" cy="3276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86A84A-302D-4104-8475-42C19FD75CFD}">
      <dsp:nvSpPr>
        <dsp:cNvPr id="0" name=""/>
        <dsp:cNvSpPr/>
      </dsp:nvSpPr>
      <dsp:spPr>
        <a:xfrm>
          <a:off x="399426" y="2761272"/>
          <a:ext cx="5591972" cy="38376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63" tIns="0" rIns="211363" bIns="0" numCol="1" spcCol="1270" anchor="ctr" anchorCtr="0">
          <a:noAutofit/>
        </a:bodyPr>
        <a:lstStyle/>
        <a:p>
          <a:pPr marL="0" lvl="0" indent="0" algn="l" defTabSz="466725">
            <a:lnSpc>
              <a:spcPct val="90000"/>
            </a:lnSpc>
            <a:spcBef>
              <a:spcPct val="0"/>
            </a:spcBef>
            <a:spcAft>
              <a:spcPct val="35000"/>
            </a:spcAft>
            <a:buNone/>
          </a:pPr>
          <a:r>
            <a:rPr lang="vi-VN" sz="1050" kern="1200">
              <a:solidFill>
                <a:srgbClr val="003300"/>
              </a:solidFill>
              <a:latin typeface="+mj-lt"/>
            </a:rPr>
            <a:t>Áp dụng model xây dựng GUI nhận dạng biểu tượng cảm xúc từ ảnh và live video.</a:t>
          </a:r>
          <a:endParaRPr lang="vi-VN" sz="1050" b="0" kern="1200">
            <a:solidFill>
              <a:srgbClr val="003300"/>
            </a:solidFill>
            <a:latin typeface="+mj-lt"/>
          </a:endParaRPr>
        </a:p>
      </dsp:txBody>
      <dsp:txXfrm>
        <a:off x="418160" y="2780006"/>
        <a:ext cx="5554504"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9E885-BC3B-4337-B7F6-D4FB815AE832}">
      <dsp:nvSpPr>
        <dsp:cNvPr id="0" name=""/>
        <dsp:cNvSpPr/>
      </dsp:nvSpPr>
      <dsp:spPr>
        <a:xfrm>
          <a:off x="0" y="43701"/>
          <a:ext cx="7505701" cy="56160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kern="1200">
              <a:solidFill>
                <a:srgbClr val="003300"/>
              </a:solidFill>
              <a:latin typeface="+mj-lt"/>
            </a:rPr>
            <a:t>Thu nhận ảnh</a:t>
          </a:r>
          <a:endParaRPr lang="en-US" sz="1600" kern="1200">
            <a:solidFill>
              <a:srgbClr val="003300"/>
            </a:solidFill>
            <a:latin typeface="+mj-lt"/>
          </a:endParaRPr>
        </a:p>
      </dsp:txBody>
      <dsp:txXfrm>
        <a:off x="27415" y="71116"/>
        <a:ext cx="7450871" cy="506770"/>
      </dsp:txXfrm>
    </dsp:sp>
    <dsp:sp modelId="{19654A73-297C-40EE-972D-5ADB466578AD}">
      <dsp:nvSpPr>
        <dsp:cNvPr id="0" name=""/>
        <dsp:cNvSpPr/>
      </dsp:nvSpPr>
      <dsp:spPr>
        <a:xfrm>
          <a:off x="0" y="691701"/>
          <a:ext cx="7505701" cy="5616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kern="1200">
              <a:solidFill>
                <a:srgbClr val="003300"/>
              </a:solidFill>
              <a:latin typeface="+mj-lt"/>
            </a:rPr>
            <a:t>Tiền xử lý</a:t>
          </a:r>
        </a:p>
      </dsp:txBody>
      <dsp:txXfrm>
        <a:off x="27415" y="719116"/>
        <a:ext cx="7450871" cy="506770"/>
      </dsp:txXfrm>
    </dsp:sp>
    <dsp:sp modelId="{4E50505C-021D-4465-B9CA-E179D47C40C1}">
      <dsp:nvSpPr>
        <dsp:cNvPr id="0" name=""/>
        <dsp:cNvSpPr/>
      </dsp:nvSpPr>
      <dsp:spPr>
        <a:xfrm>
          <a:off x="0" y="1339701"/>
          <a:ext cx="7505701" cy="5616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kern="1200">
              <a:solidFill>
                <a:srgbClr val="003300"/>
              </a:solidFill>
              <a:latin typeface="+mj-lt"/>
            </a:rPr>
            <a:t>Phân đoạn ảnh</a:t>
          </a:r>
        </a:p>
      </dsp:txBody>
      <dsp:txXfrm>
        <a:off x="27415" y="1367116"/>
        <a:ext cx="7450871" cy="506770"/>
      </dsp:txXfrm>
    </dsp:sp>
    <dsp:sp modelId="{3454DE4F-CF99-435F-845E-ACB942239BDC}">
      <dsp:nvSpPr>
        <dsp:cNvPr id="0" name=""/>
        <dsp:cNvSpPr/>
      </dsp:nvSpPr>
      <dsp:spPr>
        <a:xfrm>
          <a:off x="0" y="1987701"/>
          <a:ext cx="7505701" cy="5616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kern="1200">
              <a:solidFill>
                <a:srgbClr val="003300"/>
              </a:solidFill>
              <a:latin typeface="+mj-lt"/>
            </a:rPr>
            <a:t>Tách các đặc tính</a:t>
          </a:r>
        </a:p>
      </dsp:txBody>
      <dsp:txXfrm>
        <a:off x="27415" y="2015116"/>
        <a:ext cx="7450871" cy="506770"/>
      </dsp:txXfrm>
    </dsp:sp>
    <dsp:sp modelId="{C4C7B32A-57F8-4EF5-BE68-BA06BDBAC04E}">
      <dsp:nvSpPr>
        <dsp:cNvPr id="0" name=""/>
        <dsp:cNvSpPr/>
      </dsp:nvSpPr>
      <dsp:spPr>
        <a:xfrm>
          <a:off x="0" y="2635701"/>
          <a:ext cx="7505701" cy="5616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kern="1200">
              <a:solidFill>
                <a:srgbClr val="003300"/>
              </a:solidFill>
              <a:latin typeface="+mj-lt"/>
            </a:rPr>
            <a:t>Nhận dạng và giải thích</a:t>
          </a:r>
        </a:p>
      </dsp:txBody>
      <dsp:txXfrm>
        <a:off x="27415" y="2663116"/>
        <a:ext cx="7450871" cy="5067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B007C-6306-4EB5-A72C-AFD5C2DDC833}">
      <dsp:nvSpPr>
        <dsp:cNvPr id="0" name=""/>
        <dsp:cNvSpPr/>
      </dsp:nvSpPr>
      <dsp:spPr>
        <a:xfrm>
          <a:off x="0" y="215"/>
          <a:ext cx="7585386" cy="866059"/>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solidFill>
                <a:srgbClr val="003300"/>
              </a:solidFill>
              <a:latin typeface="+mj-lt"/>
            </a:rPr>
            <a:t>Khuôn mặt của con người biểu hiện nhiều cảm xúc mà không cần phải nói ra. Đó là một trong những phương tiện mạnh mẽ và tự nhiên nhất để con người truyền đạt thể hiện cảm xúc. Vấn đề nhận diện cảm xúc đang là một đề tài nghiên cứu có ảnh hưởng to lớn đến cuộc sống.</a:t>
          </a:r>
          <a:endParaRPr lang="en-US" sz="1300" kern="1200">
            <a:solidFill>
              <a:srgbClr val="003300"/>
            </a:solidFill>
            <a:latin typeface="+mj-lt"/>
          </a:endParaRPr>
        </a:p>
      </dsp:txBody>
      <dsp:txXfrm>
        <a:off x="42278" y="42493"/>
        <a:ext cx="7500830" cy="781503"/>
      </dsp:txXfrm>
    </dsp:sp>
    <dsp:sp modelId="{BDC939E8-AA9D-4E2B-928C-B1FDEAFABD46}">
      <dsp:nvSpPr>
        <dsp:cNvPr id="0" name=""/>
        <dsp:cNvSpPr/>
      </dsp:nvSpPr>
      <dsp:spPr>
        <a:xfrm>
          <a:off x="0" y="880619"/>
          <a:ext cx="7585386" cy="866059"/>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solidFill>
                <a:srgbClr val="003300"/>
              </a:solidFill>
              <a:latin typeface="+mj-lt"/>
            </a:rPr>
            <a:t>Hệ thống nhận diện cảm xúc khuôn mặt được sử dụng nhiều trong cuộc sống: điều trị y tế, giao tiếp song ngôn ngữ, đánh giá đau của bệnh nhân, phát hiện nói dối, giám sát trạng thái của người lái xe phát hiện trạng thái buồn ngủ dựa vào cảm xúc trên khuôn mặt được phát triển để cảnh báo cho người lái xe khi thấy dấu hiệu buồn ngủ, mệt mỏi. </a:t>
          </a:r>
        </a:p>
      </dsp:txBody>
      <dsp:txXfrm>
        <a:off x="42278" y="922897"/>
        <a:ext cx="7500830" cy="781503"/>
      </dsp:txXfrm>
    </dsp:sp>
    <dsp:sp modelId="{17E3EF4A-1B72-44F5-9C95-62E73B941B1F}">
      <dsp:nvSpPr>
        <dsp:cNvPr id="0" name=""/>
        <dsp:cNvSpPr/>
      </dsp:nvSpPr>
      <dsp:spPr>
        <a:xfrm>
          <a:off x="0" y="1761022"/>
          <a:ext cx="7585386" cy="866059"/>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solidFill>
                <a:srgbClr val="003300"/>
              </a:solidFill>
              <a:latin typeface="+mj-lt"/>
            </a:rPr>
            <a:t>Cho đến nay, hầu hết các nghiên cứu đã được tiến hành về việc tự đông hóa nhận dạng nét mặt từ video, biểu cảm giọng nói từ âm thanh, biểu cảm viết từ văn bản và sinh lý học được đo bằng thiết bị đeo được.</a:t>
          </a:r>
        </a:p>
      </dsp:txBody>
      <dsp:txXfrm>
        <a:off x="42278" y="1803300"/>
        <a:ext cx="7500830" cy="781503"/>
      </dsp:txXfrm>
    </dsp:sp>
    <dsp:sp modelId="{66BA1972-EFAF-435F-BD1D-D3EBD6EB6CE2}">
      <dsp:nvSpPr>
        <dsp:cNvPr id="0" name=""/>
        <dsp:cNvSpPr/>
      </dsp:nvSpPr>
      <dsp:spPr>
        <a:xfrm>
          <a:off x="0" y="2641426"/>
          <a:ext cx="7585386" cy="866059"/>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solidFill>
                <a:srgbClr val="003300"/>
              </a:solidFill>
              <a:latin typeface="+mj-lt"/>
            </a:rPr>
            <a:t>Khuôn mặt của con người biểu hiện nhiều cảm xúc mà không cần phải nói ra. Đó là một trong những phương tiện mạnh mẽ và tự nhiên nhất để con người truyền đạt thể hiện cảm xúc. </a:t>
          </a:r>
        </a:p>
      </dsp:txBody>
      <dsp:txXfrm>
        <a:off x="42278" y="2683704"/>
        <a:ext cx="7500830" cy="7815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B007C-6306-4EB5-A72C-AFD5C2DDC833}">
      <dsp:nvSpPr>
        <dsp:cNvPr id="0" name=""/>
        <dsp:cNvSpPr/>
      </dsp:nvSpPr>
      <dsp:spPr>
        <a:xfrm>
          <a:off x="0" y="20090"/>
          <a:ext cx="7585386" cy="104832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solidFill>
                <a:srgbClr val="003300"/>
              </a:solidFill>
              <a:latin typeface="+mj-lt"/>
            </a:rPr>
            <a:t>Chủ đề của là nhận dạng cảm xúc qua khuôn mặt, sử dụng 2 phương pháp chính là SVM và CNN. So sánh phương pháp SVM và CNN trong nhận dạng cảm xúc qua khuôn mặt.</a:t>
          </a:r>
          <a:endParaRPr lang="en-US" sz="1300" kern="1200">
            <a:solidFill>
              <a:srgbClr val="003300"/>
            </a:solidFill>
            <a:latin typeface="+mj-lt"/>
          </a:endParaRPr>
        </a:p>
      </dsp:txBody>
      <dsp:txXfrm>
        <a:off x="51175" y="71265"/>
        <a:ext cx="7483036" cy="945970"/>
      </dsp:txXfrm>
    </dsp:sp>
    <dsp:sp modelId="{743A7C6F-84D5-4399-B525-785C874A49E5}">
      <dsp:nvSpPr>
        <dsp:cNvPr id="0" name=""/>
        <dsp:cNvSpPr/>
      </dsp:nvSpPr>
      <dsp:spPr>
        <a:xfrm>
          <a:off x="0" y="1229690"/>
          <a:ext cx="7585386" cy="104832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solidFill>
                <a:srgbClr val="003300"/>
              </a:solidFill>
              <a:latin typeface="+mj-lt"/>
            </a:rPr>
            <a:t>So sánh phương pháp CNN cơ bản và CNN cơ bản kết hợp các đặc trưng truyền thống </a:t>
          </a:r>
          <a:r>
            <a:rPr lang="en-US" sz="1300" kern="1200">
              <a:solidFill>
                <a:srgbClr val="003300"/>
              </a:solidFill>
              <a:latin typeface="+mj-lt"/>
            </a:rPr>
            <a:t>.</a:t>
          </a:r>
          <a:r>
            <a:rPr lang="vi-VN" sz="1300" kern="1200">
              <a:solidFill>
                <a:srgbClr val="003300"/>
              </a:solidFill>
              <a:latin typeface="+mj-lt"/>
            </a:rPr>
            <a:t> Một số các phần mềm ứng dụng thực tế hiện nay về nhận diện khuôn mặt thì thấy có 2 vấn đề chính và quan trọng nhất cần giải quyết là : Thiếu dữ liệu traning và các biến thể không liên quan đến biểu hiện cảm xúc: ánh sáng, tư thế đầu và sai lệch nhận dạng.</a:t>
          </a:r>
        </a:p>
      </dsp:txBody>
      <dsp:txXfrm>
        <a:off x="51175" y="1280865"/>
        <a:ext cx="7483036" cy="945970"/>
      </dsp:txXfrm>
    </dsp:sp>
    <dsp:sp modelId="{9F20AB1A-3D71-4A60-B0C0-614F4BEE322B}">
      <dsp:nvSpPr>
        <dsp:cNvPr id="0" name=""/>
        <dsp:cNvSpPr/>
      </dsp:nvSpPr>
      <dsp:spPr>
        <a:xfrm>
          <a:off x="0" y="2439291"/>
          <a:ext cx="7585386" cy="104832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vi-VN" sz="1300" kern="1200">
              <a:solidFill>
                <a:srgbClr val="003300"/>
              </a:solidFill>
              <a:latin typeface="+mj-lt"/>
            </a:rPr>
            <a:t> Để giải quyết vấn đề trên thì phương pháp nhận dạng cảm xúc qua khuôn mặt được chia thành nhiều hướng theo các tiêu chí khác nhau, chia thành hai loại chính: phương pháp truyền thống và phương pháp hiện đại. </a:t>
          </a:r>
        </a:p>
      </dsp:txBody>
      <dsp:txXfrm>
        <a:off x="51175" y="2490466"/>
        <a:ext cx="7483036" cy="9459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7A7AF-97CC-4601-B5C3-20161CFEF821}">
      <dsp:nvSpPr>
        <dsp:cNvPr id="0" name=""/>
        <dsp:cNvSpPr/>
      </dsp:nvSpPr>
      <dsp:spPr>
        <a:xfrm>
          <a:off x="37" y="5212"/>
          <a:ext cx="3544538" cy="6912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vi-VN" sz="1300" b="1" u="none" kern="1200">
              <a:solidFill>
                <a:srgbClr val="003300"/>
              </a:solidFill>
              <a:latin typeface="+mj-lt"/>
            </a:rPr>
            <a:t>Phương pháp truyền thống</a:t>
          </a:r>
          <a:endParaRPr lang="en-US" sz="1300" kern="1200">
            <a:solidFill>
              <a:srgbClr val="003300"/>
            </a:solidFill>
            <a:latin typeface="+mj-lt"/>
          </a:endParaRPr>
        </a:p>
      </dsp:txBody>
      <dsp:txXfrm>
        <a:off x="37" y="5212"/>
        <a:ext cx="3544538" cy="691200"/>
      </dsp:txXfrm>
    </dsp:sp>
    <dsp:sp modelId="{77496A66-56C9-4A28-8B6B-BCD6E13C5F88}">
      <dsp:nvSpPr>
        <dsp:cNvPr id="0" name=""/>
        <dsp:cNvSpPr/>
      </dsp:nvSpPr>
      <dsp:spPr>
        <a:xfrm>
          <a:off x="37" y="696412"/>
          <a:ext cx="3544538" cy="2806076"/>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vi-VN" sz="1300" kern="1200">
              <a:solidFill>
                <a:srgbClr val="003300"/>
              </a:solidFill>
              <a:latin typeface="+mj-lt"/>
            </a:rPr>
            <a:t>Hệ thống nhận dạng cảm xúc qua khuôn mặt với phương pháp truyền thống thì xử lý bài qua các giai đoạn: tiền xử lý hình ảnh khuôn mặt, trích xuất đặc trưng và phân loại.</a:t>
          </a:r>
        </a:p>
        <a:p>
          <a:pPr marL="114300" lvl="1" indent="-114300" algn="l" defTabSz="577850">
            <a:lnSpc>
              <a:spcPct val="90000"/>
            </a:lnSpc>
            <a:spcBef>
              <a:spcPct val="0"/>
            </a:spcBef>
            <a:spcAft>
              <a:spcPct val="15000"/>
            </a:spcAft>
            <a:buChar char="•"/>
          </a:pPr>
          <a:r>
            <a:rPr lang="vi-VN" sz="1300" kern="1200">
              <a:solidFill>
                <a:srgbClr val="003300"/>
              </a:solidFill>
              <a:latin typeface="+mj-lt"/>
            </a:rPr>
            <a:t>Tiền xử lý là quá trình được sử dụng để cải thiện hiệu suất của hệ thống nhận dạng cảm xúc qua khuôn mặt và được thực hiện các loại quy trình khác nhau: căn chỉnh độ rõ, chia tỷ lệ hình ảnh, điều chỉnh độ tương phản và sử dụng các quy trình nâng cao để cải thiện các khung biểu thức.</a:t>
          </a:r>
        </a:p>
      </dsp:txBody>
      <dsp:txXfrm>
        <a:off x="37" y="696412"/>
        <a:ext cx="3544538" cy="2806076"/>
      </dsp:txXfrm>
    </dsp:sp>
    <dsp:sp modelId="{0CA8D79F-265E-481A-9369-2B0E2C88C088}">
      <dsp:nvSpPr>
        <dsp:cNvPr id="0" name=""/>
        <dsp:cNvSpPr/>
      </dsp:nvSpPr>
      <dsp:spPr>
        <a:xfrm>
          <a:off x="4040810" y="5212"/>
          <a:ext cx="3544538" cy="69120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vi-VN" sz="1300" b="1" u="none" kern="1200">
              <a:solidFill>
                <a:srgbClr val="003300"/>
              </a:solidFill>
              <a:latin typeface="+mj-lt"/>
            </a:rPr>
            <a:t>Phương pháp hiện đại</a:t>
          </a:r>
        </a:p>
      </dsp:txBody>
      <dsp:txXfrm>
        <a:off x="4040810" y="5212"/>
        <a:ext cx="3544538" cy="691200"/>
      </dsp:txXfrm>
    </dsp:sp>
    <dsp:sp modelId="{DD5934C1-4080-4566-990E-B16F0CCB2C47}">
      <dsp:nvSpPr>
        <dsp:cNvPr id="0" name=""/>
        <dsp:cNvSpPr/>
      </dsp:nvSpPr>
      <dsp:spPr>
        <a:xfrm>
          <a:off x="4040810" y="696412"/>
          <a:ext cx="3544538" cy="2806076"/>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vi-VN" sz="1300" kern="1200">
              <a:solidFill>
                <a:srgbClr val="003300"/>
              </a:solidFill>
              <a:latin typeface="+mj-lt"/>
            </a:rPr>
            <a:t>Trong phần này, sẽ mô tả các bước chính phổ biến trong hệ thống nhận dạng cảm xúc qua khuôn mặt thực hiện qua các giai đoạn: tiền xử lý, phân lớp sử dụng học sâu. Những năm gần đây, học sâu có độ chính xác hơn phương pháp truyền thống vì nó không phải qua bước trích xuất các đặc trưng một cách tường minh, nó sẽ thực hiện đi kèm với phương pháp phân loại.</a:t>
          </a:r>
        </a:p>
        <a:p>
          <a:pPr marL="114300" lvl="1" indent="-114300" algn="l" defTabSz="577850">
            <a:lnSpc>
              <a:spcPct val="90000"/>
            </a:lnSpc>
            <a:spcBef>
              <a:spcPct val="0"/>
            </a:spcBef>
            <a:spcAft>
              <a:spcPct val="15000"/>
            </a:spcAft>
            <a:buChar char="•"/>
          </a:pPr>
          <a:r>
            <a:rPr lang="vi-VN" sz="1300" kern="1200">
              <a:solidFill>
                <a:srgbClr val="003300"/>
              </a:solidFill>
              <a:latin typeface="+mj-lt"/>
            </a:rPr>
            <a:t>Tiền xử lý ảnh: cũng phải xử lý 1 số vấn đề của ảnh đầu vào hệ thống, xử lý trước quá trình trainning. Các bước thực hiện: Căn chỉnh khuôn mặt để phát hiện khuôn mặt, tăng dữ liệu hình ảnh đảm bảo đủ dữ liệu training, cuối cùng là chuẩn hóa dữ liệu khuôn mặt. Sử dụng các phương pháp CNN, DBN, DAE, RNN, GAN...</a:t>
          </a:r>
        </a:p>
      </dsp:txBody>
      <dsp:txXfrm>
        <a:off x="4040810" y="696412"/>
        <a:ext cx="3544538" cy="28060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1BD0D-078D-434C-8BB6-E355C6233E5A}">
      <dsp:nvSpPr>
        <dsp:cNvPr id="0" name=""/>
        <dsp:cNvSpPr/>
      </dsp:nvSpPr>
      <dsp:spPr>
        <a:xfrm>
          <a:off x="0" y="694236"/>
          <a:ext cx="7585386" cy="281295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8710" tIns="978916" rIns="588710" bIns="113792" numCol="1" spcCol="1270" anchor="t" anchorCtr="0">
          <a:noAutofit/>
        </a:bodyPr>
        <a:lstStyle/>
        <a:p>
          <a:pPr marL="171450" lvl="1" indent="-171450" algn="l" defTabSz="711200">
            <a:lnSpc>
              <a:spcPct val="90000"/>
            </a:lnSpc>
            <a:spcBef>
              <a:spcPct val="0"/>
            </a:spcBef>
            <a:spcAft>
              <a:spcPct val="15000"/>
            </a:spcAft>
            <a:buChar char="•"/>
          </a:pPr>
          <a:r>
            <a:rPr lang="vi-VN" sz="1600" kern="1200">
              <a:solidFill>
                <a:srgbClr val="003300"/>
              </a:solidFill>
              <a:latin typeface="+mj-lt"/>
            </a:rPr>
            <a:t>Nhận dạng cảm xúc qua khuôn mặt trong môi trường tự nhiên là một trong những lĩnh vực được nghiên cứu tích cực trong nhiều năm nay, tuy nhiên không tránh khỏi một số những thách thức trong hệ thống cần phải tìm cách giải quyết khắc phục các vấn đề đó. Để giải quyết các thách thức đó, họ đã tổ chức thành cuộc thi để thúc đẩy sự tiến bộ trong lĩnh vực này. </a:t>
          </a:r>
        </a:p>
        <a:p>
          <a:pPr marL="171450" lvl="1" indent="-171450" algn="l" defTabSz="711200">
            <a:lnSpc>
              <a:spcPct val="90000"/>
            </a:lnSpc>
            <a:spcBef>
              <a:spcPct val="0"/>
            </a:spcBef>
            <a:spcAft>
              <a:spcPct val="15000"/>
            </a:spcAft>
            <a:buChar char="•"/>
          </a:pPr>
          <a:r>
            <a:rPr lang="vi-VN" sz="1600" kern="1200">
              <a:solidFill>
                <a:srgbClr val="003300"/>
              </a:solidFill>
              <a:latin typeface="+mj-lt"/>
            </a:rPr>
            <a:t>Trong số các cuộc thách thức, có một cuộc thi thách thức dùng database FER2013, kết quả chiến thắng chung cuộc là sử dụng phương pháp CNN dùng để nhận dạng cảm xúc khuôn mặt.</a:t>
          </a:r>
        </a:p>
      </dsp:txBody>
      <dsp:txXfrm>
        <a:off x="0" y="694236"/>
        <a:ext cx="7585386" cy="2812950"/>
      </dsp:txXfrm>
    </dsp:sp>
    <dsp:sp modelId="{0C8DCC6A-4345-439A-ADA8-D5C26C706109}">
      <dsp:nvSpPr>
        <dsp:cNvPr id="0" name=""/>
        <dsp:cNvSpPr/>
      </dsp:nvSpPr>
      <dsp:spPr>
        <a:xfrm>
          <a:off x="379269" y="515"/>
          <a:ext cx="5309770" cy="138744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00697" tIns="0" rIns="200697" bIns="0" numCol="1" spcCol="1270" anchor="ctr" anchorCtr="0">
          <a:noAutofit/>
        </a:bodyPr>
        <a:lstStyle/>
        <a:p>
          <a:pPr marL="0" lvl="0" indent="0" algn="l" defTabSz="711200">
            <a:lnSpc>
              <a:spcPct val="90000"/>
            </a:lnSpc>
            <a:spcBef>
              <a:spcPct val="0"/>
            </a:spcBef>
            <a:spcAft>
              <a:spcPct val="35000"/>
            </a:spcAft>
            <a:buNone/>
          </a:pPr>
          <a:r>
            <a:rPr lang="vi-VN" sz="1600" b="1" u="none" kern="1200">
              <a:solidFill>
                <a:srgbClr val="003300"/>
              </a:solidFill>
              <a:latin typeface="+mj-lt"/>
            </a:rPr>
            <a:t>Tổng quan về CNN cho nhận dạng cảm xúc qua khuôn mặt</a:t>
          </a:r>
          <a:endParaRPr lang="en-US" sz="1600" kern="1200">
            <a:solidFill>
              <a:srgbClr val="003300"/>
            </a:solidFill>
            <a:latin typeface="+mj-lt"/>
          </a:endParaRPr>
        </a:p>
      </dsp:txBody>
      <dsp:txXfrm>
        <a:off x="446998" y="68244"/>
        <a:ext cx="5174312" cy="12519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01616-DDB9-4E90-BA36-211627033206}">
      <dsp:nvSpPr>
        <dsp:cNvPr id="0" name=""/>
        <dsp:cNvSpPr/>
      </dsp:nvSpPr>
      <dsp:spPr>
        <a:xfrm>
          <a:off x="0" y="423238"/>
          <a:ext cx="7652061" cy="6552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E4630B-E2D8-4D5C-B926-0E4B670BEBB7}">
      <dsp:nvSpPr>
        <dsp:cNvPr id="0" name=""/>
        <dsp:cNvSpPr/>
      </dsp:nvSpPr>
      <dsp:spPr>
        <a:xfrm>
          <a:off x="380734" y="39478"/>
          <a:ext cx="7267101" cy="76752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02461" tIns="0" rIns="202461" bIns="0" numCol="1" spcCol="1270" anchor="ctr" anchorCtr="0">
          <a:noAutofit/>
        </a:bodyPr>
        <a:lstStyle/>
        <a:p>
          <a:pPr marL="0" lvl="0" indent="0" algn="l" defTabSz="711200">
            <a:lnSpc>
              <a:spcPct val="90000"/>
            </a:lnSpc>
            <a:spcBef>
              <a:spcPct val="0"/>
            </a:spcBef>
            <a:spcAft>
              <a:spcPct val="35000"/>
            </a:spcAft>
            <a:buNone/>
          </a:pPr>
          <a:r>
            <a:rPr lang="vi-VN" sz="1600" kern="1200">
              <a:solidFill>
                <a:srgbClr val="003300"/>
              </a:solidFill>
              <a:latin typeface="+mj-lt"/>
            </a:rPr>
            <a:t>Đề tài này, nhóm sẽ áp dụng máy học, openCV và Python để tạo ra một ứng dụng tự động nhận diện cảm xúc và chọn ra emoji tương ứng từ hai nguồn đầu vào là live video và ảnh chọn từ máy tính.</a:t>
          </a:r>
          <a:endParaRPr lang="en-US" sz="1600" kern="1200">
            <a:solidFill>
              <a:srgbClr val="003300"/>
            </a:solidFill>
            <a:latin typeface="+mj-lt"/>
          </a:endParaRPr>
        </a:p>
      </dsp:txBody>
      <dsp:txXfrm>
        <a:off x="418201" y="76945"/>
        <a:ext cx="7192167" cy="692586"/>
      </dsp:txXfrm>
    </dsp:sp>
    <dsp:sp modelId="{08988361-E22F-43B8-88A0-4E1280995E7C}">
      <dsp:nvSpPr>
        <dsp:cNvPr id="0" name=""/>
        <dsp:cNvSpPr/>
      </dsp:nvSpPr>
      <dsp:spPr>
        <a:xfrm>
          <a:off x="0" y="1602598"/>
          <a:ext cx="7652061" cy="176085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3885" tIns="541528" rIns="593885" bIns="113792" numCol="1" spcCol="1270" anchor="t" anchorCtr="0">
          <a:noAutofit/>
        </a:bodyPr>
        <a:lstStyle/>
        <a:p>
          <a:pPr marL="171450" lvl="1" indent="-171450" algn="l" defTabSz="711200">
            <a:lnSpc>
              <a:spcPct val="90000"/>
            </a:lnSpc>
            <a:spcBef>
              <a:spcPct val="0"/>
            </a:spcBef>
            <a:spcAft>
              <a:spcPct val="15000"/>
            </a:spcAft>
            <a:buChar char="•"/>
          </a:pPr>
          <a:r>
            <a:rPr lang="vi-VN" sz="1600" kern="1200">
              <a:solidFill>
                <a:srgbClr val="003300"/>
              </a:solidFill>
              <a:latin typeface="+mj-lt"/>
            </a:rPr>
            <a:t>Vẽ bounding box và sử dụng webcam để đưa khuôn mặt và đúng khu vực cần nhận diện</a:t>
          </a:r>
        </a:p>
        <a:p>
          <a:pPr marL="171450" lvl="1" indent="-171450" algn="l" defTabSz="711200">
            <a:lnSpc>
              <a:spcPct val="90000"/>
            </a:lnSpc>
            <a:spcBef>
              <a:spcPct val="0"/>
            </a:spcBef>
            <a:spcAft>
              <a:spcPct val="15000"/>
            </a:spcAft>
            <a:buChar char="•"/>
          </a:pPr>
          <a:r>
            <a:rPr lang="vi-VN" sz="1600" kern="1200">
              <a:solidFill>
                <a:srgbClr val="003300"/>
              </a:solidFill>
              <a:latin typeface="+mj-lt"/>
            </a:rPr>
            <a:t>Sau khi đưa khuôn mặt vào đúng khu vực cần nhận diện thì thực hiện nhận diện cảm xúc dựa vào các features bắt được</a:t>
          </a:r>
          <a:r>
            <a:rPr lang="en-US" sz="1600" kern="1200">
              <a:solidFill>
                <a:srgbClr val="003300"/>
              </a:solidFill>
              <a:latin typeface="+mj-lt"/>
            </a:rPr>
            <a:t>.</a:t>
          </a:r>
          <a:r>
            <a:rPr lang="vi-VN" sz="1600" kern="1200">
              <a:solidFill>
                <a:srgbClr val="003300"/>
              </a:solidFill>
              <a:latin typeface="+mj-lt"/>
            </a:rPr>
            <a:t>Cuối cùng, hiển thị tên của cảm xúc nhận diện lên bounding box</a:t>
          </a:r>
        </a:p>
      </dsp:txBody>
      <dsp:txXfrm>
        <a:off x="0" y="1602598"/>
        <a:ext cx="7652061" cy="1760850"/>
      </dsp:txXfrm>
    </dsp:sp>
    <dsp:sp modelId="{B6C80019-4F68-4880-A1E1-1C964E13E0DE}">
      <dsp:nvSpPr>
        <dsp:cNvPr id="0" name=""/>
        <dsp:cNvSpPr/>
      </dsp:nvSpPr>
      <dsp:spPr>
        <a:xfrm>
          <a:off x="364294" y="1218839"/>
          <a:ext cx="7285890" cy="76752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461" tIns="0" rIns="202461" bIns="0" numCol="1" spcCol="1270" anchor="ctr" anchorCtr="0">
          <a:noAutofit/>
        </a:bodyPr>
        <a:lstStyle/>
        <a:p>
          <a:pPr marL="0" lvl="0" indent="0" algn="l" defTabSz="711200">
            <a:lnSpc>
              <a:spcPct val="90000"/>
            </a:lnSpc>
            <a:spcBef>
              <a:spcPct val="0"/>
            </a:spcBef>
            <a:spcAft>
              <a:spcPct val="35000"/>
            </a:spcAft>
            <a:buNone/>
          </a:pPr>
          <a:r>
            <a:rPr lang="vi-VN" sz="1600" kern="1200">
              <a:solidFill>
                <a:srgbClr val="003300"/>
              </a:solidFill>
              <a:latin typeface="+mj-lt"/>
            </a:rPr>
            <a:t>Bài toán có thể chia thành 2 giai đoạn chính, bao gồm:</a:t>
          </a:r>
        </a:p>
      </dsp:txBody>
      <dsp:txXfrm>
        <a:off x="401761" y="1256306"/>
        <a:ext cx="7210956" cy="6925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D8285-382C-4228-B8C1-C4DFA8EDE4AC}">
      <dsp:nvSpPr>
        <dsp:cNvPr id="0" name=""/>
        <dsp:cNvSpPr/>
      </dsp:nvSpPr>
      <dsp:spPr>
        <a:xfrm>
          <a:off x="0" y="0"/>
          <a:ext cx="7918824" cy="95472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kern="1200">
              <a:solidFill>
                <a:srgbClr val="003300"/>
              </a:solidFill>
              <a:latin typeface="+mj-lt"/>
            </a:rPr>
            <a:t>Hệ thống được chia thành thành 2 giai đoạn chính: Huấn luyện và nhận dạng</a:t>
          </a:r>
          <a:endParaRPr lang="en-US" sz="1600" kern="1200">
            <a:solidFill>
              <a:srgbClr val="003300"/>
            </a:solidFill>
            <a:latin typeface="+mj-lt"/>
          </a:endParaRPr>
        </a:p>
      </dsp:txBody>
      <dsp:txXfrm>
        <a:off x="46606" y="46606"/>
        <a:ext cx="7825612" cy="861508"/>
      </dsp:txXfrm>
    </dsp:sp>
    <dsp:sp modelId="{3F5516E6-EED0-4CF4-B0FB-ACD1D238C7A1}">
      <dsp:nvSpPr>
        <dsp:cNvPr id="0" name=""/>
        <dsp:cNvSpPr/>
      </dsp:nvSpPr>
      <dsp:spPr>
        <a:xfrm>
          <a:off x="0" y="1101600"/>
          <a:ext cx="7918824" cy="95472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kern="1200">
              <a:solidFill>
                <a:srgbClr val="003300"/>
              </a:solidFill>
              <a:latin typeface="+mj-lt"/>
            </a:rPr>
            <a:t>Huấn luyện gồm các quá trình: Lấy ảnh đầu vào, phân tích và xử lý ảnh đầu vào, tạo cơ sở dữ liệu.</a:t>
          </a:r>
        </a:p>
      </dsp:txBody>
      <dsp:txXfrm>
        <a:off x="46606" y="1148206"/>
        <a:ext cx="7825612" cy="861508"/>
      </dsp:txXfrm>
    </dsp:sp>
    <dsp:sp modelId="{BD3F70E0-D3AC-47F8-8DDC-03A4C2043C39}">
      <dsp:nvSpPr>
        <dsp:cNvPr id="0" name=""/>
        <dsp:cNvSpPr/>
      </dsp:nvSpPr>
      <dsp:spPr>
        <a:xfrm>
          <a:off x="0" y="2203200"/>
          <a:ext cx="7918824" cy="95472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kern="1200">
              <a:solidFill>
                <a:srgbClr val="003300"/>
              </a:solidFill>
              <a:latin typeface="+mj-lt"/>
            </a:rPr>
            <a:t>Nhận diện gồm các quá trình: Lấy ảnh đầu vào, xử lý đầu vào, so sánh với cơ sở dữ liệu đã tạo ra trong giai đoạn huấn luyện, đưa ra kết quả đặc trưng một cách tường minh, nó sẽ thực hiện đi kèm với phương pháp phân loại.</a:t>
          </a:r>
        </a:p>
      </dsp:txBody>
      <dsp:txXfrm>
        <a:off x="46606" y="2249806"/>
        <a:ext cx="7825612" cy="86150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E992C-1D60-487D-81F8-AC38F141374C}">
      <dsp:nvSpPr>
        <dsp:cNvPr id="0" name=""/>
        <dsp:cNvSpPr/>
      </dsp:nvSpPr>
      <dsp:spPr>
        <a:xfrm>
          <a:off x="0" y="3240312"/>
          <a:ext cx="7505701" cy="0"/>
        </a:xfrm>
        <a:prstGeom prst="line">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E435CD-8480-451F-84FE-4988F432B3D5}">
      <dsp:nvSpPr>
        <dsp:cNvPr id="0" name=""/>
        <dsp:cNvSpPr/>
      </dsp:nvSpPr>
      <dsp:spPr>
        <a:xfrm>
          <a:off x="0" y="2420648"/>
          <a:ext cx="7505701" cy="0"/>
        </a:xfrm>
        <a:prstGeom prst="line">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8DCC7A-630B-419B-A10E-2EA78BF9A20B}">
      <dsp:nvSpPr>
        <dsp:cNvPr id="0" name=""/>
        <dsp:cNvSpPr/>
      </dsp:nvSpPr>
      <dsp:spPr>
        <a:xfrm>
          <a:off x="0" y="1600985"/>
          <a:ext cx="7505701" cy="0"/>
        </a:xfrm>
        <a:prstGeom prst="line">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C3F345-A2EE-41BB-978D-03F55AA29EAE}">
      <dsp:nvSpPr>
        <dsp:cNvPr id="0" name=""/>
        <dsp:cNvSpPr/>
      </dsp:nvSpPr>
      <dsp:spPr>
        <a:xfrm>
          <a:off x="0" y="781321"/>
          <a:ext cx="7505701" cy="0"/>
        </a:xfrm>
        <a:prstGeom prst="line">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C1827B-E061-46D0-B9B2-6A6D0D13E609}">
      <dsp:nvSpPr>
        <dsp:cNvPr id="0" name=""/>
        <dsp:cNvSpPr/>
      </dsp:nvSpPr>
      <dsp:spPr>
        <a:xfrm>
          <a:off x="1951482" y="689"/>
          <a:ext cx="5554218" cy="78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a:lnSpc>
              <a:spcPct val="90000"/>
            </a:lnSpc>
            <a:spcBef>
              <a:spcPct val="0"/>
            </a:spcBef>
            <a:spcAft>
              <a:spcPct val="35000"/>
            </a:spcAft>
            <a:buNone/>
          </a:pPr>
          <a:r>
            <a:rPr lang="vi-VN" sz="1300" b="0" i="0" kern="1200">
              <a:solidFill>
                <a:srgbClr val="003300"/>
              </a:solidFill>
              <a:latin typeface="+mj-lt"/>
            </a:rPr>
            <a:t>Python là ngôn ngữ lập trình hướng đối tượng, cấp cao, mạnh mẽ, được tạo ra bởi Guido van Rossum. Nó dễ dàng để tìm hiểu và đang nổi lên như một trong những ngôn ngữ lập trình nhập môn tốt nhất cho người lần đầu tiếp xúc với ngôn ngữ lập trình. </a:t>
          </a:r>
        </a:p>
      </dsp:txBody>
      <dsp:txXfrm>
        <a:off x="1951482" y="689"/>
        <a:ext cx="5554218" cy="780632"/>
      </dsp:txXfrm>
    </dsp:sp>
    <dsp:sp modelId="{B8DE0792-DC12-4931-B695-DA1E120693D6}">
      <dsp:nvSpPr>
        <dsp:cNvPr id="0" name=""/>
        <dsp:cNvSpPr/>
      </dsp:nvSpPr>
      <dsp:spPr>
        <a:xfrm>
          <a:off x="0" y="689"/>
          <a:ext cx="1951482" cy="780632"/>
        </a:xfrm>
        <a:prstGeom prst="round2SameRect">
          <a:avLst>
            <a:gd name="adj1" fmla="val 16670"/>
            <a:gd name="adj2" fmla="val 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vi-VN" sz="1300" b="0" i="0" kern="1200">
              <a:solidFill>
                <a:srgbClr val="003300"/>
              </a:solidFill>
              <a:latin typeface="+mj-lt"/>
            </a:rPr>
            <a:t>Python</a:t>
          </a:r>
        </a:p>
      </dsp:txBody>
      <dsp:txXfrm>
        <a:off x="38114" y="38803"/>
        <a:ext cx="1875254" cy="742518"/>
      </dsp:txXfrm>
    </dsp:sp>
    <dsp:sp modelId="{E51A73E1-1EB3-49FB-80A8-8AD9407E6688}">
      <dsp:nvSpPr>
        <dsp:cNvPr id="0" name=""/>
        <dsp:cNvSpPr/>
      </dsp:nvSpPr>
      <dsp:spPr>
        <a:xfrm>
          <a:off x="1951482" y="820353"/>
          <a:ext cx="5554218" cy="78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a:lnSpc>
              <a:spcPct val="90000"/>
            </a:lnSpc>
            <a:spcBef>
              <a:spcPct val="0"/>
            </a:spcBef>
            <a:spcAft>
              <a:spcPct val="35000"/>
            </a:spcAft>
            <a:buNone/>
          </a:pPr>
          <a:r>
            <a:rPr lang="vi-VN" sz="1300" b="0" i="0" kern="1200">
              <a:solidFill>
                <a:srgbClr val="003300"/>
              </a:solidFill>
              <a:latin typeface="+mj-lt"/>
            </a:rPr>
            <a:t>OpenCV là tên viết tắt của open source computer vision library – hoàn toàn có thể được hiểu là một thư viện nguồn mở cho máy tính. </a:t>
          </a:r>
        </a:p>
      </dsp:txBody>
      <dsp:txXfrm>
        <a:off x="1951482" y="820353"/>
        <a:ext cx="5554218" cy="780632"/>
      </dsp:txXfrm>
    </dsp:sp>
    <dsp:sp modelId="{FFB01754-964C-489B-8AF2-5AA51A09D91E}">
      <dsp:nvSpPr>
        <dsp:cNvPr id="0" name=""/>
        <dsp:cNvSpPr/>
      </dsp:nvSpPr>
      <dsp:spPr>
        <a:xfrm>
          <a:off x="0" y="820353"/>
          <a:ext cx="1951482" cy="780632"/>
        </a:xfrm>
        <a:prstGeom prst="round2SameRect">
          <a:avLst>
            <a:gd name="adj1" fmla="val 16670"/>
            <a:gd name="adj2" fmla="val 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vi-VN" sz="1300" b="0" i="0" kern="1200">
              <a:solidFill>
                <a:srgbClr val="003300"/>
              </a:solidFill>
              <a:latin typeface="+mj-lt"/>
            </a:rPr>
            <a:t>Opencv</a:t>
          </a:r>
        </a:p>
      </dsp:txBody>
      <dsp:txXfrm>
        <a:off x="38114" y="858467"/>
        <a:ext cx="1875254" cy="742518"/>
      </dsp:txXfrm>
    </dsp:sp>
    <dsp:sp modelId="{571B8413-C797-4140-B7F3-45CE99472261}">
      <dsp:nvSpPr>
        <dsp:cNvPr id="0" name=""/>
        <dsp:cNvSpPr/>
      </dsp:nvSpPr>
      <dsp:spPr>
        <a:xfrm>
          <a:off x="1951482" y="1640016"/>
          <a:ext cx="5554218" cy="78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a:lnSpc>
              <a:spcPct val="90000"/>
            </a:lnSpc>
            <a:spcBef>
              <a:spcPct val="0"/>
            </a:spcBef>
            <a:spcAft>
              <a:spcPct val="35000"/>
            </a:spcAft>
            <a:buNone/>
          </a:pPr>
          <a:r>
            <a:rPr lang="vi-VN" sz="1300" b="0" kern="1200">
              <a:solidFill>
                <a:srgbClr val="003300"/>
              </a:solidFill>
              <a:latin typeface="+mj-lt"/>
            </a:rPr>
            <a:t>Tensorflow là một thư viện có mã nguồn mở, được dùng để tính toán machine learning với quy mô lớn. TensorFlow kết hợp một loạt các mô hình và thuật toán machine learning cùng deep learning</a:t>
          </a:r>
        </a:p>
      </dsp:txBody>
      <dsp:txXfrm>
        <a:off x="1951482" y="1640016"/>
        <a:ext cx="5554218" cy="780632"/>
      </dsp:txXfrm>
    </dsp:sp>
    <dsp:sp modelId="{4E3AA287-090F-4707-958F-7158C2260CCE}">
      <dsp:nvSpPr>
        <dsp:cNvPr id="0" name=""/>
        <dsp:cNvSpPr/>
      </dsp:nvSpPr>
      <dsp:spPr>
        <a:xfrm>
          <a:off x="0" y="1640016"/>
          <a:ext cx="1951482" cy="780632"/>
        </a:xfrm>
        <a:prstGeom prst="round2SameRect">
          <a:avLst>
            <a:gd name="adj1" fmla="val 16670"/>
            <a:gd name="adj2" fmla="val 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vi-VN" sz="1300" b="0" kern="1200">
              <a:solidFill>
                <a:srgbClr val="003300"/>
              </a:solidFill>
              <a:latin typeface="+mj-lt"/>
            </a:rPr>
            <a:t>Tensorflow</a:t>
          </a:r>
          <a:endParaRPr lang="vi-VN" sz="1300" b="0" i="0" kern="1200">
            <a:solidFill>
              <a:srgbClr val="003300"/>
            </a:solidFill>
            <a:latin typeface="+mj-lt"/>
          </a:endParaRPr>
        </a:p>
      </dsp:txBody>
      <dsp:txXfrm>
        <a:off x="38114" y="1678130"/>
        <a:ext cx="1875254" cy="742518"/>
      </dsp:txXfrm>
    </dsp:sp>
    <dsp:sp modelId="{82465999-DBE0-4B10-BBCE-DC4A98DA584E}">
      <dsp:nvSpPr>
        <dsp:cNvPr id="0" name=""/>
        <dsp:cNvSpPr/>
      </dsp:nvSpPr>
      <dsp:spPr>
        <a:xfrm>
          <a:off x="1951482" y="2459680"/>
          <a:ext cx="5554218" cy="78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a:lnSpc>
              <a:spcPct val="90000"/>
            </a:lnSpc>
            <a:spcBef>
              <a:spcPct val="0"/>
            </a:spcBef>
            <a:spcAft>
              <a:spcPct val="35000"/>
            </a:spcAft>
            <a:buNone/>
          </a:pPr>
          <a:r>
            <a:rPr lang="vi-VN" sz="1300" b="0" kern="1200">
              <a:solidFill>
                <a:srgbClr val="003300"/>
              </a:solidFill>
              <a:latin typeface="+mj-lt"/>
            </a:rPr>
            <a:t>Convolutional Neural Network (CNN hoặc ConvNet) được tạm dịch là: Mạng nơ ron tích tụ. Đây được xem là một trong những mô hình của Deep Learning – tập hợp các thuật toán để có mô hình dữ liệu trừu tượng hóa ở mức cao bằng cách sử dụng nhiều lớp xử lý cấu trúc phức tạp. </a:t>
          </a:r>
        </a:p>
      </dsp:txBody>
      <dsp:txXfrm>
        <a:off x="1951482" y="2459680"/>
        <a:ext cx="5554218" cy="780632"/>
      </dsp:txXfrm>
    </dsp:sp>
    <dsp:sp modelId="{197EB680-419C-4FB7-ACFC-8AD9BB0B8F7B}">
      <dsp:nvSpPr>
        <dsp:cNvPr id="0" name=""/>
        <dsp:cNvSpPr/>
      </dsp:nvSpPr>
      <dsp:spPr>
        <a:xfrm>
          <a:off x="0" y="2459680"/>
          <a:ext cx="1951482" cy="780632"/>
        </a:xfrm>
        <a:prstGeom prst="round2SameRect">
          <a:avLst>
            <a:gd name="adj1" fmla="val 16670"/>
            <a:gd name="adj2" fmla="val 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vi-VN" sz="1300" b="0" u="none" kern="1200">
              <a:solidFill>
                <a:srgbClr val="003300"/>
              </a:solidFill>
              <a:latin typeface="+mj-lt"/>
            </a:rPr>
            <a:t>Convolutional Neural Network</a:t>
          </a:r>
          <a:endParaRPr lang="vi-VN" sz="1300" b="0" kern="1200">
            <a:solidFill>
              <a:srgbClr val="003300"/>
            </a:solidFill>
            <a:latin typeface="+mj-lt"/>
          </a:endParaRPr>
        </a:p>
      </dsp:txBody>
      <dsp:txXfrm>
        <a:off x="38114" y="2497794"/>
        <a:ext cx="1875254" cy="7425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836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259038d10b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259038d10b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1763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8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65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2926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245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259038d10b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259038d10b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089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794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72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49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259038d10b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259038d10b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520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259038d10b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259038d10b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270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337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442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389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07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7333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259038d10b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259038d10b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115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457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0701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5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59038d10b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59038d10b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92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1369662" y="3372168"/>
            <a:ext cx="6334500" cy="4188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lt2"/>
              </a:buClr>
              <a:buSzPts val="1400"/>
              <a:buNone/>
              <a:defRPr sz="16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1369668" y="1289193"/>
            <a:ext cx="6334500" cy="2082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4600"/>
              <a:buNone/>
              <a:defRPr sz="4500">
                <a:solidFill>
                  <a:schemeClr val="accent3"/>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1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accent1"/>
        </a:solidFill>
        <a:effectLst/>
      </p:bgPr>
    </p:bg>
    <p:spTree>
      <p:nvGrpSpPr>
        <p:cNvPr id="1" name="Shape 220"/>
        <p:cNvGrpSpPr/>
        <p:nvPr/>
      </p:nvGrpSpPr>
      <p:grpSpPr>
        <a:xfrm>
          <a:off x="0" y="0"/>
          <a:ext cx="0" cy="0"/>
          <a:chOff x="0" y="0"/>
          <a:chExt cx="0" cy="0"/>
        </a:xfrm>
      </p:grpSpPr>
      <p:grpSp>
        <p:nvGrpSpPr>
          <p:cNvPr id="221" name="Google Shape;221;p13"/>
          <p:cNvGrpSpPr/>
          <p:nvPr/>
        </p:nvGrpSpPr>
        <p:grpSpPr>
          <a:xfrm>
            <a:off x="155787" y="143828"/>
            <a:ext cx="8771617" cy="4793674"/>
            <a:chOff x="155787" y="143828"/>
            <a:chExt cx="8771617" cy="4793674"/>
          </a:xfrm>
        </p:grpSpPr>
        <p:sp>
          <p:nvSpPr>
            <p:cNvPr id="222" name="Google Shape;222;p13"/>
            <p:cNvSpPr/>
            <p:nvPr/>
          </p:nvSpPr>
          <p:spPr>
            <a:xfrm rot="3844445" flipH="1">
              <a:off x="550906" y="3409527"/>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rot="-9899856">
              <a:off x="1702425" y="3658595"/>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13"/>
            <p:cNvGrpSpPr/>
            <p:nvPr/>
          </p:nvGrpSpPr>
          <p:grpSpPr>
            <a:xfrm rot="-1799794">
              <a:off x="425251" y="4352039"/>
              <a:ext cx="365703" cy="350054"/>
              <a:chOff x="2057567" y="690970"/>
              <a:chExt cx="352891" cy="337790"/>
            </a:xfrm>
          </p:grpSpPr>
          <p:sp>
            <p:nvSpPr>
              <p:cNvPr id="225" name="Google Shape;225;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3"/>
            <p:cNvGrpSpPr/>
            <p:nvPr/>
          </p:nvGrpSpPr>
          <p:grpSpPr>
            <a:xfrm>
              <a:off x="1105650" y="4001830"/>
              <a:ext cx="317645" cy="350147"/>
              <a:chOff x="1433575" y="238125"/>
              <a:chExt cx="4740975" cy="5226075"/>
            </a:xfrm>
          </p:grpSpPr>
          <p:sp>
            <p:nvSpPr>
              <p:cNvPr id="238" name="Google Shape;238;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3"/>
            <p:cNvGrpSpPr/>
            <p:nvPr/>
          </p:nvGrpSpPr>
          <p:grpSpPr>
            <a:xfrm>
              <a:off x="1244663" y="2820044"/>
              <a:ext cx="354384" cy="339161"/>
              <a:chOff x="1190625" y="346475"/>
              <a:chExt cx="5219200" cy="5002375"/>
            </a:xfrm>
          </p:grpSpPr>
          <p:sp>
            <p:nvSpPr>
              <p:cNvPr id="250" name="Google Shape;250;p13"/>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3"/>
            <p:cNvGrpSpPr/>
            <p:nvPr/>
          </p:nvGrpSpPr>
          <p:grpSpPr>
            <a:xfrm rot="3599985">
              <a:off x="218284" y="1596706"/>
              <a:ext cx="380060" cy="363768"/>
              <a:chOff x="2057567" y="690970"/>
              <a:chExt cx="352891" cy="337790"/>
            </a:xfrm>
          </p:grpSpPr>
          <p:sp>
            <p:nvSpPr>
              <p:cNvPr id="253" name="Google Shape;253;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3"/>
            <p:cNvGrpSpPr/>
            <p:nvPr/>
          </p:nvGrpSpPr>
          <p:grpSpPr>
            <a:xfrm>
              <a:off x="3002384" y="482988"/>
              <a:ext cx="354151" cy="390910"/>
              <a:chOff x="1433575" y="238125"/>
              <a:chExt cx="4740975" cy="5226075"/>
            </a:xfrm>
          </p:grpSpPr>
          <p:sp>
            <p:nvSpPr>
              <p:cNvPr id="266" name="Google Shape;266;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3"/>
            <p:cNvGrpSpPr/>
            <p:nvPr/>
          </p:nvGrpSpPr>
          <p:grpSpPr>
            <a:xfrm>
              <a:off x="2376650" y="143828"/>
              <a:ext cx="354384" cy="339161"/>
              <a:chOff x="1190625" y="346475"/>
              <a:chExt cx="5219200" cy="5002375"/>
            </a:xfrm>
          </p:grpSpPr>
          <p:sp>
            <p:nvSpPr>
              <p:cNvPr id="278" name="Google Shape;278;p13"/>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3"/>
            <p:cNvGrpSpPr/>
            <p:nvPr/>
          </p:nvGrpSpPr>
          <p:grpSpPr>
            <a:xfrm rot="3599985">
              <a:off x="1307289" y="295881"/>
              <a:ext cx="380060" cy="363768"/>
              <a:chOff x="2057567" y="690970"/>
              <a:chExt cx="352891" cy="337790"/>
            </a:xfrm>
          </p:grpSpPr>
          <p:sp>
            <p:nvSpPr>
              <p:cNvPr id="281" name="Google Shape;281;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13"/>
            <p:cNvGrpSpPr/>
            <p:nvPr/>
          </p:nvGrpSpPr>
          <p:grpSpPr>
            <a:xfrm>
              <a:off x="306672" y="160363"/>
              <a:ext cx="354151" cy="390910"/>
              <a:chOff x="1433575" y="238125"/>
              <a:chExt cx="4740975" cy="5226075"/>
            </a:xfrm>
          </p:grpSpPr>
          <p:sp>
            <p:nvSpPr>
              <p:cNvPr id="294" name="Google Shape;294;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13"/>
            <p:cNvSpPr/>
            <p:nvPr/>
          </p:nvSpPr>
          <p:spPr>
            <a:xfrm rot="3844445" flipH="1">
              <a:off x="572339" y="1215211"/>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rot="-9899856">
              <a:off x="906096" y="1834079"/>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13"/>
            <p:cNvGrpSpPr/>
            <p:nvPr/>
          </p:nvGrpSpPr>
          <p:grpSpPr>
            <a:xfrm rot="-1799794">
              <a:off x="1604504" y="1489398"/>
              <a:ext cx="365703" cy="350054"/>
              <a:chOff x="2057567" y="690970"/>
              <a:chExt cx="352891" cy="337790"/>
            </a:xfrm>
          </p:grpSpPr>
          <p:sp>
            <p:nvSpPr>
              <p:cNvPr id="308" name="Google Shape;308;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3"/>
            <p:cNvGrpSpPr/>
            <p:nvPr/>
          </p:nvGrpSpPr>
          <p:grpSpPr>
            <a:xfrm>
              <a:off x="1824865" y="848139"/>
              <a:ext cx="317645" cy="350147"/>
              <a:chOff x="1433575" y="238125"/>
              <a:chExt cx="4740975" cy="5226075"/>
            </a:xfrm>
          </p:grpSpPr>
          <p:sp>
            <p:nvSpPr>
              <p:cNvPr id="321" name="Google Shape;321;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13"/>
            <p:cNvGrpSpPr/>
            <p:nvPr/>
          </p:nvGrpSpPr>
          <p:grpSpPr>
            <a:xfrm>
              <a:off x="2795624" y="2569744"/>
              <a:ext cx="354384" cy="339161"/>
              <a:chOff x="1190625" y="346475"/>
              <a:chExt cx="5219200" cy="5002375"/>
            </a:xfrm>
          </p:grpSpPr>
          <p:sp>
            <p:nvSpPr>
              <p:cNvPr id="333" name="Google Shape;333;p13"/>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13"/>
            <p:cNvGrpSpPr/>
            <p:nvPr/>
          </p:nvGrpSpPr>
          <p:grpSpPr>
            <a:xfrm rot="3599985">
              <a:off x="2121017" y="2721796"/>
              <a:ext cx="380060" cy="363768"/>
              <a:chOff x="2057567" y="690970"/>
              <a:chExt cx="352891" cy="337790"/>
            </a:xfrm>
          </p:grpSpPr>
          <p:sp>
            <p:nvSpPr>
              <p:cNvPr id="336" name="Google Shape;336;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13"/>
            <p:cNvGrpSpPr/>
            <p:nvPr/>
          </p:nvGrpSpPr>
          <p:grpSpPr>
            <a:xfrm>
              <a:off x="431036" y="2586279"/>
              <a:ext cx="354151" cy="390910"/>
              <a:chOff x="1433575" y="238125"/>
              <a:chExt cx="4740975" cy="5226075"/>
            </a:xfrm>
          </p:grpSpPr>
          <p:sp>
            <p:nvSpPr>
              <p:cNvPr id="349" name="Google Shape;349;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13"/>
            <p:cNvSpPr/>
            <p:nvPr/>
          </p:nvSpPr>
          <p:spPr>
            <a:xfrm rot="10144365" flipH="1">
              <a:off x="3297944" y="1207248"/>
              <a:ext cx="540624" cy="280677"/>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rot="-3599757">
              <a:off x="2514227" y="1207363"/>
              <a:ext cx="519636" cy="280435"/>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13"/>
            <p:cNvGrpSpPr/>
            <p:nvPr/>
          </p:nvGrpSpPr>
          <p:grpSpPr>
            <a:xfrm rot="4500055">
              <a:off x="2996619" y="1739946"/>
              <a:ext cx="365703" cy="350054"/>
              <a:chOff x="2057567" y="690970"/>
              <a:chExt cx="352891" cy="337790"/>
            </a:xfrm>
          </p:grpSpPr>
          <p:sp>
            <p:nvSpPr>
              <p:cNvPr id="363" name="Google Shape;363;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13"/>
            <p:cNvGrpSpPr/>
            <p:nvPr/>
          </p:nvGrpSpPr>
          <p:grpSpPr>
            <a:xfrm>
              <a:off x="1912724" y="2130554"/>
              <a:ext cx="354151" cy="390910"/>
              <a:chOff x="1433575" y="238125"/>
              <a:chExt cx="4740975" cy="5226075"/>
            </a:xfrm>
          </p:grpSpPr>
          <p:sp>
            <p:nvSpPr>
              <p:cNvPr id="376" name="Google Shape;376;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13"/>
            <p:cNvSpPr/>
            <p:nvPr/>
          </p:nvSpPr>
          <p:spPr>
            <a:xfrm rot="3844445" flipH="1">
              <a:off x="4253481" y="3530502"/>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rot="-9899856">
              <a:off x="5405000" y="3779570"/>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13"/>
            <p:cNvGrpSpPr/>
            <p:nvPr/>
          </p:nvGrpSpPr>
          <p:grpSpPr>
            <a:xfrm rot="-1799794">
              <a:off x="4288576" y="4311464"/>
              <a:ext cx="365703" cy="350054"/>
              <a:chOff x="2057567" y="690970"/>
              <a:chExt cx="352891" cy="337790"/>
            </a:xfrm>
          </p:grpSpPr>
          <p:sp>
            <p:nvSpPr>
              <p:cNvPr id="390" name="Google Shape;390;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3"/>
            <p:cNvGrpSpPr/>
            <p:nvPr/>
          </p:nvGrpSpPr>
          <p:grpSpPr>
            <a:xfrm>
              <a:off x="4816650" y="3913530"/>
              <a:ext cx="317645" cy="350147"/>
              <a:chOff x="1433575" y="238125"/>
              <a:chExt cx="4740975" cy="5226075"/>
            </a:xfrm>
          </p:grpSpPr>
          <p:sp>
            <p:nvSpPr>
              <p:cNvPr id="403" name="Google Shape;403;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3"/>
            <p:cNvGrpSpPr/>
            <p:nvPr/>
          </p:nvGrpSpPr>
          <p:grpSpPr>
            <a:xfrm>
              <a:off x="4947238" y="2941019"/>
              <a:ext cx="354384" cy="339161"/>
              <a:chOff x="1190625" y="346475"/>
              <a:chExt cx="5219200" cy="5002375"/>
            </a:xfrm>
          </p:grpSpPr>
          <p:sp>
            <p:nvSpPr>
              <p:cNvPr id="415" name="Google Shape;415;p13"/>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3"/>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3"/>
            <p:cNvGrpSpPr/>
            <p:nvPr/>
          </p:nvGrpSpPr>
          <p:grpSpPr>
            <a:xfrm rot="3599985">
              <a:off x="3920859" y="1717681"/>
              <a:ext cx="380060" cy="363768"/>
              <a:chOff x="2057567" y="690970"/>
              <a:chExt cx="352891" cy="337790"/>
            </a:xfrm>
          </p:grpSpPr>
          <p:sp>
            <p:nvSpPr>
              <p:cNvPr id="418" name="Google Shape;418;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13"/>
            <p:cNvGrpSpPr/>
            <p:nvPr/>
          </p:nvGrpSpPr>
          <p:grpSpPr>
            <a:xfrm>
              <a:off x="6079225" y="264803"/>
              <a:ext cx="354384" cy="339161"/>
              <a:chOff x="1190625" y="346475"/>
              <a:chExt cx="5219200" cy="5002375"/>
            </a:xfrm>
          </p:grpSpPr>
          <p:sp>
            <p:nvSpPr>
              <p:cNvPr id="431" name="Google Shape;431;p13"/>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3"/>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13"/>
            <p:cNvGrpSpPr/>
            <p:nvPr/>
          </p:nvGrpSpPr>
          <p:grpSpPr>
            <a:xfrm rot="3599985">
              <a:off x="5009864" y="416856"/>
              <a:ext cx="380060" cy="363768"/>
              <a:chOff x="2057567" y="690970"/>
              <a:chExt cx="352891" cy="337790"/>
            </a:xfrm>
          </p:grpSpPr>
          <p:sp>
            <p:nvSpPr>
              <p:cNvPr id="434" name="Google Shape;434;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3"/>
            <p:cNvGrpSpPr/>
            <p:nvPr/>
          </p:nvGrpSpPr>
          <p:grpSpPr>
            <a:xfrm>
              <a:off x="4009247" y="281338"/>
              <a:ext cx="354151" cy="390910"/>
              <a:chOff x="1433575" y="238125"/>
              <a:chExt cx="4740975" cy="5226075"/>
            </a:xfrm>
          </p:grpSpPr>
          <p:sp>
            <p:nvSpPr>
              <p:cNvPr id="447" name="Google Shape;447;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13"/>
            <p:cNvSpPr/>
            <p:nvPr/>
          </p:nvSpPr>
          <p:spPr>
            <a:xfrm rot="3844445" flipH="1">
              <a:off x="4171676" y="1003849"/>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rot="-9899856">
              <a:off x="4608671" y="1955054"/>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13"/>
            <p:cNvGrpSpPr/>
            <p:nvPr/>
          </p:nvGrpSpPr>
          <p:grpSpPr>
            <a:xfrm rot="-1799794">
              <a:off x="5307079" y="1610373"/>
              <a:ext cx="365703" cy="350054"/>
              <a:chOff x="2057567" y="690970"/>
              <a:chExt cx="352891" cy="337790"/>
            </a:xfrm>
          </p:grpSpPr>
          <p:sp>
            <p:nvSpPr>
              <p:cNvPr id="461" name="Google Shape;461;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3"/>
            <p:cNvGrpSpPr/>
            <p:nvPr/>
          </p:nvGrpSpPr>
          <p:grpSpPr>
            <a:xfrm>
              <a:off x="5527440" y="969114"/>
              <a:ext cx="317645" cy="350147"/>
              <a:chOff x="1433575" y="238125"/>
              <a:chExt cx="4740975" cy="5226075"/>
            </a:xfrm>
          </p:grpSpPr>
          <p:sp>
            <p:nvSpPr>
              <p:cNvPr id="474" name="Google Shape;474;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13"/>
            <p:cNvGrpSpPr/>
            <p:nvPr/>
          </p:nvGrpSpPr>
          <p:grpSpPr>
            <a:xfrm rot="3599985">
              <a:off x="5823592" y="2842771"/>
              <a:ext cx="380060" cy="363768"/>
              <a:chOff x="2057567" y="690970"/>
              <a:chExt cx="352891" cy="337790"/>
            </a:xfrm>
          </p:grpSpPr>
          <p:sp>
            <p:nvSpPr>
              <p:cNvPr id="486" name="Google Shape;486;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13"/>
            <p:cNvGrpSpPr/>
            <p:nvPr/>
          </p:nvGrpSpPr>
          <p:grpSpPr>
            <a:xfrm>
              <a:off x="4133611" y="2707254"/>
              <a:ext cx="354151" cy="390910"/>
              <a:chOff x="1433575" y="238125"/>
              <a:chExt cx="4740975" cy="5226075"/>
            </a:xfrm>
          </p:grpSpPr>
          <p:sp>
            <p:nvSpPr>
              <p:cNvPr id="499" name="Google Shape;499;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13"/>
            <p:cNvSpPr/>
            <p:nvPr/>
          </p:nvSpPr>
          <p:spPr>
            <a:xfrm rot="-3599757">
              <a:off x="6216802" y="1328338"/>
              <a:ext cx="519636" cy="280435"/>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13"/>
            <p:cNvGrpSpPr/>
            <p:nvPr/>
          </p:nvGrpSpPr>
          <p:grpSpPr>
            <a:xfrm>
              <a:off x="5615299" y="2251529"/>
              <a:ext cx="354151" cy="390910"/>
              <a:chOff x="1433575" y="238125"/>
              <a:chExt cx="4740975" cy="5226075"/>
            </a:xfrm>
          </p:grpSpPr>
          <p:sp>
            <p:nvSpPr>
              <p:cNvPr id="512" name="Google Shape;512;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523;p13"/>
            <p:cNvSpPr/>
            <p:nvPr/>
          </p:nvSpPr>
          <p:spPr>
            <a:xfrm rot="-6955555" flipH="1">
              <a:off x="7991671" y="1078647"/>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rot="900144">
              <a:off x="6861137" y="829805"/>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rot="9000206">
              <a:off x="8292236" y="349301"/>
              <a:ext cx="365703" cy="350054"/>
              <a:chOff x="2057567" y="690970"/>
              <a:chExt cx="352891" cy="337790"/>
            </a:xfrm>
          </p:grpSpPr>
          <p:sp>
            <p:nvSpPr>
              <p:cNvPr id="526" name="Google Shape;526;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13"/>
            <p:cNvGrpSpPr/>
            <p:nvPr/>
          </p:nvGrpSpPr>
          <p:grpSpPr>
            <a:xfrm rot="10800000">
              <a:off x="7651470" y="626142"/>
              <a:ext cx="317645" cy="350147"/>
              <a:chOff x="1433575" y="238125"/>
              <a:chExt cx="4740975" cy="5226075"/>
            </a:xfrm>
          </p:grpSpPr>
          <p:sp>
            <p:nvSpPr>
              <p:cNvPr id="539" name="Google Shape;539;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13"/>
            <p:cNvGrpSpPr/>
            <p:nvPr/>
          </p:nvGrpSpPr>
          <p:grpSpPr>
            <a:xfrm rot="10800000">
              <a:off x="7443655" y="1511333"/>
              <a:ext cx="428697" cy="402205"/>
              <a:chOff x="692481" y="866561"/>
              <a:chExt cx="6313655" cy="5932224"/>
            </a:xfrm>
          </p:grpSpPr>
          <p:sp>
            <p:nvSpPr>
              <p:cNvPr id="551" name="Google Shape;551;p13"/>
              <p:cNvSpPr/>
              <p:nvPr/>
            </p:nvSpPr>
            <p:spPr>
              <a:xfrm rot="9386331">
                <a:off x="1190197" y="1761073"/>
                <a:ext cx="5220145" cy="3587274"/>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rot="9898712">
                <a:off x="2845436" y="4138759"/>
                <a:ext cx="3945666" cy="2185834"/>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rot="-7200015">
              <a:off x="8484846" y="2808370"/>
              <a:ext cx="380060" cy="363768"/>
              <a:chOff x="2057567" y="690970"/>
              <a:chExt cx="352891" cy="337790"/>
            </a:xfrm>
          </p:grpSpPr>
          <p:sp>
            <p:nvSpPr>
              <p:cNvPr id="554" name="Google Shape;554;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13"/>
            <p:cNvGrpSpPr/>
            <p:nvPr/>
          </p:nvGrpSpPr>
          <p:grpSpPr>
            <a:xfrm rot="-2700000">
              <a:off x="6352036" y="4285931"/>
              <a:ext cx="354291" cy="338865"/>
              <a:chOff x="1190625" y="346475"/>
              <a:chExt cx="5219200" cy="5002375"/>
            </a:xfrm>
          </p:grpSpPr>
          <p:sp>
            <p:nvSpPr>
              <p:cNvPr id="567" name="Google Shape;567;p13"/>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13"/>
            <p:cNvGrpSpPr/>
            <p:nvPr/>
          </p:nvGrpSpPr>
          <p:grpSpPr>
            <a:xfrm rot="-7200015">
              <a:off x="7395841" y="4109195"/>
              <a:ext cx="380060" cy="363768"/>
              <a:chOff x="2057567" y="690970"/>
              <a:chExt cx="352891" cy="337790"/>
            </a:xfrm>
          </p:grpSpPr>
          <p:sp>
            <p:nvSpPr>
              <p:cNvPr id="570" name="Google Shape;570;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13"/>
            <p:cNvGrpSpPr/>
            <p:nvPr/>
          </p:nvGrpSpPr>
          <p:grpSpPr>
            <a:xfrm rot="10800000">
              <a:off x="8422368" y="4217570"/>
              <a:ext cx="354151" cy="390910"/>
              <a:chOff x="1433575" y="238125"/>
              <a:chExt cx="4740975" cy="5226075"/>
            </a:xfrm>
          </p:grpSpPr>
          <p:sp>
            <p:nvSpPr>
              <p:cNvPr id="583" name="Google Shape;583;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 name="Google Shape;594;p13"/>
            <p:cNvSpPr/>
            <p:nvPr/>
          </p:nvSpPr>
          <p:spPr>
            <a:xfrm rot="-6955555" flipH="1">
              <a:off x="7970238" y="3272962"/>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rot="900144">
              <a:off x="7657466" y="2654321"/>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13"/>
            <p:cNvGrpSpPr/>
            <p:nvPr/>
          </p:nvGrpSpPr>
          <p:grpSpPr>
            <a:xfrm rot="9000206">
              <a:off x="7112983" y="2929391"/>
              <a:ext cx="365703" cy="350054"/>
              <a:chOff x="2057567" y="690970"/>
              <a:chExt cx="352891" cy="337790"/>
            </a:xfrm>
          </p:grpSpPr>
          <p:sp>
            <p:nvSpPr>
              <p:cNvPr id="597" name="Google Shape;597;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13"/>
            <p:cNvGrpSpPr/>
            <p:nvPr/>
          </p:nvGrpSpPr>
          <p:grpSpPr>
            <a:xfrm rot="10800000">
              <a:off x="6940681" y="3570558"/>
              <a:ext cx="317645" cy="350147"/>
              <a:chOff x="1433575" y="238125"/>
              <a:chExt cx="4740975" cy="5226075"/>
            </a:xfrm>
          </p:grpSpPr>
          <p:sp>
            <p:nvSpPr>
              <p:cNvPr id="610" name="Google Shape;610;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13"/>
            <p:cNvGrpSpPr/>
            <p:nvPr/>
          </p:nvGrpSpPr>
          <p:grpSpPr>
            <a:xfrm rot="-7200015">
              <a:off x="6582114" y="1683280"/>
              <a:ext cx="380060" cy="363768"/>
              <a:chOff x="2057567" y="690970"/>
              <a:chExt cx="352891" cy="337790"/>
            </a:xfrm>
          </p:grpSpPr>
          <p:sp>
            <p:nvSpPr>
              <p:cNvPr id="622" name="Google Shape;622;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13"/>
            <p:cNvGrpSpPr/>
            <p:nvPr/>
          </p:nvGrpSpPr>
          <p:grpSpPr>
            <a:xfrm rot="10800000">
              <a:off x="8298004" y="1791654"/>
              <a:ext cx="354151" cy="390910"/>
              <a:chOff x="1433575" y="238125"/>
              <a:chExt cx="4740975" cy="5226075"/>
            </a:xfrm>
          </p:grpSpPr>
          <p:sp>
            <p:nvSpPr>
              <p:cNvPr id="635" name="Google Shape;635;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13"/>
            <p:cNvSpPr/>
            <p:nvPr/>
          </p:nvSpPr>
          <p:spPr>
            <a:xfrm rot="7200243">
              <a:off x="6049328" y="3281046"/>
              <a:ext cx="519636" cy="280435"/>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13"/>
            <p:cNvGrpSpPr/>
            <p:nvPr/>
          </p:nvGrpSpPr>
          <p:grpSpPr>
            <a:xfrm rot="10800000">
              <a:off x="6794885" y="2343820"/>
              <a:ext cx="354151" cy="390910"/>
              <a:chOff x="1433575" y="238125"/>
              <a:chExt cx="4740975" cy="5226075"/>
            </a:xfrm>
          </p:grpSpPr>
          <p:sp>
            <p:nvSpPr>
              <p:cNvPr id="648" name="Google Shape;648;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3"/>
            <p:cNvGrpSpPr/>
            <p:nvPr/>
          </p:nvGrpSpPr>
          <p:grpSpPr>
            <a:xfrm rot="3599985">
              <a:off x="3451770" y="2468059"/>
              <a:ext cx="380060" cy="363768"/>
              <a:chOff x="2057567" y="690970"/>
              <a:chExt cx="352891" cy="337790"/>
            </a:xfrm>
          </p:grpSpPr>
          <p:sp>
            <p:nvSpPr>
              <p:cNvPr id="660" name="Google Shape;660;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13"/>
            <p:cNvSpPr/>
            <p:nvPr/>
          </p:nvSpPr>
          <p:spPr>
            <a:xfrm rot="3844445" flipH="1">
              <a:off x="2548432" y="3323340"/>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rot="-9899856">
              <a:off x="2469240" y="4346557"/>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13"/>
            <p:cNvGrpSpPr/>
            <p:nvPr/>
          </p:nvGrpSpPr>
          <p:grpSpPr>
            <a:xfrm rot="-1799794">
              <a:off x="3167648" y="4001876"/>
              <a:ext cx="365703" cy="350054"/>
              <a:chOff x="2057567" y="690970"/>
              <a:chExt cx="352891" cy="337790"/>
            </a:xfrm>
          </p:grpSpPr>
          <p:sp>
            <p:nvSpPr>
              <p:cNvPr id="675" name="Google Shape;675;p13"/>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13"/>
            <p:cNvGrpSpPr/>
            <p:nvPr/>
          </p:nvGrpSpPr>
          <p:grpSpPr>
            <a:xfrm>
              <a:off x="3388009" y="3360617"/>
              <a:ext cx="317645" cy="350147"/>
              <a:chOff x="1433575" y="238125"/>
              <a:chExt cx="4740975" cy="5226075"/>
            </a:xfrm>
          </p:grpSpPr>
          <p:sp>
            <p:nvSpPr>
              <p:cNvPr id="688" name="Google Shape;688;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13"/>
            <p:cNvGrpSpPr/>
            <p:nvPr/>
          </p:nvGrpSpPr>
          <p:grpSpPr>
            <a:xfrm>
              <a:off x="3497299" y="4546592"/>
              <a:ext cx="354151" cy="390910"/>
              <a:chOff x="1433575" y="238125"/>
              <a:chExt cx="4740975" cy="5226075"/>
            </a:xfrm>
          </p:grpSpPr>
          <p:sp>
            <p:nvSpPr>
              <p:cNvPr id="700" name="Google Shape;700;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13"/>
            <p:cNvGrpSpPr/>
            <p:nvPr/>
          </p:nvGrpSpPr>
          <p:grpSpPr>
            <a:xfrm>
              <a:off x="5487736" y="4487517"/>
              <a:ext cx="354151" cy="390910"/>
              <a:chOff x="1433575" y="238125"/>
              <a:chExt cx="4740975" cy="5226075"/>
            </a:xfrm>
          </p:grpSpPr>
          <p:sp>
            <p:nvSpPr>
              <p:cNvPr id="712" name="Google Shape;712;p13"/>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13"/>
            <p:cNvGrpSpPr/>
            <p:nvPr/>
          </p:nvGrpSpPr>
          <p:grpSpPr>
            <a:xfrm rot="-2700000">
              <a:off x="1588774" y="4439068"/>
              <a:ext cx="354291" cy="338865"/>
              <a:chOff x="1190625" y="346475"/>
              <a:chExt cx="5219200" cy="5002375"/>
            </a:xfrm>
          </p:grpSpPr>
          <p:sp>
            <p:nvSpPr>
              <p:cNvPr id="724" name="Google Shape;724;p13"/>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4">
    <p:bg>
      <p:bgPr>
        <a:solidFill>
          <a:schemeClr val="accent2"/>
        </a:solidFill>
        <a:effectLst/>
      </p:bgPr>
    </p:bg>
    <p:spTree>
      <p:nvGrpSpPr>
        <p:cNvPr id="1" name="Shape 726"/>
        <p:cNvGrpSpPr/>
        <p:nvPr/>
      </p:nvGrpSpPr>
      <p:grpSpPr>
        <a:xfrm>
          <a:off x="0" y="0"/>
          <a:ext cx="0" cy="0"/>
          <a:chOff x="0" y="0"/>
          <a:chExt cx="0" cy="0"/>
        </a:xfrm>
      </p:grpSpPr>
      <p:grpSp>
        <p:nvGrpSpPr>
          <p:cNvPr id="727" name="Google Shape;727;p14"/>
          <p:cNvGrpSpPr/>
          <p:nvPr/>
        </p:nvGrpSpPr>
        <p:grpSpPr>
          <a:xfrm>
            <a:off x="155787" y="143828"/>
            <a:ext cx="8771617" cy="4793674"/>
            <a:chOff x="155787" y="143828"/>
            <a:chExt cx="8771617" cy="4793674"/>
          </a:xfrm>
        </p:grpSpPr>
        <p:sp>
          <p:nvSpPr>
            <p:cNvPr id="728" name="Google Shape;728;p14"/>
            <p:cNvSpPr/>
            <p:nvPr/>
          </p:nvSpPr>
          <p:spPr>
            <a:xfrm rot="3844445" flipH="1">
              <a:off x="550906" y="3409527"/>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4"/>
            <p:cNvSpPr/>
            <p:nvPr/>
          </p:nvSpPr>
          <p:spPr>
            <a:xfrm rot="-9899856">
              <a:off x="1702425" y="3658595"/>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730;p14"/>
            <p:cNvGrpSpPr/>
            <p:nvPr/>
          </p:nvGrpSpPr>
          <p:grpSpPr>
            <a:xfrm rot="-1799794">
              <a:off x="425251" y="4352039"/>
              <a:ext cx="365703" cy="350054"/>
              <a:chOff x="2057567" y="690970"/>
              <a:chExt cx="352891" cy="337790"/>
            </a:xfrm>
          </p:grpSpPr>
          <p:sp>
            <p:nvSpPr>
              <p:cNvPr id="731" name="Google Shape;731;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14"/>
            <p:cNvGrpSpPr/>
            <p:nvPr/>
          </p:nvGrpSpPr>
          <p:grpSpPr>
            <a:xfrm>
              <a:off x="1105650" y="4001830"/>
              <a:ext cx="317645" cy="350147"/>
              <a:chOff x="1433575" y="238125"/>
              <a:chExt cx="4740975" cy="5226075"/>
            </a:xfrm>
          </p:grpSpPr>
          <p:sp>
            <p:nvSpPr>
              <p:cNvPr id="744" name="Google Shape;744;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14"/>
            <p:cNvGrpSpPr/>
            <p:nvPr/>
          </p:nvGrpSpPr>
          <p:grpSpPr>
            <a:xfrm>
              <a:off x="1244663" y="2820044"/>
              <a:ext cx="354384" cy="339161"/>
              <a:chOff x="1190625" y="346475"/>
              <a:chExt cx="5219200" cy="5002375"/>
            </a:xfrm>
          </p:grpSpPr>
          <p:sp>
            <p:nvSpPr>
              <p:cNvPr id="756" name="Google Shape;756;p14"/>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14"/>
            <p:cNvGrpSpPr/>
            <p:nvPr/>
          </p:nvGrpSpPr>
          <p:grpSpPr>
            <a:xfrm rot="3599985">
              <a:off x="218284" y="1596706"/>
              <a:ext cx="380060" cy="363768"/>
              <a:chOff x="2057567" y="690970"/>
              <a:chExt cx="352891" cy="337790"/>
            </a:xfrm>
          </p:grpSpPr>
          <p:sp>
            <p:nvSpPr>
              <p:cNvPr id="759" name="Google Shape;759;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4"/>
            <p:cNvGrpSpPr/>
            <p:nvPr/>
          </p:nvGrpSpPr>
          <p:grpSpPr>
            <a:xfrm>
              <a:off x="3002384" y="482988"/>
              <a:ext cx="354151" cy="390910"/>
              <a:chOff x="1433575" y="238125"/>
              <a:chExt cx="4740975" cy="5226075"/>
            </a:xfrm>
          </p:grpSpPr>
          <p:sp>
            <p:nvSpPr>
              <p:cNvPr id="772" name="Google Shape;772;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14"/>
            <p:cNvGrpSpPr/>
            <p:nvPr/>
          </p:nvGrpSpPr>
          <p:grpSpPr>
            <a:xfrm>
              <a:off x="2376650" y="143828"/>
              <a:ext cx="354384" cy="339161"/>
              <a:chOff x="1190625" y="346475"/>
              <a:chExt cx="5219200" cy="5002375"/>
            </a:xfrm>
          </p:grpSpPr>
          <p:sp>
            <p:nvSpPr>
              <p:cNvPr id="784" name="Google Shape;784;p14"/>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4"/>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14"/>
            <p:cNvGrpSpPr/>
            <p:nvPr/>
          </p:nvGrpSpPr>
          <p:grpSpPr>
            <a:xfrm rot="3599985">
              <a:off x="1307289" y="295881"/>
              <a:ext cx="380060" cy="363768"/>
              <a:chOff x="2057567" y="690970"/>
              <a:chExt cx="352891" cy="337790"/>
            </a:xfrm>
          </p:grpSpPr>
          <p:sp>
            <p:nvSpPr>
              <p:cNvPr id="787" name="Google Shape;787;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14"/>
            <p:cNvGrpSpPr/>
            <p:nvPr/>
          </p:nvGrpSpPr>
          <p:grpSpPr>
            <a:xfrm>
              <a:off x="306672" y="160363"/>
              <a:ext cx="354151" cy="390910"/>
              <a:chOff x="1433575" y="238125"/>
              <a:chExt cx="4740975" cy="5226075"/>
            </a:xfrm>
          </p:grpSpPr>
          <p:sp>
            <p:nvSpPr>
              <p:cNvPr id="800" name="Google Shape;800;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1" name="Google Shape;811;p14"/>
            <p:cNvSpPr/>
            <p:nvPr/>
          </p:nvSpPr>
          <p:spPr>
            <a:xfrm rot="3844445" flipH="1">
              <a:off x="572339" y="1215211"/>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rot="-9899856">
              <a:off x="906096" y="1834079"/>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14"/>
            <p:cNvGrpSpPr/>
            <p:nvPr/>
          </p:nvGrpSpPr>
          <p:grpSpPr>
            <a:xfrm rot="-1799794">
              <a:off x="1604504" y="1489398"/>
              <a:ext cx="365703" cy="350054"/>
              <a:chOff x="2057567" y="690970"/>
              <a:chExt cx="352891" cy="337790"/>
            </a:xfrm>
          </p:grpSpPr>
          <p:sp>
            <p:nvSpPr>
              <p:cNvPr id="814" name="Google Shape;814;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14"/>
            <p:cNvGrpSpPr/>
            <p:nvPr/>
          </p:nvGrpSpPr>
          <p:grpSpPr>
            <a:xfrm>
              <a:off x="1824865" y="848139"/>
              <a:ext cx="317645" cy="350147"/>
              <a:chOff x="1433575" y="238125"/>
              <a:chExt cx="4740975" cy="5226075"/>
            </a:xfrm>
          </p:grpSpPr>
          <p:sp>
            <p:nvSpPr>
              <p:cNvPr id="827" name="Google Shape;827;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14"/>
            <p:cNvGrpSpPr/>
            <p:nvPr/>
          </p:nvGrpSpPr>
          <p:grpSpPr>
            <a:xfrm>
              <a:off x="2795624" y="2569744"/>
              <a:ext cx="354384" cy="339161"/>
              <a:chOff x="1190625" y="346475"/>
              <a:chExt cx="5219200" cy="5002375"/>
            </a:xfrm>
          </p:grpSpPr>
          <p:sp>
            <p:nvSpPr>
              <p:cNvPr id="839" name="Google Shape;839;p14"/>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14"/>
            <p:cNvGrpSpPr/>
            <p:nvPr/>
          </p:nvGrpSpPr>
          <p:grpSpPr>
            <a:xfrm rot="3599985">
              <a:off x="2121017" y="2721796"/>
              <a:ext cx="380060" cy="363768"/>
              <a:chOff x="2057567" y="690970"/>
              <a:chExt cx="352891" cy="337790"/>
            </a:xfrm>
          </p:grpSpPr>
          <p:sp>
            <p:nvSpPr>
              <p:cNvPr id="842" name="Google Shape;842;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14"/>
            <p:cNvGrpSpPr/>
            <p:nvPr/>
          </p:nvGrpSpPr>
          <p:grpSpPr>
            <a:xfrm>
              <a:off x="431036" y="2586279"/>
              <a:ext cx="354151" cy="390910"/>
              <a:chOff x="1433575" y="238125"/>
              <a:chExt cx="4740975" cy="5226075"/>
            </a:xfrm>
          </p:grpSpPr>
          <p:sp>
            <p:nvSpPr>
              <p:cNvPr id="855" name="Google Shape;855;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6" name="Google Shape;866;p14"/>
            <p:cNvSpPr/>
            <p:nvPr/>
          </p:nvSpPr>
          <p:spPr>
            <a:xfrm rot="10144365" flipH="1">
              <a:off x="3297944" y="1207248"/>
              <a:ext cx="540624" cy="280677"/>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rot="-3599757">
              <a:off x="2514227" y="1207363"/>
              <a:ext cx="519636" cy="280435"/>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14"/>
            <p:cNvGrpSpPr/>
            <p:nvPr/>
          </p:nvGrpSpPr>
          <p:grpSpPr>
            <a:xfrm rot="4500055">
              <a:off x="2996619" y="1739946"/>
              <a:ext cx="365703" cy="350054"/>
              <a:chOff x="2057567" y="690970"/>
              <a:chExt cx="352891" cy="337790"/>
            </a:xfrm>
          </p:grpSpPr>
          <p:sp>
            <p:nvSpPr>
              <p:cNvPr id="869" name="Google Shape;869;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14"/>
            <p:cNvGrpSpPr/>
            <p:nvPr/>
          </p:nvGrpSpPr>
          <p:grpSpPr>
            <a:xfrm>
              <a:off x="1912724" y="2130554"/>
              <a:ext cx="354151" cy="390910"/>
              <a:chOff x="1433575" y="238125"/>
              <a:chExt cx="4740975" cy="5226075"/>
            </a:xfrm>
          </p:grpSpPr>
          <p:sp>
            <p:nvSpPr>
              <p:cNvPr id="882" name="Google Shape;882;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3" name="Google Shape;893;p14"/>
            <p:cNvSpPr/>
            <p:nvPr/>
          </p:nvSpPr>
          <p:spPr>
            <a:xfrm rot="3844445" flipH="1">
              <a:off x="4253481" y="3530502"/>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rot="-9899856">
              <a:off x="5405000" y="3779570"/>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14"/>
            <p:cNvGrpSpPr/>
            <p:nvPr/>
          </p:nvGrpSpPr>
          <p:grpSpPr>
            <a:xfrm rot="-1799794">
              <a:off x="4288576" y="4311464"/>
              <a:ext cx="365703" cy="350054"/>
              <a:chOff x="2057567" y="690970"/>
              <a:chExt cx="352891" cy="337790"/>
            </a:xfrm>
          </p:grpSpPr>
          <p:sp>
            <p:nvSpPr>
              <p:cNvPr id="896" name="Google Shape;896;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14"/>
            <p:cNvGrpSpPr/>
            <p:nvPr/>
          </p:nvGrpSpPr>
          <p:grpSpPr>
            <a:xfrm>
              <a:off x="4816650" y="3913530"/>
              <a:ext cx="317645" cy="350147"/>
              <a:chOff x="1433575" y="238125"/>
              <a:chExt cx="4740975" cy="5226075"/>
            </a:xfrm>
          </p:grpSpPr>
          <p:sp>
            <p:nvSpPr>
              <p:cNvPr id="909" name="Google Shape;909;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14"/>
            <p:cNvGrpSpPr/>
            <p:nvPr/>
          </p:nvGrpSpPr>
          <p:grpSpPr>
            <a:xfrm>
              <a:off x="4947238" y="2941019"/>
              <a:ext cx="354384" cy="339161"/>
              <a:chOff x="1190625" y="346475"/>
              <a:chExt cx="5219200" cy="5002375"/>
            </a:xfrm>
          </p:grpSpPr>
          <p:sp>
            <p:nvSpPr>
              <p:cNvPr id="921" name="Google Shape;921;p14"/>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4"/>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14"/>
            <p:cNvGrpSpPr/>
            <p:nvPr/>
          </p:nvGrpSpPr>
          <p:grpSpPr>
            <a:xfrm rot="3599985">
              <a:off x="3920859" y="1717681"/>
              <a:ext cx="380060" cy="363768"/>
              <a:chOff x="2057567" y="690970"/>
              <a:chExt cx="352891" cy="337790"/>
            </a:xfrm>
          </p:grpSpPr>
          <p:sp>
            <p:nvSpPr>
              <p:cNvPr id="924" name="Google Shape;924;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4"/>
            <p:cNvGrpSpPr/>
            <p:nvPr/>
          </p:nvGrpSpPr>
          <p:grpSpPr>
            <a:xfrm>
              <a:off x="6079225" y="264803"/>
              <a:ext cx="354384" cy="339161"/>
              <a:chOff x="1190625" y="346475"/>
              <a:chExt cx="5219200" cy="5002375"/>
            </a:xfrm>
          </p:grpSpPr>
          <p:sp>
            <p:nvSpPr>
              <p:cNvPr id="937" name="Google Shape;937;p14"/>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4"/>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 name="Google Shape;939;p14"/>
            <p:cNvGrpSpPr/>
            <p:nvPr/>
          </p:nvGrpSpPr>
          <p:grpSpPr>
            <a:xfrm rot="3599985">
              <a:off x="5009864" y="416856"/>
              <a:ext cx="380060" cy="363768"/>
              <a:chOff x="2057567" y="690970"/>
              <a:chExt cx="352891" cy="337790"/>
            </a:xfrm>
          </p:grpSpPr>
          <p:sp>
            <p:nvSpPr>
              <p:cNvPr id="940" name="Google Shape;940;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14"/>
            <p:cNvGrpSpPr/>
            <p:nvPr/>
          </p:nvGrpSpPr>
          <p:grpSpPr>
            <a:xfrm>
              <a:off x="4009247" y="281338"/>
              <a:ext cx="354151" cy="390910"/>
              <a:chOff x="1433575" y="238125"/>
              <a:chExt cx="4740975" cy="5226075"/>
            </a:xfrm>
          </p:grpSpPr>
          <p:sp>
            <p:nvSpPr>
              <p:cNvPr id="953" name="Google Shape;953;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4" name="Google Shape;964;p14"/>
            <p:cNvSpPr/>
            <p:nvPr/>
          </p:nvSpPr>
          <p:spPr>
            <a:xfrm rot="3844445" flipH="1">
              <a:off x="4171676" y="1003849"/>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4"/>
            <p:cNvSpPr/>
            <p:nvPr/>
          </p:nvSpPr>
          <p:spPr>
            <a:xfrm rot="-9899856">
              <a:off x="4608671" y="1955054"/>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6" name="Google Shape;966;p14"/>
            <p:cNvGrpSpPr/>
            <p:nvPr/>
          </p:nvGrpSpPr>
          <p:grpSpPr>
            <a:xfrm rot="-1799794">
              <a:off x="5307079" y="1610373"/>
              <a:ext cx="365703" cy="350054"/>
              <a:chOff x="2057567" y="690970"/>
              <a:chExt cx="352891" cy="337790"/>
            </a:xfrm>
          </p:grpSpPr>
          <p:sp>
            <p:nvSpPr>
              <p:cNvPr id="967" name="Google Shape;967;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14"/>
            <p:cNvGrpSpPr/>
            <p:nvPr/>
          </p:nvGrpSpPr>
          <p:grpSpPr>
            <a:xfrm>
              <a:off x="5527440" y="969114"/>
              <a:ext cx="317645" cy="350147"/>
              <a:chOff x="1433575" y="238125"/>
              <a:chExt cx="4740975" cy="5226075"/>
            </a:xfrm>
          </p:grpSpPr>
          <p:sp>
            <p:nvSpPr>
              <p:cNvPr id="980" name="Google Shape;980;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14"/>
            <p:cNvGrpSpPr/>
            <p:nvPr/>
          </p:nvGrpSpPr>
          <p:grpSpPr>
            <a:xfrm rot="3599985">
              <a:off x="5823592" y="2842771"/>
              <a:ext cx="380060" cy="363768"/>
              <a:chOff x="2057567" y="690970"/>
              <a:chExt cx="352891" cy="337790"/>
            </a:xfrm>
          </p:grpSpPr>
          <p:sp>
            <p:nvSpPr>
              <p:cNvPr id="992" name="Google Shape;992;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14"/>
            <p:cNvGrpSpPr/>
            <p:nvPr/>
          </p:nvGrpSpPr>
          <p:grpSpPr>
            <a:xfrm>
              <a:off x="4133611" y="2707254"/>
              <a:ext cx="354151" cy="390910"/>
              <a:chOff x="1433575" y="238125"/>
              <a:chExt cx="4740975" cy="5226075"/>
            </a:xfrm>
          </p:grpSpPr>
          <p:sp>
            <p:nvSpPr>
              <p:cNvPr id="1005" name="Google Shape;1005;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14"/>
            <p:cNvSpPr/>
            <p:nvPr/>
          </p:nvSpPr>
          <p:spPr>
            <a:xfrm rot="-3599757">
              <a:off x="6216802" y="1328338"/>
              <a:ext cx="519636" cy="280435"/>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7" name="Google Shape;1017;p14"/>
            <p:cNvGrpSpPr/>
            <p:nvPr/>
          </p:nvGrpSpPr>
          <p:grpSpPr>
            <a:xfrm>
              <a:off x="5615299" y="2251529"/>
              <a:ext cx="354151" cy="390910"/>
              <a:chOff x="1433575" y="238125"/>
              <a:chExt cx="4740975" cy="5226075"/>
            </a:xfrm>
          </p:grpSpPr>
          <p:sp>
            <p:nvSpPr>
              <p:cNvPr id="1018" name="Google Shape;1018;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14"/>
            <p:cNvSpPr/>
            <p:nvPr/>
          </p:nvSpPr>
          <p:spPr>
            <a:xfrm rot="-6955555" flipH="1">
              <a:off x="7991671" y="1078647"/>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4"/>
            <p:cNvSpPr/>
            <p:nvPr/>
          </p:nvSpPr>
          <p:spPr>
            <a:xfrm rot="900144">
              <a:off x="6861137" y="829805"/>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1" name="Google Shape;1031;p14"/>
            <p:cNvGrpSpPr/>
            <p:nvPr/>
          </p:nvGrpSpPr>
          <p:grpSpPr>
            <a:xfrm rot="9000206">
              <a:off x="8292236" y="349301"/>
              <a:ext cx="365703" cy="350054"/>
              <a:chOff x="2057567" y="690970"/>
              <a:chExt cx="352891" cy="337790"/>
            </a:xfrm>
          </p:grpSpPr>
          <p:sp>
            <p:nvSpPr>
              <p:cNvPr id="1032" name="Google Shape;1032;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14"/>
            <p:cNvGrpSpPr/>
            <p:nvPr/>
          </p:nvGrpSpPr>
          <p:grpSpPr>
            <a:xfrm rot="10800000">
              <a:off x="7651470" y="626142"/>
              <a:ext cx="317645" cy="350147"/>
              <a:chOff x="1433575" y="238125"/>
              <a:chExt cx="4740975" cy="5226075"/>
            </a:xfrm>
          </p:grpSpPr>
          <p:sp>
            <p:nvSpPr>
              <p:cNvPr id="1045" name="Google Shape;1045;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14"/>
            <p:cNvGrpSpPr/>
            <p:nvPr/>
          </p:nvGrpSpPr>
          <p:grpSpPr>
            <a:xfrm rot="10800000">
              <a:off x="7443655" y="1511333"/>
              <a:ext cx="428697" cy="402205"/>
              <a:chOff x="692481" y="866561"/>
              <a:chExt cx="6313655" cy="5932224"/>
            </a:xfrm>
          </p:grpSpPr>
          <p:sp>
            <p:nvSpPr>
              <p:cNvPr id="1057" name="Google Shape;1057;p14"/>
              <p:cNvSpPr/>
              <p:nvPr/>
            </p:nvSpPr>
            <p:spPr>
              <a:xfrm rot="9386331">
                <a:off x="1190197" y="1761073"/>
                <a:ext cx="5220145" cy="3587274"/>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4"/>
              <p:cNvSpPr/>
              <p:nvPr/>
            </p:nvSpPr>
            <p:spPr>
              <a:xfrm rot="9898712">
                <a:off x="2845436" y="4138759"/>
                <a:ext cx="3945666" cy="2185834"/>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14"/>
            <p:cNvGrpSpPr/>
            <p:nvPr/>
          </p:nvGrpSpPr>
          <p:grpSpPr>
            <a:xfrm rot="-7200015">
              <a:off x="8484846" y="2808370"/>
              <a:ext cx="380060" cy="363768"/>
              <a:chOff x="2057567" y="690970"/>
              <a:chExt cx="352891" cy="337790"/>
            </a:xfrm>
          </p:grpSpPr>
          <p:sp>
            <p:nvSpPr>
              <p:cNvPr id="1060" name="Google Shape;1060;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14"/>
            <p:cNvGrpSpPr/>
            <p:nvPr/>
          </p:nvGrpSpPr>
          <p:grpSpPr>
            <a:xfrm rot="-2700000">
              <a:off x="6352036" y="4285931"/>
              <a:ext cx="354291" cy="338865"/>
              <a:chOff x="1190625" y="346475"/>
              <a:chExt cx="5219200" cy="5002375"/>
            </a:xfrm>
          </p:grpSpPr>
          <p:sp>
            <p:nvSpPr>
              <p:cNvPr id="1073" name="Google Shape;1073;p14"/>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5" name="Google Shape;1075;p14"/>
            <p:cNvGrpSpPr/>
            <p:nvPr/>
          </p:nvGrpSpPr>
          <p:grpSpPr>
            <a:xfrm rot="-7200015">
              <a:off x="7395841" y="4109195"/>
              <a:ext cx="380060" cy="363768"/>
              <a:chOff x="2057567" y="690970"/>
              <a:chExt cx="352891" cy="337790"/>
            </a:xfrm>
          </p:grpSpPr>
          <p:sp>
            <p:nvSpPr>
              <p:cNvPr id="1076" name="Google Shape;1076;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14"/>
            <p:cNvGrpSpPr/>
            <p:nvPr/>
          </p:nvGrpSpPr>
          <p:grpSpPr>
            <a:xfrm rot="10800000">
              <a:off x="8422368" y="4217570"/>
              <a:ext cx="354151" cy="390910"/>
              <a:chOff x="1433575" y="238125"/>
              <a:chExt cx="4740975" cy="5226075"/>
            </a:xfrm>
          </p:grpSpPr>
          <p:sp>
            <p:nvSpPr>
              <p:cNvPr id="1089" name="Google Shape;1089;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0" name="Google Shape;1100;p14"/>
            <p:cNvSpPr/>
            <p:nvPr/>
          </p:nvSpPr>
          <p:spPr>
            <a:xfrm rot="-6955555" flipH="1">
              <a:off x="7970238" y="3272962"/>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rot="900144">
              <a:off x="7657466" y="2654321"/>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14"/>
            <p:cNvGrpSpPr/>
            <p:nvPr/>
          </p:nvGrpSpPr>
          <p:grpSpPr>
            <a:xfrm rot="9000206">
              <a:off x="7112983" y="2929391"/>
              <a:ext cx="365703" cy="350054"/>
              <a:chOff x="2057567" y="690970"/>
              <a:chExt cx="352891" cy="337790"/>
            </a:xfrm>
          </p:grpSpPr>
          <p:sp>
            <p:nvSpPr>
              <p:cNvPr id="1103" name="Google Shape;1103;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14"/>
            <p:cNvGrpSpPr/>
            <p:nvPr/>
          </p:nvGrpSpPr>
          <p:grpSpPr>
            <a:xfrm rot="10800000">
              <a:off x="6940681" y="3570558"/>
              <a:ext cx="317645" cy="350147"/>
              <a:chOff x="1433575" y="238125"/>
              <a:chExt cx="4740975" cy="5226075"/>
            </a:xfrm>
          </p:grpSpPr>
          <p:sp>
            <p:nvSpPr>
              <p:cNvPr id="1116" name="Google Shape;1116;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14"/>
            <p:cNvGrpSpPr/>
            <p:nvPr/>
          </p:nvGrpSpPr>
          <p:grpSpPr>
            <a:xfrm rot="-7200015">
              <a:off x="6582114" y="1683280"/>
              <a:ext cx="380060" cy="363768"/>
              <a:chOff x="2057567" y="690970"/>
              <a:chExt cx="352891" cy="337790"/>
            </a:xfrm>
          </p:grpSpPr>
          <p:sp>
            <p:nvSpPr>
              <p:cNvPr id="1128" name="Google Shape;1128;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14"/>
            <p:cNvGrpSpPr/>
            <p:nvPr/>
          </p:nvGrpSpPr>
          <p:grpSpPr>
            <a:xfrm rot="10800000">
              <a:off x="8298004" y="1791654"/>
              <a:ext cx="354151" cy="390910"/>
              <a:chOff x="1433575" y="238125"/>
              <a:chExt cx="4740975" cy="5226075"/>
            </a:xfrm>
          </p:grpSpPr>
          <p:sp>
            <p:nvSpPr>
              <p:cNvPr id="1141" name="Google Shape;1141;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2" name="Google Shape;1152;p14"/>
            <p:cNvSpPr/>
            <p:nvPr/>
          </p:nvSpPr>
          <p:spPr>
            <a:xfrm rot="7200243">
              <a:off x="6049328" y="3281046"/>
              <a:ext cx="519636" cy="280435"/>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3" name="Google Shape;1153;p14"/>
            <p:cNvGrpSpPr/>
            <p:nvPr/>
          </p:nvGrpSpPr>
          <p:grpSpPr>
            <a:xfrm rot="10800000">
              <a:off x="6794885" y="2343820"/>
              <a:ext cx="354151" cy="390910"/>
              <a:chOff x="1433575" y="238125"/>
              <a:chExt cx="4740975" cy="5226075"/>
            </a:xfrm>
          </p:grpSpPr>
          <p:sp>
            <p:nvSpPr>
              <p:cNvPr id="1154" name="Google Shape;1154;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14"/>
            <p:cNvGrpSpPr/>
            <p:nvPr/>
          </p:nvGrpSpPr>
          <p:grpSpPr>
            <a:xfrm rot="3599985">
              <a:off x="3451770" y="2468059"/>
              <a:ext cx="380060" cy="363768"/>
              <a:chOff x="2057567" y="690970"/>
              <a:chExt cx="352891" cy="337790"/>
            </a:xfrm>
          </p:grpSpPr>
          <p:sp>
            <p:nvSpPr>
              <p:cNvPr id="1166" name="Google Shape;1166;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8" name="Google Shape;1178;p14"/>
            <p:cNvSpPr/>
            <p:nvPr/>
          </p:nvSpPr>
          <p:spPr>
            <a:xfrm rot="3844445" flipH="1">
              <a:off x="2548432" y="3323340"/>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rot="-9899856">
              <a:off x="2469240" y="4346557"/>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0" name="Google Shape;1180;p14"/>
            <p:cNvGrpSpPr/>
            <p:nvPr/>
          </p:nvGrpSpPr>
          <p:grpSpPr>
            <a:xfrm rot="-1799794">
              <a:off x="3167648" y="4001876"/>
              <a:ext cx="365703" cy="350054"/>
              <a:chOff x="2057567" y="690970"/>
              <a:chExt cx="352891" cy="337790"/>
            </a:xfrm>
          </p:grpSpPr>
          <p:sp>
            <p:nvSpPr>
              <p:cNvPr id="1181" name="Google Shape;1181;p1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14"/>
            <p:cNvGrpSpPr/>
            <p:nvPr/>
          </p:nvGrpSpPr>
          <p:grpSpPr>
            <a:xfrm>
              <a:off x="3388009" y="3360617"/>
              <a:ext cx="317645" cy="350147"/>
              <a:chOff x="1433575" y="238125"/>
              <a:chExt cx="4740975" cy="5226075"/>
            </a:xfrm>
          </p:grpSpPr>
          <p:sp>
            <p:nvSpPr>
              <p:cNvPr id="1194" name="Google Shape;1194;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14"/>
            <p:cNvGrpSpPr/>
            <p:nvPr/>
          </p:nvGrpSpPr>
          <p:grpSpPr>
            <a:xfrm>
              <a:off x="3497299" y="4546592"/>
              <a:ext cx="354151" cy="390910"/>
              <a:chOff x="1433575" y="238125"/>
              <a:chExt cx="4740975" cy="5226075"/>
            </a:xfrm>
          </p:grpSpPr>
          <p:sp>
            <p:nvSpPr>
              <p:cNvPr id="1206" name="Google Shape;1206;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14"/>
            <p:cNvGrpSpPr/>
            <p:nvPr/>
          </p:nvGrpSpPr>
          <p:grpSpPr>
            <a:xfrm>
              <a:off x="5487736" y="4487517"/>
              <a:ext cx="354151" cy="390910"/>
              <a:chOff x="1433575" y="238125"/>
              <a:chExt cx="4740975" cy="5226075"/>
            </a:xfrm>
          </p:grpSpPr>
          <p:sp>
            <p:nvSpPr>
              <p:cNvPr id="1218" name="Google Shape;1218;p1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14"/>
            <p:cNvGrpSpPr/>
            <p:nvPr/>
          </p:nvGrpSpPr>
          <p:grpSpPr>
            <a:xfrm rot="-2700000">
              <a:off x="1588774" y="4439068"/>
              <a:ext cx="354291" cy="338865"/>
              <a:chOff x="1190625" y="346475"/>
              <a:chExt cx="5219200" cy="5002375"/>
            </a:xfrm>
          </p:grpSpPr>
          <p:sp>
            <p:nvSpPr>
              <p:cNvPr id="1230" name="Google Shape;1230;p14"/>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1"/>
        <p:cNvGrpSpPr/>
        <p:nvPr/>
      </p:nvGrpSpPr>
      <p:grpSpPr>
        <a:xfrm>
          <a:off x="0" y="0"/>
          <a:ext cx="0" cy="0"/>
          <a:chOff x="0" y="0"/>
          <a:chExt cx="0" cy="0"/>
        </a:xfrm>
      </p:grpSpPr>
      <p:sp>
        <p:nvSpPr>
          <p:cNvPr id="12" name="Google Shape;12;p3"/>
          <p:cNvSpPr/>
          <p:nvPr/>
        </p:nvSpPr>
        <p:spPr>
          <a:xfrm>
            <a:off x="-9625" y="-19275"/>
            <a:ext cx="9144000" cy="5162700"/>
          </a:xfrm>
          <a:prstGeom prst="frame">
            <a:avLst>
              <a:gd name="adj1" fmla="val 8209"/>
            </a:avLst>
          </a:prstGeom>
          <a:solidFill>
            <a:srgbClr val="C7A6CC"/>
          </a:solidFill>
          <a:ln w="28575" cap="flat" cmpd="sng">
            <a:solidFill>
              <a:srgbClr val="4919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720000" y="167187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500">
                <a:solidFill>
                  <a:srgbClr val="000000"/>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2996550" y="83007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rgbClr val="000000"/>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2278800" y="2513675"/>
            <a:ext cx="4586400" cy="44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a:off x="3446700"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17"/>
        <p:cNvGrpSpPr/>
        <p:nvPr/>
      </p:nvGrpSpPr>
      <p:grpSpPr>
        <a:xfrm>
          <a:off x="0" y="0"/>
          <a:ext cx="0" cy="0"/>
          <a:chOff x="0" y="0"/>
          <a:chExt cx="0" cy="0"/>
        </a:xfrm>
      </p:grpSpPr>
      <p:sp>
        <p:nvSpPr>
          <p:cNvPr id="18" name="Google Shape;18;p4"/>
          <p:cNvSpPr/>
          <p:nvPr/>
        </p:nvSpPr>
        <p:spPr>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720000" y="445025"/>
            <a:ext cx="7704000" cy="103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solidFill>
                  <a:srgbClr val="00000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4"/>
          <p:cNvSpPr txBox="1">
            <a:spLocks noGrp="1"/>
          </p:cNvSpPr>
          <p:nvPr>
            <p:ph type="body" idx="1"/>
          </p:nvPr>
        </p:nvSpPr>
        <p:spPr>
          <a:xfrm>
            <a:off x="720000" y="1757049"/>
            <a:ext cx="7704000" cy="27297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a:solidFill>
                  <a:srgbClr val="000000"/>
                </a:solidFill>
              </a:defRPr>
            </a:lvl1pPr>
            <a:lvl2pPr marL="914400" lvl="1" indent="-317500" rtl="0">
              <a:lnSpc>
                <a:spcPct val="115000"/>
              </a:lnSpc>
              <a:spcBef>
                <a:spcPts val="100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21" name="Google Shape;21;p4"/>
          <p:cNvSpPr/>
          <p:nvPr/>
        </p:nvSpPr>
        <p:spPr>
          <a:xfrm>
            <a:off x="3446700"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4"/>
          <p:cNvGrpSpPr/>
          <p:nvPr/>
        </p:nvGrpSpPr>
        <p:grpSpPr>
          <a:xfrm rot="-958809">
            <a:off x="165953" y="1522849"/>
            <a:ext cx="354513" cy="338824"/>
            <a:chOff x="1190625" y="346475"/>
            <a:chExt cx="5219200" cy="5002375"/>
          </a:xfrm>
        </p:grpSpPr>
        <p:sp>
          <p:nvSpPr>
            <p:cNvPr id="23" name="Google Shape;23;p4"/>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4"/>
          <p:cNvGrpSpPr/>
          <p:nvPr/>
        </p:nvGrpSpPr>
        <p:grpSpPr>
          <a:xfrm rot="-423027">
            <a:off x="1360513" y="4676160"/>
            <a:ext cx="380079" cy="363785"/>
            <a:chOff x="2057567" y="690970"/>
            <a:chExt cx="352891" cy="337790"/>
          </a:xfrm>
        </p:grpSpPr>
        <p:sp>
          <p:nvSpPr>
            <p:cNvPr id="26" name="Google Shape;26;p4"/>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rot="-4024400">
            <a:off x="197976" y="3731826"/>
            <a:ext cx="354156" cy="391078"/>
            <a:chOff x="1433575" y="238125"/>
            <a:chExt cx="4740975" cy="5226075"/>
          </a:xfrm>
        </p:grpSpPr>
        <p:sp>
          <p:nvSpPr>
            <p:cNvPr id="39" name="Google Shape;39;p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4"/>
          <p:cNvSpPr/>
          <p:nvPr/>
        </p:nvSpPr>
        <p:spPr>
          <a:xfrm rot="3844445" flipH="1">
            <a:off x="8547831" y="4159277"/>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9899856">
            <a:off x="7432188" y="4666582"/>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8518063" y="2221605"/>
            <a:ext cx="317645" cy="350147"/>
            <a:chOff x="1433575" y="238125"/>
            <a:chExt cx="4740975" cy="5226075"/>
          </a:xfrm>
        </p:grpSpPr>
        <p:sp>
          <p:nvSpPr>
            <p:cNvPr id="53" name="Google Shape;53;p4"/>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64"/>
        <p:cNvGrpSpPr/>
        <p:nvPr/>
      </p:nvGrpSpPr>
      <p:grpSpPr>
        <a:xfrm>
          <a:off x="0" y="0"/>
          <a:ext cx="0" cy="0"/>
          <a:chOff x="0" y="0"/>
          <a:chExt cx="0" cy="0"/>
        </a:xfrm>
      </p:grpSpPr>
      <p:grpSp>
        <p:nvGrpSpPr>
          <p:cNvPr id="65" name="Google Shape;65;p5"/>
          <p:cNvGrpSpPr/>
          <p:nvPr/>
        </p:nvGrpSpPr>
        <p:grpSpPr>
          <a:xfrm flipH="1">
            <a:off x="232056" y="206640"/>
            <a:ext cx="8672122" cy="4675166"/>
            <a:chOff x="232056" y="206640"/>
            <a:chExt cx="8672122" cy="4675166"/>
          </a:xfrm>
        </p:grpSpPr>
        <p:grpSp>
          <p:nvGrpSpPr>
            <p:cNvPr id="66" name="Google Shape;66;p5"/>
            <p:cNvGrpSpPr/>
            <p:nvPr/>
          </p:nvGrpSpPr>
          <p:grpSpPr>
            <a:xfrm>
              <a:off x="7910512" y="206640"/>
              <a:ext cx="993666" cy="1272255"/>
              <a:chOff x="7825233" y="388347"/>
              <a:chExt cx="1037880" cy="1328865"/>
            </a:xfrm>
          </p:grpSpPr>
          <p:sp>
            <p:nvSpPr>
              <p:cNvPr id="67" name="Google Shape;67;p5"/>
              <p:cNvSpPr/>
              <p:nvPr/>
            </p:nvSpPr>
            <p:spPr>
              <a:xfrm rot="3844445" flipH="1">
                <a:off x="7856299" y="755419"/>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rot="-9899856">
                <a:off x="7852656" y="1374287"/>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5"/>
              <p:cNvGrpSpPr/>
              <p:nvPr/>
            </p:nvGrpSpPr>
            <p:grpSpPr>
              <a:xfrm rot="-1799794">
                <a:off x="8433981" y="1029606"/>
                <a:ext cx="365703" cy="350054"/>
                <a:chOff x="2057567" y="690970"/>
                <a:chExt cx="352891" cy="337790"/>
              </a:xfrm>
            </p:grpSpPr>
            <p:sp>
              <p:nvSpPr>
                <p:cNvPr id="70" name="Google Shape;70;p5"/>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5"/>
              <p:cNvGrpSpPr/>
              <p:nvPr/>
            </p:nvGrpSpPr>
            <p:grpSpPr>
              <a:xfrm>
                <a:off x="8545468" y="388347"/>
                <a:ext cx="317645" cy="350147"/>
                <a:chOff x="1433575" y="238125"/>
                <a:chExt cx="4740975" cy="5226075"/>
              </a:xfrm>
            </p:grpSpPr>
            <p:sp>
              <p:nvSpPr>
                <p:cNvPr id="83" name="Google Shape;83;p5"/>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 name="Google Shape;94;p5"/>
            <p:cNvGrpSpPr/>
            <p:nvPr/>
          </p:nvGrpSpPr>
          <p:grpSpPr>
            <a:xfrm>
              <a:off x="232056" y="3839878"/>
              <a:ext cx="1319580" cy="1041928"/>
              <a:chOff x="190037" y="3818872"/>
              <a:chExt cx="1346098" cy="1062867"/>
            </a:xfrm>
          </p:grpSpPr>
          <p:grpSp>
            <p:nvGrpSpPr>
              <p:cNvPr id="95" name="Google Shape;95;p5"/>
              <p:cNvGrpSpPr/>
              <p:nvPr/>
            </p:nvGrpSpPr>
            <p:grpSpPr>
              <a:xfrm rot="1802271">
                <a:off x="1120650" y="4476648"/>
                <a:ext cx="354500" cy="339089"/>
                <a:chOff x="1190625" y="346475"/>
                <a:chExt cx="5219200" cy="5002375"/>
              </a:xfrm>
            </p:grpSpPr>
            <p:sp>
              <p:nvSpPr>
                <p:cNvPr id="96" name="Google Shape;96;p5"/>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5"/>
              <p:cNvGrpSpPr/>
              <p:nvPr/>
            </p:nvGrpSpPr>
            <p:grpSpPr>
              <a:xfrm rot="5400000">
                <a:off x="436382" y="4464318"/>
                <a:ext cx="380063" cy="363766"/>
                <a:chOff x="2057567" y="690970"/>
                <a:chExt cx="352891" cy="337790"/>
              </a:xfrm>
            </p:grpSpPr>
            <p:sp>
              <p:nvSpPr>
                <p:cNvPr id="99" name="Google Shape;99;p5"/>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5"/>
              <p:cNvGrpSpPr/>
              <p:nvPr/>
            </p:nvGrpSpPr>
            <p:grpSpPr>
              <a:xfrm rot="1801810">
                <a:off x="263984" y="3881350"/>
                <a:ext cx="354302" cy="391007"/>
                <a:chOff x="1433575" y="238125"/>
                <a:chExt cx="4740975" cy="5226075"/>
              </a:xfrm>
            </p:grpSpPr>
            <p:sp>
              <p:nvSpPr>
                <p:cNvPr id="112" name="Google Shape;112;p5"/>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23" name="Google Shape;123;p5"/>
          <p:cNvSpPr txBox="1">
            <a:spLocks noGrp="1"/>
          </p:cNvSpPr>
          <p:nvPr>
            <p:ph type="subTitle" idx="1"/>
          </p:nvPr>
        </p:nvSpPr>
        <p:spPr>
          <a:xfrm>
            <a:off x="1382075" y="31413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accent4"/>
              </a:buClr>
              <a:buSzPts val="2400"/>
              <a:buNone/>
              <a:defRPr sz="2400">
                <a:solidFill>
                  <a:srgbClr val="000000"/>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accent4"/>
              </a:buClr>
              <a:buSzPts val="2400"/>
              <a:buNone/>
              <a:defRPr sz="2400" b="1">
                <a:solidFill>
                  <a:schemeClr val="accent4"/>
                </a:solidFill>
              </a:defRPr>
            </a:lvl2pPr>
            <a:lvl3pPr lvl="2" algn="ctr">
              <a:lnSpc>
                <a:spcPct val="100000"/>
              </a:lnSpc>
              <a:spcBef>
                <a:spcPts val="0"/>
              </a:spcBef>
              <a:spcAft>
                <a:spcPts val="0"/>
              </a:spcAft>
              <a:buClr>
                <a:schemeClr val="accent4"/>
              </a:buClr>
              <a:buSzPts val="2400"/>
              <a:buNone/>
              <a:defRPr sz="2400" b="1">
                <a:solidFill>
                  <a:schemeClr val="accent4"/>
                </a:solidFill>
              </a:defRPr>
            </a:lvl3pPr>
            <a:lvl4pPr lvl="3" algn="ctr">
              <a:lnSpc>
                <a:spcPct val="100000"/>
              </a:lnSpc>
              <a:spcBef>
                <a:spcPts val="0"/>
              </a:spcBef>
              <a:spcAft>
                <a:spcPts val="0"/>
              </a:spcAft>
              <a:buClr>
                <a:schemeClr val="accent4"/>
              </a:buClr>
              <a:buSzPts val="2400"/>
              <a:buNone/>
              <a:defRPr sz="2400" b="1">
                <a:solidFill>
                  <a:schemeClr val="accent4"/>
                </a:solidFill>
              </a:defRPr>
            </a:lvl4pPr>
            <a:lvl5pPr lvl="4" algn="ctr">
              <a:lnSpc>
                <a:spcPct val="100000"/>
              </a:lnSpc>
              <a:spcBef>
                <a:spcPts val="0"/>
              </a:spcBef>
              <a:spcAft>
                <a:spcPts val="0"/>
              </a:spcAft>
              <a:buClr>
                <a:schemeClr val="accent4"/>
              </a:buClr>
              <a:buSzPts val="2400"/>
              <a:buNone/>
              <a:defRPr sz="2400" b="1">
                <a:solidFill>
                  <a:schemeClr val="accent4"/>
                </a:solidFill>
              </a:defRPr>
            </a:lvl5pPr>
            <a:lvl6pPr lvl="5" algn="ctr">
              <a:lnSpc>
                <a:spcPct val="100000"/>
              </a:lnSpc>
              <a:spcBef>
                <a:spcPts val="0"/>
              </a:spcBef>
              <a:spcAft>
                <a:spcPts val="0"/>
              </a:spcAft>
              <a:buClr>
                <a:schemeClr val="accent4"/>
              </a:buClr>
              <a:buSzPts val="2400"/>
              <a:buNone/>
              <a:defRPr sz="2400" b="1">
                <a:solidFill>
                  <a:schemeClr val="accent4"/>
                </a:solidFill>
              </a:defRPr>
            </a:lvl6pPr>
            <a:lvl7pPr lvl="6" algn="ctr">
              <a:lnSpc>
                <a:spcPct val="100000"/>
              </a:lnSpc>
              <a:spcBef>
                <a:spcPts val="0"/>
              </a:spcBef>
              <a:spcAft>
                <a:spcPts val="0"/>
              </a:spcAft>
              <a:buClr>
                <a:schemeClr val="accent4"/>
              </a:buClr>
              <a:buSzPts val="2400"/>
              <a:buNone/>
              <a:defRPr sz="2400" b="1">
                <a:solidFill>
                  <a:schemeClr val="accent4"/>
                </a:solidFill>
              </a:defRPr>
            </a:lvl7pPr>
            <a:lvl8pPr lvl="7" algn="ctr">
              <a:lnSpc>
                <a:spcPct val="100000"/>
              </a:lnSpc>
              <a:spcBef>
                <a:spcPts val="0"/>
              </a:spcBef>
              <a:spcAft>
                <a:spcPts val="0"/>
              </a:spcAft>
              <a:buClr>
                <a:schemeClr val="accent4"/>
              </a:buClr>
              <a:buSzPts val="2400"/>
              <a:buNone/>
              <a:defRPr sz="2400" b="1">
                <a:solidFill>
                  <a:schemeClr val="accent4"/>
                </a:solidFill>
              </a:defRPr>
            </a:lvl8pPr>
            <a:lvl9pPr lvl="8" algn="ctr">
              <a:lnSpc>
                <a:spcPct val="100000"/>
              </a:lnSpc>
              <a:spcBef>
                <a:spcPts val="0"/>
              </a:spcBef>
              <a:spcAft>
                <a:spcPts val="0"/>
              </a:spcAft>
              <a:buClr>
                <a:schemeClr val="accent4"/>
              </a:buClr>
              <a:buSzPts val="2400"/>
              <a:buNone/>
              <a:defRPr sz="2400" b="1">
                <a:solidFill>
                  <a:schemeClr val="accent4"/>
                </a:solidFill>
              </a:defRPr>
            </a:lvl9pPr>
          </a:lstStyle>
          <a:p>
            <a:endParaRPr/>
          </a:p>
        </p:txBody>
      </p:sp>
      <p:sp>
        <p:nvSpPr>
          <p:cNvPr id="124" name="Google Shape;124;p5"/>
          <p:cNvSpPr txBox="1">
            <a:spLocks noGrp="1"/>
          </p:cNvSpPr>
          <p:nvPr>
            <p:ph type="subTitle" idx="2"/>
          </p:nvPr>
        </p:nvSpPr>
        <p:spPr>
          <a:xfrm>
            <a:off x="4854300" y="31413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4"/>
              </a:buClr>
              <a:buSzPts val="2400"/>
              <a:buNone/>
              <a:defRPr sz="2400">
                <a:solidFill>
                  <a:srgbClr val="000000"/>
                </a:solidFill>
                <a:latin typeface="Poppins ExtraBold"/>
                <a:ea typeface="Poppins ExtraBold"/>
                <a:cs typeface="Poppins ExtraBold"/>
                <a:sym typeface="Poppins ExtraBold"/>
              </a:defRPr>
            </a:lvl1pPr>
            <a:lvl2pPr lvl="1" algn="ctr" rtl="0">
              <a:lnSpc>
                <a:spcPct val="100000"/>
              </a:lnSpc>
              <a:spcBef>
                <a:spcPts val="0"/>
              </a:spcBef>
              <a:spcAft>
                <a:spcPts val="0"/>
              </a:spcAft>
              <a:buClr>
                <a:schemeClr val="accent4"/>
              </a:buClr>
              <a:buSzPts val="2400"/>
              <a:buNone/>
              <a:defRPr sz="2400" b="1">
                <a:solidFill>
                  <a:schemeClr val="accent4"/>
                </a:solidFill>
              </a:defRPr>
            </a:lvl2pPr>
            <a:lvl3pPr lvl="2" algn="ctr" rtl="0">
              <a:lnSpc>
                <a:spcPct val="100000"/>
              </a:lnSpc>
              <a:spcBef>
                <a:spcPts val="0"/>
              </a:spcBef>
              <a:spcAft>
                <a:spcPts val="0"/>
              </a:spcAft>
              <a:buClr>
                <a:schemeClr val="accent4"/>
              </a:buClr>
              <a:buSzPts val="2400"/>
              <a:buNone/>
              <a:defRPr sz="2400" b="1">
                <a:solidFill>
                  <a:schemeClr val="accent4"/>
                </a:solidFill>
              </a:defRPr>
            </a:lvl3pPr>
            <a:lvl4pPr lvl="3" algn="ctr" rtl="0">
              <a:lnSpc>
                <a:spcPct val="100000"/>
              </a:lnSpc>
              <a:spcBef>
                <a:spcPts val="0"/>
              </a:spcBef>
              <a:spcAft>
                <a:spcPts val="0"/>
              </a:spcAft>
              <a:buClr>
                <a:schemeClr val="accent4"/>
              </a:buClr>
              <a:buSzPts val="2400"/>
              <a:buNone/>
              <a:defRPr sz="2400" b="1">
                <a:solidFill>
                  <a:schemeClr val="accent4"/>
                </a:solidFill>
              </a:defRPr>
            </a:lvl4pPr>
            <a:lvl5pPr lvl="4" algn="ctr" rtl="0">
              <a:lnSpc>
                <a:spcPct val="100000"/>
              </a:lnSpc>
              <a:spcBef>
                <a:spcPts val="0"/>
              </a:spcBef>
              <a:spcAft>
                <a:spcPts val="0"/>
              </a:spcAft>
              <a:buClr>
                <a:schemeClr val="accent4"/>
              </a:buClr>
              <a:buSzPts val="2400"/>
              <a:buNone/>
              <a:defRPr sz="2400" b="1">
                <a:solidFill>
                  <a:schemeClr val="accent4"/>
                </a:solidFill>
              </a:defRPr>
            </a:lvl5pPr>
            <a:lvl6pPr lvl="5" algn="ctr" rtl="0">
              <a:lnSpc>
                <a:spcPct val="100000"/>
              </a:lnSpc>
              <a:spcBef>
                <a:spcPts val="0"/>
              </a:spcBef>
              <a:spcAft>
                <a:spcPts val="0"/>
              </a:spcAft>
              <a:buClr>
                <a:schemeClr val="accent4"/>
              </a:buClr>
              <a:buSzPts val="2400"/>
              <a:buNone/>
              <a:defRPr sz="2400" b="1">
                <a:solidFill>
                  <a:schemeClr val="accent4"/>
                </a:solidFill>
              </a:defRPr>
            </a:lvl6pPr>
            <a:lvl7pPr lvl="6" algn="ctr" rtl="0">
              <a:lnSpc>
                <a:spcPct val="100000"/>
              </a:lnSpc>
              <a:spcBef>
                <a:spcPts val="0"/>
              </a:spcBef>
              <a:spcAft>
                <a:spcPts val="0"/>
              </a:spcAft>
              <a:buClr>
                <a:schemeClr val="accent4"/>
              </a:buClr>
              <a:buSzPts val="2400"/>
              <a:buNone/>
              <a:defRPr sz="2400" b="1">
                <a:solidFill>
                  <a:schemeClr val="accent4"/>
                </a:solidFill>
              </a:defRPr>
            </a:lvl7pPr>
            <a:lvl8pPr lvl="7" algn="ctr" rtl="0">
              <a:lnSpc>
                <a:spcPct val="100000"/>
              </a:lnSpc>
              <a:spcBef>
                <a:spcPts val="0"/>
              </a:spcBef>
              <a:spcAft>
                <a:spcPts val="0"/>
              </a:spcAft>
              <a:buClr>
                <a:schemeClr val="accent4"/>
              </a:buClr>
              <a:buSzPts val="2400"/>
              <a:buNone/>
              <a:defRPr sz="2400" b="1">
                <a:solidFill>
                  <a:schemeClr val="accent4"/>
                </a:solidFill>
              </a:defRPr>
            </a:lvl8pPr>
            <a:lvl9pPr lvl="8" algn="ctr" rtl="0">
              <a:lnSpc>
                <a:spcPct val="100000"/>
              </a:lnSpc>
              <a:spcBef>
                <a:spcPts val="0"/>
              </a:spcBef>
              <a:spcAft>
                <a:spcPts val="0"/>
              </a:spcAft>
              <a:buClr>
                <a:schemeClr val="accent4"/>
              </a:buClr>
              <a:buSzPts val="2400"/>
              <a:buNone/>
              <a:defRPr sz="2400" b="1">
                <a:solidFill>
                  <a:schemeClr val="accent4"/>
                </a:solidFill>
              </a:defRPr>
            </a:lvl9pPr>
          </a:lstStyle>
          <a:p>
            <a:endParaRPr/>
          </a:p>
        </p:txBody>
      </p:sp>
      <p:sp>
        <p:nvSpPr>
          <p:cNvPr id="125" name="Google Shape;125;p5"/>
          <p:cNvSpPr txBox="1">
            <a:spLocks noGrp="1"/>
          </p:cNvSpPr>
          <p:nvPr>
            <p:ph type="subTitle" idx="3"/>
          </p:nvPr>
        </p:nvSpPr>
        <p:spPr>
          <a:xfrm>
            <a:off x="1382075" y="37553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5"/>
          <p:cNvSpPr txBox="1">
            <a:spLocks noGrp="1"/>
          </p:cNvSpPr>
          <p:nvPr>
            <p:ph type="subTitle" idx="4"/>
          </p:nvPr>
        </p:nvSpPr>
        <p:spPr>
          <a:xfrm>
            <a:off x="4854300" y="37553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solidFill>
                  <a:srgbClr val="00000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5"/>
          <p:cNvSpPr/>
          <p:nvPr/>
        </p:nvSpPr>
        <p:spPr>
          <a:xfrm>
            <a:off x="3446700"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129"/>
        <p:cNvGrpSpPr/>
        <p:nvPr/>
      </p:nvGrpSpPr>
      <p:grpSpPr>
        <a:xfrm>
          <a:off x="0" y="0"/>
          <a:ext cx="0" cy="0"/>
          <a:chOff x="0" y="0"/>
          <a:chExt cx="0" cy="0"/>
        </a:xfrm>
      </p:grpSpPr>
      <p:sp>
        <p:nvSpPr>
          <p:cNvPr id="130" name="Google Shape;130;p6"/>
          <p:cNvSpPr/>
          <p:nvPr/>
        </p:nvSpPr>
        <p:spPr>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3446700"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txBox="1">
            <a:spLocks noGrp="1"/>
          </p:cNvSpPr>
          <p:nvPr>
            <p:ph type="title"/>
          </p:nvPr>
        </p:nvSpPr>
        <p:spPr>
          <a:xfrm>
            <a:off x="720000" y="451871"/>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700"/>
              <a:buNone/>
              <a:defRPr b="0">
                <a:solidFill>
                  <a:srgbClr val="000000"/>
                </a:solidFill>
              </a:defRPr>
            </a:lvl1pPr>
            <a:lvl2pPr lvl="1" rtl="0">
              <a:spcBef>
                <a:spcPts val="80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1"/>
        </a:solidFill>
        <a:effectLst/>
      </p:bgPr>
    </p:bg>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solidFill>
                  <a:srgbClr val="00000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7"/>
          <p:cNvSpPr txBox="1">
            <a:spLocks noGrp="1"/>
          </p:cNvSpPr>
          <p:nvPr>
            <p:ph type="body" idx="1"/>
          </p:nvPr>
        </p:nvSpPr>
        <p:spPr>
          <a:xfrm>
            <a:off x="1114950" y="1412100"/>
            <a:ext cx="4372200" cy="2319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000000"/>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136" name="Google Shape;136;p7"/>
          <p:cNvSpPr/>
          <p:nvPr/>
        </p:nvSpPr>
        <p:spPr>
          <a:xfrm>
            <a:off x="0" y="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446700"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7"/>
          <p:cNvGrpSpPr/>
          <p:nvPr/>
        </p:nvGrpSpPr>
        <p:grpSpPr>
          <a:xfrm flipH="1">
            <a:off x="232056" y="206640"/>
            <a:ext cx="8672122" cy="4675166"/>
            <a:chOff x="232056" y="206640"/>
            <a:chExt cx="8672122" cy="4675166"/>
          </a:xfrm>
        </p:grpSpPr>
        <p:grpSp>
          <p:nvGrpSpPr>
            <p:cNvPr id="139" name="Google Shape;139;p7"/>
            <p:cNvGrpSpPr/>
            <p:nvPr/>
          </p:nvGrpSpPr>
          <p:grpSpPr>
            <a:xfrm flipH="1">
              <a:off x="232056" y="206640"/>
              <a:ext cx="993666" cy="1272255"/>
              <a:chOff x="7825233" y="388347"/>
              <a:chExt cx="1037880" cy="1328865"/>
            </a:xfrm>
          </p:grpSpPr>
          <p:sp>
            <p:nvSpPr>
              <p:cNvPr id="140" name="Google Shape;140;p7"/>
              <p:cNvSpPr/>
              <p:nvPr/>
            </p:nvSpPr>
            <p:spPr>
              <a:xfrm rot="3844445" flipH="1">
                <a:off x="7856299" y="755419"/>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rot="-9899856">
                <a:off x="7852656" y="1374287"/>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7"/>
              <p:cNvGrpSpPr/>
              <p:nvPr/>
            </p:nvGrpSpPr>
            <p:grpSpPr>
              <a:xfrm rot="-1799794">
                <a:off x="8433981" y="1029606"/>
                <a:ext cx="365703" cy="350054"/>
                <a:chOff x="2057567" y="690970"/>
                <a:chExt cx="352891" cy="337790"/>
              </a:xfrm>
            </p:grpSpPr>
            <p:sp>
              <p:nvSpPr>
                <p:cNvPr id="143" name="Google Shape;143;p7"/>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7"/>
              <p:cNvGrpSpPr/>
              <p:nvPr/>
            </p:nvGrpSpPr>
            <p:grpSpPr>
              <a:xfrm>
                <a:off x="8545468" y="388347"/>
                <a:ext cx="317645" cy="350147"/>
                <a:chOff x="1433575" y="238125"/>
                <a:chExt cx="4740975" cy="5226075"/>
              </a:xfrm>
            </p:grpSpPr>
            <p:sp>
              <p:nvSpPr>
                <p:cNvPr id="156" name="Google Shape;156;p7"/>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flipH="1">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 name="Google Shape;167;p7"/>
            <p:cNvGrpSpPr/>
            <p:nvPr/>
          </p:nvGrpSpPr>
          <p:grpSpPr>
            <a:xfrm flipH="1">
              <a:off x="7584599" y="3839878"/>
              <a:ext cx="1319580" cy="1041928"/>
              <a:chOff x="190037" y="3818872"/>
              <a:chExt cx="1346098" cy="1062867"/>
            </a:xfrm>
          </p:grpSpPr>
          <p:grpSp>
            <p:nvGrpSpPr>
              <p:cNvPr id="168" name="Google Shape;168;p7"/>
              <p:cNvGrpSpPr/>
              <p:nvPr/>
            </p:nvGrpSpPr>
            <p:grpSpPr>
              <a:xfrm rot="1802271">
                <a:off x="1120650" y="4476648"/>
                <a:ext cx="354500" cy="339089"/>
                <a:chOff x="1190625" y="346475"/>
                <a:chExt cx="5219200" cy="5002375"/>
              </a:xfrm>
            </p:grpSpPr>
            <p:sp>
              <p:nvSpPr>
                <p:cNvPr id="169" name="Google Shape;169;p7"/>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7"/>
              <p:cNvGrpSpPr/>
              <p:nvPr/>
            </p:nvGrpSpPr>
            <p:grpSpPr>
              <a:xfrm rot="5400000">
                <a:off x="436382" y="4464318"/>
                <a:ext cx="380063" cy="363766"/>
                <a:chOff x="2057567" y="690970"/>
                <a:chExt cx="352891" cy="337790"/>
              </a:xfrm>
            </p:grpSpPr>
            <p:sp>
              <p:nvSpPr>
                <p:cNvPr id="172" name="Google Shape;172;p7"/>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7"/>
              <p:cNvGrpSpPr/>
              <p:nvPr/>
            </p:nvGrpSpPr>
            <p:grpSpPr>
              <a:xfrm rot="1801810">
                <a:off x="263984" y="3881350"/>
                <a:ext cx="354302" cy="391007"/>
                <a:chOff x="1433575" y="238125"/>
                <a:chExt cx="4740975" cy="5226075"/>
              </a:xfrm>
            </p:grpSpPr>
            <p:sp>
              <p:nvSpPr>
                <p:cNvPr id="185" name="Google Shape;185;p7"/>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96"/>
        <p:cNvGrpSpPr/>
        <p:nvPr/>
      </p:nvGrpSpPr>
      <p:grpSpPr>
        <a:xfrm>
          <a:off x="0" y="0"/>
          <a:ext cx="0" cy="0"/>
          <a:chOff x="0" y="0"/>
          <a:chExt cx="0" cy="0"/>
        </a:xfrm>
      </p:grpSpPr>
      <p:grpSp>
        <p:nvGrpSpPr>
          <p:cNvPr id="197" name="Google Shape;197;p8"/>
          <p:cNvGrpSpPr/>
          <p:nvPr/>
        </p:nvGrpSpPr>
        <p:grpSpPr>
          <a:xfrm>
            <a:off x="747001" y="336699"/>
            <a:ext cx="7650005" cy="4271796"/>
            <a:chOff x="729209" y="310012"/>
            <a:chExt cx="7650005" cy="4271796"/>
          </a:xfrm>
        </p:grpSpPr>
        <p:sp>
          <p:nvSpPr>
            <p:cNvPr id="198" name="Google Shape;198;p8"/>
            <p:cNvSpPr/>
            <p:nvPr/>
          </p:nvSpPr>
          <p:spPr>
            <a:xfrm>
              <a:off x="729209" y="562109"/>
              <a:ext cx="7650000" cy="401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729214" y="562109"/>
              <a:ext cx="7650000" cy="4019700"/>
            </a:xfrm>
            <a:prstGeom prst="frame">
              <a:avLst>
                <a:gd name="adj1" fmla="val 6202"/>
              </a:avLst>
            </a:pr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0" name="Google Shape;200;p8"/>
            <p:cNvSpPr/>
            <p:nvPr/>
          </p:nvSpPr>
          <p:spPr>
            <a:xfrm>
              <a:off x="3446315" y="310012"/>
              <a:ext cx="2215800" cy="3966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6000"/>
              <a:buNone/>
              <a:defRPr sz="6000">
                <a:solidFill>
                  <a:srgbClr val="000000"/>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202"/>
        <p:cNvGrpSpPr/>
        <p:nvPr/>
      </p:nvGrpSpPr>
      <p:grpSpPr>
        <a:xfrm>
          <a:off x="0" y="0"/>
          <a:ext cx="0" cy="0"/>
          <a:chOff x="0" y="0"/>
          <a:chExt cx="0" cy="0"/>
        </a:xfrm>
      </p:grpSpPr>
      <p:grpSp>
        <p:nvGrpSpPr>
          <p:cNvPr id="203" name="Google Shape;203;p9"/>
          <p:cNvGrpSpPr/>
          <p:nvPr/>
        </p:nvGrpSpPr>
        <p:grpSpPr>
          <a:xfrm>
            <a:off x="747001" y="336699"/>
            <a:ext cx="7650005" cy="4271796"/>
            <a:chOff x="729209" y="310012"/>
            <a:chExt cx="7650005" cy="4271796"/>
          </a:xfrm>
        </p:grpSpPr>
        <p:sp>
          <p:nvSpPr>
            <p:cNvPr id="204" name="Google Shape;204;p9"/>
            <p:cNvSpPr/>
            <p:nvPr/>
          </p:nvSpPr>
          <p:spPr>
            <a:xfrm>
              <a:off x="729209" y="562109"/>
              <a:ext cx="7650000" cy="401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729214" y="562109"/>
              <a:ext cx="7650000" cy="4019700"/>
            </a:xfrm>
            <a:prstGeom prst="frame">
              <a:avLst>
                <a:gd name="adj1" fmla="val 6202"/>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6" name="Google Shape;206;p9"/>
            <p:cNvSpPr/>
            <p:nvPr/>
          </p:nvSpPr>
          <p:spPr>
            <a:xfrm>
              <a:off x="3446315" y="310012"/>
              <a:ext cx="2215800" cy="396600"/>
            </a:xfrm>
            <a:prstGeom prst="trapezoid">
              <a:avLst>
                <a:gd name="adj" fmla="val 25000"/>
              </a:avLst>
            </a:prstGeom>
            <a:solidFill>
              <a:schemeClr val="accent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9"/>
          <p:cNvSpPr txBox="1">
            <a:spLocks noGrp="1"/>
          </p:cNvSpPr>
          <p:nvPr>
            <p:ph type="title"/>
          </p:nvPr>
        </p:nvSpPr>
        <p:spPr>
          <a:xfrm>
            <a:off x="1890488" y="1350888"/>
            <a:ext cx="5363100" cy="191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12000">
                <a:solidFill>
                  <a:srgbClr val="000000"/>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8" name="Google Shape;208;p9"/>
          <p:cNvSpPr txBox="1">
            <a:spLocks noGrp="1"/>
          </p:cNvSpPr>
          <p:nvPr>
            <p:ph type="subTitle" idx="1"/>
          </p:nvPr>
        </p:nvSpPr>
        <p:spPr>
          <a:xfrm>
            <a:off x="1890413" y="3138613"/>
            <a:ext cx="5363100" cy="6540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1400"/>
              <a:buNone/>
              <a:defRPr sz="1600">
                <a:solidFill>
                  <a:srgbClr val="000000"/>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9"/>
        <p:cNvGrpSpPr/>
        <p:nvPr/>
      </p:nvGrpSpPr>
      <p:grpSpPr>
        <a:xfrm>
          <a:off x="0" y="0"/>
          <a:ext cx="0" cy="0"/>
          <a:chOff x="0" y="0"/>
          <a:chExt cx="0" cy="0"/>
        </a:xfrm>
      </p:grpSpPr>
      <p:sp>
        <p:nvSpPr>
          <p:cNvPr id="210" name="Google Shape;210;p10"/>
          <p:cNvSpPr txBox="1">
            <a:spLocks noGrp="1"/>
          </p:cNvSpPr>
          <p:nvPr>
            <p:ph type="title"/>
          </p:nvPr>
        </p:nvSpPr>
        <p:spPr>
          <a:xfrm>
            <a:off x="903600" y="4035800"/>
            <a:ext cx="7336800" cy="572700"/>
          </a:xfrm>
          <a:prstGeom prst="rect">
            <a:avLst/>
          </a:prstGeom>
          <a:solidFill>
            <a:schemeClr val="l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700"/>
              <a:buNone/>
              <a:defRPr>
                <a:solidFill>
                  <a:srgbClr val="000000"/>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11" name="Google Shape;211;p10"/>
          <p:cNvSpPr/>
          <p:nvPr/>
        </p:nvSpPr>
        <p:spPr>
          <a:xfrm>
            <a:off x="3446700"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4"/>
              </a:buClr>
              <a:buSzPts val="2700"/>
              <a:buFont typeface="Poppins Black"/>
              <a:buNone/>
              <a:defRPr sz="2700">
                <a:solidFill>
                  <a:schemeClr val="accent4"/>
                </a:solidFill>
                <a:latin typeface="Poppins Black"/>
                <a:ea typeface="Poppins Black"/>
                <a:cs typeface="Poppins Black"/>
                <a:sym typeface="Poppins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1pPr>
            <a:lvl2pPr marL="914400" lvl="1" indent="-317500">
              <a:lnSpc>
                <a:spcPct val="115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2pPr>
            <a:lvl3pPr marL="1371600" lvl="2" indent="-317500">
              <a:lnSpc>
                <a:spcPct val="115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3pPr>
            <a:lvl4pPr marL="1828800" lvl="3" indent="-317500">
              <a:lnSpc>
                <a:spcPct val="115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4pPr>
            <a:lvl5pPr marL="2286000" lvl="4" indent="-317500">
              <a:lnSpc>
                <a:spcPct val="115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5pPr>
            <a:lvl6pPr marL="2743200" lvl="5" indent="-317500">
              <a:lnSpc>
                <a:spcPct val="115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6pPr>
            <a:lvl7pPr marL="3200400" lvl="6" indent="-317500">
              <a:lnSpc>
                <a:spcPct val="115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7pPr>
            <a:lvl8pPr marL="3657600" lvl="7" indent="-317500">
              <a:lnSpc>
                <a:spcPct val="115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8pPr>
            <a:lvl9pPr marL="4114800" lvl="8" indent="-317500">
              <a:lnSpc>
                <a:spcPct val="115000"/>
              </a:lnSpc>
              <a:spcBef>
                <a:spcPts val="1600"/>
              </a:spcBef>
              <a:spcAft>
                <a:spcPts val="1600"/>
              </a:spcAft>
              <a:buClr>
                <a:schemeClr val="lt2"/>
              </a:buClr>
              <a:buSzPts val="1400"/>
              <a:buFont typeface="Poppins"/>
              <a:buChar char="■"/>
              <a:defRPr>
                <a:solidFill>
                  <a:schemeClr val="lt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grpSp>
        <p:nvGrpSpPr>
          <p:cNvPr id="1240" name="Google Shape;1240;p17"/>
          <p:cNvGrpSpPr/>
          <p:nvPr/>
        </p:nvGrpSpPr>
        <p:grpSpPr>
          <a:xfrm>
            <a:off x="835905" y="378282"/>
            <a:ext cx="7472190" cy="4302195"/>
            <a:chOff x="799450" y="378306"/>
            <a:chExt cx="6463273" cy="3721300"/>
          </a:xfrm>
        </p:grpSpPr>
        <p:sp>
          <p:nvSpPr>
            <p:cNvPr id="1241" name="Google Shape;1241;p17"/>
            <p:cNvSpPr/>
            <p:nvPr/>
          </p:nvSpPr>
          <p:spPr>
            <a:xfrm>
              <a:off x="812723" y="594106"/>
              <a:ext cx="6450000" cy="3505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7"/>
            <p:cNvSpPr/>
            <p:nvPr/>
          </p:nvSpPr>
          <p:spPr>
            <a:xfrm>
              <a:off x="799450" y="594106"/>
              <a:ext cx="6450000" cy="3505500"/>
            </a:xfrm>
            <a:prstGeom prst="frame">
              <a:avLst>
                <a:gd name="adj1" fmla="val 6202"/>
              </a:avLst>
            </a:prstGeom>
            <a:solidFill>
              <a:schemeClr val="accent4"/>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43" name="Google Shape;1243;p17"/>
            <p:cNvSpPr/>
            <p:nvPr/>
          </p:nvSpPr>
          <p:spPr>
            <a:xfrm>
              <a:off x="2980152" y="378306"/>
              <a:ext cx="2119800" cy="308700"/>
            </a:xfrm>
            <a:prstGeom prst="trapezoid">
              <a:avLst>
                <a:gd name="adj" fmla="val 25000"/>
              </a:avLst>
            </a:pr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4" name="Google Shape;1244;p17"/>
          <p:cNvSpPr txBox="1">
            <a:spLocks noGrp="1"/>
          </p:cNvSpPr>
          <p:nvPr>
            <p:ph type="ctrTitle"/>
          </p:nvPr>
        </p:nvSpPr>
        <p:spPr>
          <a:xfrm>
            <a:off x="1329244" y="1265312"/>
            <a:ext cx="6334500" cy="490186"/>
          </a:xfrm>
          <a:prstGeom prst="rect">
            <a:avLst/>
          </a:prstGeom>
        </p:spPr>
        <p:txBody>
          <a:bodyPr spcFirstLastPara="1" wrap="square" lIns="91425" tIns="91425" rIns="91425" bIns="91425" anchor="b" anchorCtr="0">
            <a:noAutofit/>
          </a:bodyPr>
          <a:lstStyle/>
          <a:p>
            <a:r>
              <a:rPr lang="vi-VN" sz="3200" b="1"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NHÓM 9</a:t>
            </a:r>
          </a:p>
        </p:txBody>
      </p:sp>
      <p:sp>
        <p:nvSpPr>
          <p:cNvPr id="1245" name="Google Shape;1245;p17"/>
          <p:cNvSpPr txBox="1">
            <a:spLocks noGrp="1"/>
          </p:cNvSpPr>
          <p:nvPr>
            <p:ph type="subTitle" idx="1"/>
          </p:nvPr>
        </p:nvSpPr>
        <p:spPr>
          <a:xfrm>
            <a:off x="1412422" y="1660893"/>
            <a:ext cx="6334500" cy="18032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Times New Roman" panose="02020603050405020304" pitchFamily="18" charset="0"/>
                <a:cs typeface="Times New Roman" panose="02020603050405020304" pitchFamily="18" charset="0"/>
              </a:rPr>
              <a:t>Sinh viên thực hiện :</a:t>
            </a:r>
            <a:r>
              <a:rPr lang="vi-VN" dirty="0">
                <a:solidFill>
                  <a:srgbClr val="000000"/>
                </a:solidFill>
                <a:latin typeface="Times New Roman" panose="02020603050405020304" pitchFamily="18" charset="0"/>
                <a:cs typeface="Times New Roman" panose="02020603050405020304" pitchFamily="18" charset="0"/>
              </a:rPr>
              <a:t>  Nguyễn Xuân Thái</a:t>
            </a:r>
          </a:p>
          <a:p>
            <a:pPr marL="0" lvl="0" indent="0" algn="l" rtl="0">
              <a:spcBef>
                <a:spcPts val="0"/>
              </a:spcBef>
              <a:spcAft>
                <a:spcPts val="0"/>
              </a:spcAft>
              <a:buNone/>
            </a:pPr>
            <a:r>
              <a:rPr lang="vi-VN" dirty="0">
                <a:solidFill>
                  <a:srgbClr val="000000"/>
                </a:solidFill>
                <a:latin typeface="Times New Roman" panose="02020603050405020304" pitchFamily="18" charset="0"/>
                <a:cs typeface="Times New Roman" panose="02020603050405020304" pitchFamily="18" charset="0"/>
              </a:rPr>
              <a:t>                                   Nguyễn Thế Tuấn</a:t>
            </a:r>
          </a:p>
          <a:p>
            <a:pPr marL="0" lvl="0" indent="0" algn="l" rtl="0">
              <a:spcBef>
                <a:spcPts val="0"/>
              </a:spcBef>
              <a:spcAft>
                <a:spcPts val="0"/>
              </a:spcAft>
              <a:buNone/>
            </a:pPr>
            <a:r>
              <a:rPr lang="vi-VN" dirty="0">
                <a:solidFill>
                  <a:srgbClr val="000000"/>
                </a:solidFill>
                <a:latin typeface="Times New Roman" panose="02020603050405020304" pitchFamily="18" charset="0"/>
                <a:cs typeface="Times New Roman" panose="02020603050405020304" pitchFamily="18" charset="0"/>
              </a:rPr>
              <a:t>                                   Ngô Quang Triệu</a:t>
            </a:r>
          </a:p>
          <a:p>
            <a:pPr marL="0" lvl="0" indent="0" algn="l" rtl="0">
              <a:spcBef>
                <a:spcPts val="0"/>
              </a:spcBef>
              <a:spcAft>
                <a:spcPts val="0"/>
              </a:spcAft>
              <a:buNone/>
            </a:pPr>
            <a:r>
              <a:rPr lang="vi-VN" dirty="0">
                <a:solidFill>
                  <a:srgbClr val="000000"/>
                </a:solidFill>
                <a:latin typeface="Times New Roman" panose="02020603050405020304" pitchFamily="18" charset="0"/>
                <a:cs typeface="Times New Roman" panose="02020603050405020304" pitchFamily="18" charset="0"/>
              </a:rPr>
              <a:t>                                   Phan Ngọc Phạm Bằng </a:t>
            </a:r>
            <a:endParaRPr dirty="0">
              <a:solidFill>
                <a:srgbClr val="000000"/>
              </a:solidFill>
              <a:latin typeface="Times New Roman" panose="02020603050405020304" pitchFamily="18" charset="0"/>
              <a:cs typeface="Times New Roman" panose="02020603050405020304" pitchFamily="18" charset="0"/>
            </a:endParaRPr>
          </a:p>
        </p:txBody>
      </p:sp>
      <p:grpSp>
        <p:nvGrpSpPr>
          <p:cNvPr id="1246" name="Google Shape;1246;p17"/>
          <p:cNvGrpSpPr/>
          <p:nvPr/>
        </p:nvGrpSpPr>
        <p:grpSpPr>
          <a:xfrm flipH="1">
            <a:off x="7472387" y="3482549"/>
            <a:ext cx="1530341" cy="1510858"/>
            <a:chOff x="1422333" y="551900"/>
            <a:chExt cx="4651492" cy="4592275"/>
          </a:xfrm>
        </p:grpSpPr>
        <p:sp>
          <p:nvSpPr>
            <p:cNvPr id="1247" name="Google Shape;1247;p17"/>
            <p:cNvSpPr/>
            <p:nvPr/>
          </p:nvSpPr>
          <p:spPr>
            <a:xfrm>
              <a:off x="5003050" y="1087850"/>
              <a:ext cx="917475" cy="1498925"/>
            </a:xfrm>
            <a:custGeom>
              <a:avLst/>
              <a:gdLst/>
              <a:ahLst/>
              <a:cxnLst/>
              <a:rect l="l" t="t" r="r" b="b"/>
              <a:pathLst>
                <a:path w="36699" h="59957" extrusionOk="0">
                  <a:moveTo>
                    <a:pt x="36698" y="1"/>
                  </a:moveTo>
                  <a:cubicBezTo>
                    <a:pt x="35328" y="621"/>
                    <a:pt x="33828" y="979"/>
                    <a:pt x="32229" y="979"/>
                  </a:cubicBezTo>
                  <a:cubicBezTo>
                    <a:pt x="30924" y="979"/>
                    <a:pt x="29685" y="751"/>
                    <a:pt x="28543" y="327"/>
                  </a:cubicBezTo>
                  <a:lnTo>
                    <a:pt x="28543" y="51801"/>
                  </a:lnTo>
                  <a:lnTo>
                    <a:pt x="4078" y="51801"/>
                  </a:lnTo>
                  <a:cubicBezTo>
                    <a:pt x="1828" y="51801"/>
                    <a:pt x="1" y="53628"/>
                    <a:pt x="1" y="55879"/>
                  </a:cubicBezTo>
                  <a:cubicBezTo>
                    <a:pt x="1" y="58129"/>
                    <a:pt x="1828" y="59956"/>
                    <a:pt x="4078" y="59956"/>
                  </a:cubicBezTo>
                  <a:lnTo>
                    <a:pt x="32621" y="59956"/>
                  </a:lnTo>
                  <a:cubicBezTo>
                    <a:pt x="34872" y="59956"/>
                    <a:pt x="36698" y="58129"/>
                    <a:pt x="36698" y="55879"/>
                  </a:cubicBezTo>
                  <a:lnTo>
                    <a:pt x="366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7"/>
            <p:cNvSpPr/>
            <p:nvPr/>
          </p:nvSpPr>
          <p:spPr>
            <a:xfrm>
              <a:off x="4936062" y="1056925"/>
              <a:ext cx="978625" cy="1560025"/>
            </a:xfrm>
            <a:custGeom>
              <a:avLst/>
              <a:gdLst/>
              <a:ahLst/>
              <a:cxnLst/>
              <a:rect l="l" t="t" r="r" b="b"/>
              <a:pathLst>
                <a:path w="39145" h="62401" extrusionOk="0">
                  <a:moveTo>
                    <a:pt x="36698" y="2999"/>
                  </a:moveTo>
                  <a:lnTo>
                    <a:pt x="36698" y="57116"/>
                  </a:lnTo>
                  <a:cubicBezTo>
                    <a:pt x="36698" y="58681"/>
                    <a:pt x="35393" y="59954"/>
                    <a:pt x="33828" y="59954"/>
                  </a:cubicBezTo>
                  <a:lnTo>
                    <a:pt x="5285" y="59954"/>
                  </a:lnTo>
                  <a:cubicBezTo>
                    <a:pt x="3720" y="59954"/>
                    <a:pt x="2447" y="58681"/>
                    <a:pt x="2447" y="57116"/>
                  </a:cubicBezTo>
                  <a:cubicBezTo>
                    <a:pt x="2447" y="55517"/>
                    <a:pt x="3720" y="54245"/>
                    <a:pt x="5285" y="54245"/>
                  </a:cubicBezTo>
                  <a:lnTo>
                    <a:pt x="29750" y="54245"/>
                  </a:lnTo>
                  <a:cubicBezTo>
                    <a:pt x="30435" y="54245"/>
                    <a:pt x="30990" y="53691"/>
                    <a:pt x="30990" y="53038"/>
                  </a:cubicBezTo>
                  <a:lnTo>
                    <a:pt x="30990" y="3195"/>
                  </a:lnTo>
                  <a:cubicBezTo>
                    <a:pt x="31787" y="3363"/>
                    <a:pt x="32607" y="3447"/>
                    <a:pt x="33432" y="3447"/>
                  </a:cubicBezTo>
                  <a:cubicBezTo>
                    <a:pt x="34531" y="3447"/>
                    <a:pt x="35636" y="3298"/>
                    <a:pt x="36698" y="2999"/>
                  </a:cubicBezTo>
                  <a:close/>
                  <a:moveTo>
                    <a:pt x="37924" y="0"/>
                  </a:moveTo>
                  <a:cubicBezTo>
                    <a:pt x="37743" y="0"/>
                    <a:pt x="37557" y="42"/>
                    <a:pt x="37383" y="129"/>
                  </a:cubicBezTo>
                  <a:cubicBezTo>
                    <a:pt x="36141" y="705"/>
                    <a:pt x="34781" y="993"/>
                    <a:pt x="33421" y="993"/>
                  </a:cubicBezTo>
                  <a:cubicBezTo>
                    <a:pt x="32316" y="993"/>
                    <a:pt x="31213" y="803"/>
                    <a:pt x="30174" y="422"/>
                  </a:cubicBezTo>
                  <a:cubicBezTo>
                    <a:pt x="30036" y="372"/>
                    <a:pt x="29888" y="346"/>
                    <a:pt x="29740" y="346"/>
                  </a:cubicBezTo>
                  <a:cubicBezTo>
                    <a:pt x="29503" y="346"/>
                    <a:pt x="29266" y="412"/>
                    <a:pt x="29065" y="553"/>
                  </a:cubicBezTo>
                  <a:cubicBezTo>
                    <a:pt x="28739" y="781"/>
                    <a:pt x="28543" y="1173"/>
                    <a:pt x="28543" y="1564"/>
                  </a:cubicBezTo>
                  <a:lnTo>
                    <a:pt x="28543" y="51799"/>
                  </a:lnTo>
                  <a:lnTo>
                    <a:pt x="5285" y="51799"/>
                  </a:lnTo>
                  <a:cubicBezTo>
                    <a:pt x="2382" y="51799"/>
                    <a:pt x="1" y="54180"/>
                    <a:pt x="1" y="57083"/>
                  </a:cubicBezTo>
                  <a:cubicBezTo>
                    <a:pt x="1" y="60019"/>
                    <a:pt x="2382" y="62400"/>
                    <a:pt x="5285" y="62400"/>
                  </a:cubicBezTo>
                  <a:lnTo>
                    <a:pt x="33828" y="62400"/>
                  </a:lnTo>
                  <a:cubicBezTo>
                    <a:pt x="36764" y="62400"/>
                    <a:pt x="39145" y="60019"/>
                    <a:pt x="39145" y="57083"/>
                  </a:cubicBezTo>
                  <a:lnTo>
                    <a:pt x="39145" y="1238"/>
                  </a:lnTo>
                  <a:cubicBezTo>
                    <a:pt x="39145" y="814"/>
                    <a:pt x="38916" y="422"/>
                    <a:pt x="38558" y="194"/>
                  </a:cubicBezTo>
                  <a:cubicBezTo>
                    <a:pt x="38376" y="67"/>
                    <a:pt x="38153" y="0"/>
                    <a:pt x="37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7"/>
            <p:cNvSpPr/>
            <p:nvPr/>
          </p:nvSpPr>
          <p:spPr>
            <a:xfrm>
              <a:off x="2128425" y="2340475"/>
              <a:ext cx="203900" cy="2161075"/>
            </a:xfrm>
            <a:custGeom>
              <a:avLst/>
              <a:gdLst/>
              <a:ahLst/>
              <a:cxnLst/>
              <a:rect l="l" t="t" r="r" b="b"/>
              <a:pathLst>
                <a:path w="8156" h="86443" extrusionOk="0">
                  <a:moveTo>
                    <a:pt x="4078" y="0"/>
                  </a:moveTo>
                  <a:cubicBezTo>
                    <a:pt x="1828" y="0"/>
                    <a:pt x="1" y="1827"/>
                    <a:pt x="1" y="4077"/>
                  </a:cubicBezTo>
                  <a:lnTo>
                    <a:pt x="1" y="86443"/>
                  </a:lnTo>
                  <a:lnTo>
                    <a:pt x="8156" y="86443"/>
                  </a:lnTo>
                  <a:lnTo>
                    <a:pt x="8156" y="4077"/>
                  </a:lnTo>
                  <a:cubicBezTo>
                    <a:pt x="8156" y="1827"/>
                    <a:pt x="6329" y="0"/>
                    <a:pt x="4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7"/>
            <p:cNvSpPr/>
            <p:nvPr/>
          </p:nvSpPr>
          <p:spPr>
            <a:xfrm>
              <a:off x="2043031" y="2310300"/>
              <a:ext cx="265075" cy="2222250"/>
            </a:xfrm>
            <a:custGeom>
              <a:avLst/>
              <a:gdLst/>
              <a:ahLst/>
              <a:cxnLst/>
              <a:rect l="l" t="t" r="r" b="b"/>
              <a:pathLst>
                <a:path w="10603" h="88890" extrusionOk="0">
                  <a:moveTo>
                    <a:pt x="5285" y="0"/>
                  </a:moveTo>
                  <a:cubicBezTo>
                    <a:pt x="2382" y="0"/>
                    <a:pt x="1" y="2349"/>
                    <a:pt x="1" y="5284"/>
                  </a:cubicBezTo>
                  <a:lnTo>
                    <a:pt x="1" y="40579"/>
                  </a:lnTo>
                  <a:cubicBezTo>
                    <a:pt x="1" y="41232"/>
                    <a:pt x="523" y="41786"/>
                    <a:pt x="1208" y="41786"/>
                  </a:cubicBezTo>
                  <a:cubicBezTo>
                    <a:pt x="1893" y="41786"/>
                    <a:pt x="2447" y="41232"/>
                    <a:pt x="2447" y="40579"/>
                  </a:cubicBezTo>
                  <a:lnTo>
                    <a:pt x="2447" y="5284"/>
                  </a:lnTo>
                  <a:cubicBezTo>
                    <a:pt x="2447" y="3719"/>
                    <a:pt x="3720" y="2447"/>
                    <a:pt x="5285" y="2447"/>
                  </a:cubicBezTo>
                  <a:cubicBezTo>
                    <a:pt x="6851" y="2447"/>
                    <a:pt x="8156" y="3719"/>
                    <a:pt x="8156" y="5284"/>
                  </a:cubicBezTo>
                  <a:lnTo>
                    <a:pt x="8156" y="86443"/>
                  </a:lnTo>
                  <a:lnTo>
                    <a:pt x="2447" y="86443"/>
                  </a:lnTo>
                  <a:lnTo>
                    <a:pt x="2447" y="52159"/>
                  </a:lnTo>
                  <a:cubicBezTo>
                    <a:pt x="2447" y="51507"/>
                    <a:pt x="1893" y="50952"/>
                    <a:pt x="1208" y="50952"/>
                  </a:cubicBezTo>
                  <a:cubicBezTo>
                    <a:pt x="523" y="50952"/>
                    <a:pt x="1" y="51507"/>
                    <a:pt x="1" y="52159"/>
                  </a:cubicBezTo>
                  <a:lnTo>
                    <a:pt x="1" y="87650"/>
                  </a:lnTo>
                  <a:cubicBezTo>
                    <a:pt x="1" y="88335"/>
                    <a:pt x="523" y="88889"/>
                    <a:pt x="1208" y="88889"/>
                  </a:cubicBezTo>
                  <a:lnTo>
                    <a:pt x="9363" y="88889"/>
                  </a:lnTo>
                  <a:cubicBezTo>
                    <a:pt x="10048" y="88889"/>
                    <a:pt x="10602" y="88335"/>
                    <a:pt x="10602" y="87650"/>
                  </a:cubicBezTo>
                  <a:lnTo>
                    <a:pt x="10602" y="5284"/>
                  </a:lnTo>
                  <a:cubicBezTo>
                    <a:pt x="10602" y="2349"/>
                    <a:pt x="8221" y="0"/>
                    <a:pt x="5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7"/>
            <p:cNvSpPr/>
            <p:nvPr/>
          </p:nvSpPr>
          <p:spPr>
            <a:xfrm>
              <a:off x="5268100" y="2340475"/>
              <a:ext cx="203900" cy="2161075"/>
            </a:xfrm>
            <a:custGeom>
              <a:avLst/>
              <a:gdLst/>
              <a:ahLst/>
              <a:cxnLst/>
              <a:rect l="l" t="t" r="r" b="b"/>
              <a:pathLst>
                <a:path w="8156" h="86443" extrusionOk="0">
                  <a:moveTo>
                    <a:pt x="4078" y="0"/>
                  </a:moveTo>
                  <a:cubicBezTo>
                    <a:pt x="1827" y="0"/>
                    <a:pt x="0" y="1827"/>
                    <a:pt x="0" y="4077"/>
                  </a:cubicBezTo>
                  <a:lnTo>
                    <a:pt x="0" y="86443"/>
                  </a:lnTo>
                  <a:lnTo>
                    <a:pt x="8155" y="86443"/>
                  </a:lnTo>
                  <a:lnTo>
                    <a:pt x="8155" y="4077"/>
                  </a:lnTo>
                  <a:cubicBezTo>
                    <a:pt x="8155" y="1827"/>
                    <a:pt x="6329" y="0"/>
                    <a:pt x="4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7"/>
            <p:cNvSpPr/>
            <p:nvPr/>
          </p:nvSpPr>
          <p:spPr>
            <a:xfrm>
              <a:off x="5182706" y="2310300"/>
              <a:ext cx="265050" cy="2222250"/>
            </a:xfrm>
            <a:custGeom>
              <a:avLst/>
              <a:gdLst/>
              <a:ahLst/>
              <a:cxnLst/>
              <a:rect l="l" t="t" r="r" b="b"/>
              <a:pathLst>
                <a:path w="10602" h="88890" extrusionOk="0">
                  <a:moveTo>
                    <a:pt x="5285" y="2447"/>
                  </a:moveTo>
                  <a:cubicBezTo>
                    <a:pt x="6851" y="2447"/>
                    <a:pt x="8155" y="3719"/>
                    <a:pt x="8155" y="5284"/>
                  </a:cubicBezTo>
                  <a:lnTo>
                    <a:pt x="8155" y="86443"/>
                  </a:lnTo>
                  <a:lnTo>
                    <a:pt x="2447" y="86443"/>
                  </a:lnTo>
                  <a:lnTo>
                    <a:pt x="2447" y="5284"/>
                  </a:lnTo>
                  <a:cubicBezTo>
                    <a:pt x="2447" y="3719"/>
                    <a:pt x="3719" y="2447"/>
                    <a:pt x="5285" y="2447"/>
                  </a:cubicBezTo>
                  <a:close/>
                  <a:moveTo>
                    <a:pt x="5285" y="0"/>
                  </a:moveTo>
                  <a:cubicBezTo>
                    <a:pt x="2382" y="0"/>
                    <a:pt x="0" y="2349"/>
                    <a:pt x="0" y="5284"/>
                  </a:cubicBezTo>
                  <a:lnTo>
                    <a:pt x="0" y="87650"/>
                  </a:lnTo>
                  <a:cubicBezTo>
                    <a:pt x="0" y="88335"/>
                    <a:pt x="522" y="88889"/>
                    <a:pt x="1207" y="88889"/>
                  </a:cubicBezTo>
                  <a:lnTo>
                    <a:pt x="9362" y="88889"/>
                  </a:lnTo>
                  <a:cubicBezTo>
                    <a:pt x="10047" y="88889"/>
                    <a:pt x="10602" y="88335"/>
                    <a:pt x="10602" y="87650"/>
                  </a:cubicBezTo>
                  <a:lnTo>
                    <a:pt x="10602" y="5284"/>
                  </a:lnTo>
                  <a:cubicBezTo>
                    <a:pt x="10602" y="2349"/>
                    <a:pt x="8221" y="0"/>
                    <a:pt x="5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7"/>
            <p:cNvSpPr/>
            <p:nvPr/>
          </p:nvSpPr>
          <p:spPr>
            <a:xfrm>
              <a:off x="5543725" y="582250"/>
              <a:ext cx="530100" cy="530100"/>
            </a:xfrm>
            <a:custGeom>
              <a:avLst/>
              <a:gdLst/>
              <a:ahLst/>
              <a:cxnLst/>
              <a:rect l="l" t="t" r="r" b="b"/>
              <a:pathLst>
                <a:path w="21204" h="21204" extrusionOk="0">
                  <a:moveTo>
                    <a:pt x="10602" y="1"/>
                  </a:moveTo>
                  <a:cubicBezTo>
                    <a:pt x="4731" y="1"/>
                    <a:pt x="1" y="4763"/>
                    <a:pt x="1" y="10602"/>
                  </a:cubicBezTo>
                  <a:cubicBezTo>
                    <a:pt x="1" y="16441"/>
                    <a:pt x="4731" y="21203"/>
                    <a:pt x="10602" y="21203"/>
                  </a:cubicBezTo>
                  <a:cubicBezTo>
                    <a:pt x="16441" y="21203"/>
                    <a:pt x="21204" y="16441"/>
                    <a:pt x="21204" y="10602"/>
                  </a:cubicBezTo>
                  <a:cubicBezTo>
                    <a:pt x="21204" y="4763"/>
                    <a:pt x="16441" y="1"/>
                    <a:pt x="10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7"/>
            <p:cNvSpPr/>
            <p:nvPr/>
          </p:nvSpPr>
          <p:spPr>
            <a:xfrm>
              <a:off x="5457531" y="552075"/>
              <a:ext cx="591250" cy="591275"/>
            </a:xfrm>
            <a:custGeom>
              <a:avLst/>
              <a:gdLst/>
              <a:ahLst/>
              <a:cxnLst/>
              <a:rect l="l" t="t" r="r" b="b"/>
              <a:pathLst>
                <a:path w="23650" h="23651" extrusionOk="0">
                  <a:moveTo>
                    <a:pt x="11841" y="2447"/>
                  </a:moveTo>
                  <a:cubicBezTo>
                    <a:pt x="16995" y="2447"/>
                    <a:pt x="21203" y="6622"/>
                    <a:pt x="21203" y="11809"/>
                  </a:cubicBezTo>
                  <a:cubicBezTo>
                    <a:pt x="21203" y="16996"/>
                    <a:pt x="16995" y="21204"/>
                    <a:pt x="11841" y="21204"/>
                  </a:cubicBezTo>
                  <a:cubicBezTo>
                    <a:pt x="6655" y="21204"/>
                    <a:pt x="2447" y="16996"/>
                    <a:pt x="2447" y="11809"/>
                  </a:cubicBezTo>
                  <a:cubicBezTo>
                    <a:pt x="2447" y="6622"/>
                    <a:pt x="6655" y="2447"/>
                    <a:pt x="11841" y="2447"/>
                  </a:cubicBezTo>
                  <a:close/>
                  <a:moveTo>
                    <a:pt x="11841" y="1"/>
                  </a:moveTo>
                  <a:cubicBezTo>
                    <a:pt x="5317" y="1"/>
                    <a:pt x="0" y="5285"/>
                    <a:pt x="0" y="11809"/>
                  </a:cubicBezTo>
                  <a:cubicBezTo>
                    <a:pt x="0" y="18333"/>
                    <a:pt x="5317" y="23650"/>
                    <a:pt x="11841" y="23650"/>
                  </a:cubicBezTo>
                  <a:cubicBezTo>
                    <a:pt x="18365" y="23650"/>
                    <a:pt x="23650" y="18333"/>
                    <a:pt x="23650" y="11809"/>
                  </a:cubicBezTo>
                  <a:cubicBezTo>
                    <a:pt x="23650" y="5285"/>
                    <a:pt x="18365" y="1"/>
                    <a:pt x="11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7"/>
            <p:cNvSpPr/>
            <p:nvPr/>
          </p:nvSpPr>
          <p:spPr>
            <a:xfrm>
              <a:off x="1891125" y="779600"/>
              <a:ext cx="535000" cy="559450"/>
            </a:xfrm>
            <a:custGeom>
              <a:avLst/>
              <a:gdLst/>
              <a:ahLst/>
              <a:cxnLst/>
              <a:rect l="l" t="t" r="r" b="b"/>
              <a:pathLst>
                <a:path w="21400" h="22378" extrusionOk="0">
                  <a:moveTo>
                    <a:pt x="10635" y="1"/>
                  </a:moveTo>
                  <a:cubicBezTo>
                    <a:pt x="9819" y="9428"/>
                    <a:pt x="0" y="10928"/>
                    <a:pt x="0" y="10928"/>
                  </a:cubicBezTo>
                  <a:cubicBezTo>
                    <a:pt x="8449" y="11320"/>
                    <a:pt x="10537" y="22378"/>
                    <a:pt x="10537" y="22378"/>
                  </a:cubicBezTo>
                  <a:cubicBezTo>
                    <a:pt x="10732" y="14484"/>
                    <a:pt x="21399" y="10798"/>
                    <a:pt x="21399" y="10798"/>
                  </a:cubicBezTo>
                  <a:cubicBezTo>
                    <a:pt x="13407" y="10308"/>
                    <a:pt x="10635" y="1"/>
                    <a:pt x="10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7"/>
            <p:cNvSpPr/>
            <p:nvPr/>
          </p:nvSpPr>
          <p:spPr>
            <a:xfrm>
              <a:off x="1804906" y="749250"/>
              <a:ext cx="598600" cy="620800"/>
            </a:xfrm>
            <a:custGeom>
              <a:avLst/>
              <a:gdLst/>
              <a:ahLst/>
              <a:cxnLst/>
              <a:rect l="l" t="t" r="r" b="b"/>
              <a:pathLst>
                <a:path w="23944" h="24832" extrusionOk="0">
                  <a:moveTo>
                    <a:pt x="12168" y="5259"/>
                  </a:moveTo>
                  <a:cubicBezTo>
                    <a:pt x="13440" y="7739"/>
                    <a:pt x="15593" y="10870"/>
                    <a:pt x="18953" y="12371"/>
                  </a:cubicBezTo>
                  <a:cubicBezTo>
                    <a:pt x="16507" y="13708"/>
                    <a:pt x="13310" y="15959"/>
                    <a:pt x="11646" y="19221"/>
                  </a:cubicBezTo>
                  <a:cubicBezTo>
                    <a:pt x="10570" y="16676"/>
                    <a:pt x="8645" y="13610"/>
                    <a:pt x="5481" y="11979"/>
                  </a:cubicBezTo>
                  <a:cubicBezTo>
                    <a:pt x="7862" y="10837"/>
                    <a:pt x="10700" y="8815"/>
                    <a:pt x="12168" y="5259"/>
                  </a:cubicBezTo>
                  <a:close/>
                  <a:moveTo>
                    <a:pt x="11878" y="1"/>
                  </a:moveTo>
                  <a:cubicBezTo>
                    <a:pt x="11834" y="1"/>
                    <a:pt x="11789" y="3"/>
                    <a:pt x="11744" y="8"/>
                  </a:cubicBezTo>
                  <a:cubicBezTo>
                    <a:pt x="11157" y="40"/>
                    <a:pt x="10700" y="530"/>
                    <a:pt x="10635" y="1117"/>
                  </a:cubicBezTo>
                  <a:cubicBezTo>
                    <a:pt x="9950" y="9435"/>
                    <a:pt x="1436" y="10870"/>
                    <a:pt x="1077" y="10935"/>
                  </a:cubicBezTo>
                  <a:cubicBezTo>
                    <a:pt x="425" y="11001"/>
                    <a:pt x="1" y="11555"/>
                    <a:pt x="34" y="12207"/>
                  </a:cubicBezTo>
                  <a:cubicBezTo>
                    <a:pt x="66" y="12827"/>
                    <a:pt x="555" y="13317"/>
                    <a:pt x="1175" y="13349"/>
                  </a:cubicBezTo>
                  <a:cubicBezTo>
                    <a:pt x="8547" y="13708"/>
                    <a:pt x="10570" y="23722"/>
                    <a:pt x="10570" y="23820"/>
                  </a:cubicBezTo>
                  <a:cubicBezTo>
                    <a:pt x="10700" y="24407"/>
                    <a:pt x="11190" y="24831"/>
                    <a:pt x="11777" y="24831"/>
                  </a:cubicBezTo>
                  <a:cubicBezTo>
                    <a:pt x="11809" y="24831"/>
                    <a:pt x="11842" y="24831"/>
                    <a:pt x="11875" y="24799"/>
                  </a:cubicBezTo>
                  <a:cubicBezTo>
                    <a:pt x="12527" y="24766"/>
                    <a:pt x="12984" y="24244"/>
                    <a:pt x="13016" y="23624"/>
                  </a:cubicBezTo>
                  <a:cubicBezTo>
                    <a:pt x="13179" y="16676"/>
                    <a:pt x="22965" y="13219"/>
                    <a:pt x="23063" y="13153"/>
                  </a:cubicBezTo>
                  <a:cubicBezTo>
                    <a:pt x="23618" y="12990"/>
                    <a:pt x="23944" y="12436"/>
                    <a:pt x="23846" y="11849"/>
                  </a:cubicBezTo>
                  <a:cubicBezTo>
                    <a:pt x="23781" y="11262"/>
                    <a:pt x="23291" y="10837"/>
                    <a:pt x="22737" y="10805"/>
                  </a:cubicBezTo>
                  <a:cubicBezTo>
                    <a:pt x="15724" y="10381"/>
                    <a:pt x="13081" y="986"/>
                    <a:pt x="13049" y="888"/>
                  </a:cubicBezTo>
                  <a:cubicBezTo>
                    <a:pt x="12898" y="374"/>
                    <a:pt x="12438" y="1"/>
                    <a:pt x="118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7"/>
            <p:cNvSpPr/>
            <p:nvPr/>
          </p:nvSpPr>
          <p:spPr>
            <a:xfrm>
              <a:off x="1526600" y="1125375"/>
              <a:ext cx="378400" cy="396350"/>
            </a:xfrm>
            <a:custGeom>
              <a:avLst/>
              <a:gdLst/>
              <a:ahLst/>
              <a:cxnLst/>
              <a:rect l="l" t="t" r="r" b="b"/>
              <a:pathLst>
                <a:path w="15136" h="15854" extrusionOk="0">
                  <a:moveTo>
                    <a:pt x="7503" y="0"/>
                  </a:moveTo>
                  <a:cubicBezTo>
                    <a:pt x="6948" y="6687"/>
                    <a:pt x="0" y="7731"/>
                    <a:pt x="0" y="7731"/>
                  </a:cubicBezTo>
                  <a:cubicBezTo>
                    <a:pt x="5970" y="8025"/>
                    <a:pt x="7470" y="15854"/>
                    <a:pt x="7470" y="15854"/>
                  </a:cubicBezTo>
                  <a:cubicBezTo>
                    <a:pt x="7568" y="10276"/>
                    <a:pt x="15136" y="7666"/>
                    <a:pt x="15136" y="7666"/>
                  </a:cubicBezTo>
                  <a:cubicBezTo>
                    <a:pt x="9493" y="7307"/>
                    <a:pt x="7503"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7"/>
            <p:cNvSpPr/>
            <p:nvPr/>
          </p:nvSpPr>
          <p:spPr>
            <a:xfrm>
              <a:off x="1422333" y="1095025"/>
              <a:ext cx="442025" cy="456875"/>
            </a:xfrm>
            <a:custGeom>
              <a:avLst/>
              <a:gdLst/>
              <a:ahLst/>
              <a:cxnLst/>
              <a:rect l="l" t="t" r="r" b="b"/>
              <a:pathLst>
                <a:path w="17681" h="18275" extrusionOk="0">
                  <a:moveTo>
                    <a:pt x="8971" y="4868"/>
                  </a:moveTo>
                  <a:cubicBezTo>
                    <a:pt x="9852" y="6401"/>
                    <a:pt x="11157" y="8097"/>
                    <a:pt x="13016" y="9141"/>
                  </a:cubicBezTo>
                  <a:cubicBezTo>
                    <a:pt x="11516" y="10022"/>
                    <a:pt x="9754" y="11359"/>
                    <a:pt x="8645" y="13186"/>
                  </a:cubicBezTo>
                  <a:cubicBezTo>
                    <a:pt x="7895" y="11653"/>
                    <a:pt x="6721" y="9957"/>
                    <a:pt x="5024" y="8880"/>
                  </a:cubicBezTo>
                  <a:cubicBezTo>
                    <a:pt x="6525" y="8032"/>
                    <a:pt x="8025" y="6727"/>
                    <a:pt x="8971" y="4868"/>
                  </a:cubicBezTo>
                  <a:close/>
                  <a:moveTo>
                    <a:pt x="8773" y="0"/>
                  </a:moveTo>
                  <a:cubicBezTo>
                    <a:pt x="8731" y="0"/>
                    <a:pt x="8688" y="3"/>
                    <a:pt x="8645" y="7"/>
                  </a:cubicBezTo>
                  <a:cubicBezTo>
                    <a:pt x="8058" y="73"/>
                    <a:pt x="7601" y="529"/>
                    <a:pt x="7536" y="1117"/>
                  </a:cubicBezTo>
                  <a:cubicBezTo>
                    <a:pt x="7079" y="6727"/>
                    <a:pt x="1306" y="7706"/>
                    <a:pt x="1045" y="7738"/>
                  </a:cubicBezTo>
                  <a:cubicBezTo>
                    <a:pt x="425" y="7836"/>
                    <a:pt x="1" y="8391"/>
                    <a:pt x="33" y="9011"/>
                  </a:cubicBezTo>
                  <a:cubicBezTo>
                    <a:pt x="66" y="9630"/>
                    <a:pt x="555" y="10152"/>
                    <a:pt x="1175" y="10185"/>
                  </a:cubicBezTo>
                  <a:cubicBezTo>
                    <a:pt x="6101" y="10413"/>
                    <a:pt x="7471" y="17231"/>
                    <a:pt x="7503" y="17296"/>
                  </a:cubicBezTo>
                  <a:cubicBezTo>
                    <a:pt x="7601" y="17883"/>
                    <a:pt x="8123" y="18275"/>
                    <a:pt x="8710" y="18275"/>
                  </a:cubicBezTo>
                  <a:lnTo>
                    <a:pt x="8808" y="18275"/>
                  </a:lnTo>
                  <a:cubicBezTo>
                    <a:pt x="9428" y="18242"/>
                    <a:pt x="9917" y="17720"/>
                    <a:pt x="9917" y="17100"/>
                  </a:cubicBezTo>
                  <a:cubicBezTo>
                    <a:pt x="10015" y="12436"/>
                    <a:pt x="16702" y="10054"/>
                    <a:pt x="16767" y="10022"/>
                  </a:cubicBezTo>
                  <a:cubicBezTo>
                    <a:pt x="17322" y="9826"/>
                    <a:pt x="17681" y="9272"/>
                    <a:pt x="17583" y="8717"/>
                  </a:cubicBezTo>
                  <a:cubicBezTo>
                    <a:pt x="17518" y="8130"/>
                    <a:pt x="17028" y="7673"/>
                    <a:pt x="16441" y="7641"/>
                  </a:cubicBezTo>
                  <a:cubicBezTo>
                    <a:pt x="11744" y="7380"/>
                    <a:pt x="9950" y="986"/>
                    <a:pt x="9950" y="921"/>
                  </a:cubicBezTo>
                  <a:cubicBezTo>
                    <a:pt x="9799" y="377"/>
                    <a:pt x="9311" y="0"/>
                    <a:pt x="87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7"/>
            <p:cNvSpPr/>
            <p:nvPr/>
          </p:nvSpPr>
          <p:spPr>
            <a:xfrm>
              <a:off x="1526600" y="582250"/>
              <a:ext cx="378400" cy="395550"/>
            </a:xfrm>
            <a:custGeom>
              <a:avLst/>
              <a:gdLst/>
              <a:ahLst/>
              <a:cxnLst/>
              <a:rect l="l" t="t" r="r" b="b"/>
              <a:pathLst>
                <a:path w="15136" h="15822" extrusionOk="0">
                  <a:moveTo>
                    <a:pt x="7503" y="1"/>
                  </a:moveTo>
                  <a:cubicBezTo>
                    <a:pt x="6948" y="6655"/>
                    <a:pt x="0" y="7731"/>
                    <a:pt x="0" y="7731"/>
                  </a:cubicBezTo>
                  <a:cubicBezTo>
                    <a:pt x="5970" y="7992"/>
                    <a:pt x="7470" y="15821"/>
                    <a:pt x="7470" y="15821"/>
                  </a:cubicBezTo>
                  <a:cubicBezTo>
                    <a:pt x="7568" y="10243"/>
                    <a:pt x="15136" y="7634"/>
                    <a:pt x="15136" y="7634"/>
                  </a:cubicBezTo>
                  <a:cubicBezTo>
                    <a:pt x="9493" y="7307"/>
                    <a:pt x="7503" y="1"/>
                    <a:pt x="75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7"/>
            <p:cNvSpPr/>
            <p:nvPr/>
          </p:nvSpPr>
          <p:spPr>
            <a:xfrm>
              <a:off x="1422333" y="551900"/>
              <a:ext cx="442025" cy="456875"/>
            </a:xfrm>
            <a:custGeom>
              <a:avLst/>
              <a:gdLst/>
              <a:ahLst/>
              <a:cxnLst/>
              <a:rect l="l" t="t" r="r" b="b"/>
              <a:pathLst>
                <a:path w="17681" h="18275" extrusionOk="0">
                  <a:moveTo>
                    <a:pt x="8971" y="4868"/>
                  </a:moveTo>
                  <a:cubicBezTo>
                    <a:pt x="9852" y="6401"/>
                    <a:pt x="11157" y="8097"/>
                    <a:pt x="13016" y="9109"/>
                  </a:cubicBezTo>
                  <a:cubicBezTo>
                    <a:pt x="11516" y="10022"/>
                    <a:pt x="9754" y="11359"/>
                    <a:pt x="8645" y="13186"/>
                  </a:cubicBezTo>
                  <a:cubicBezTo>
                    <a:pt x="7895" y="11653"/>
                    <a:pt x="6721" y="9957"/>
                    <a:pt x="5024" y="8880"/>
                  </a:cubicBezTo>
                  <a:cubicBezTo>
                    <a:pt x="6525" y="8032"/>
                    <a:pt x="8025" y="6727"/>
                    <a:pt x="8971" y="4868"/>
                  </a:cubicBezTo>
                  <a:close/>
                  <a:moveTo>
                    <a:pt x="8773" y="1"/>
                  </a:moveTo>
                  <a:cubicBezTo>
                    <a:pt x="8731" y="1"/>
                    <a:pt x="8688" y="3"/>
                    <a:pt x="8645" y="8"/>
                  </a:cubicBezTo>
                  <a:cubicBezTo>
                    <a:pt x="8058" y="40"/>
                    <a:pt x="7601" y="530"/>
                    <a:pt x="7536" y="1117"/>
                  </a:cubicBezTo>
                  <a:cubicBezTo>
                    <a:pt x="7079" y="6727"/>
                    <a:pt x="1306" y="7673"/>
                    <a:pt x="1045" y="7739"/>
                  </a:cubicBezTo>
                  <a:cubicBezTo>
                    <a:pt x="425" y="7836"/>
                    <a:pt x="1" y="8358"/>
                    <a:pt x="33" y="9011"/>
                  </a:cubicBezTo>
                  <a:cubicBezTo>
                    <a:pt x="66" y="9631"/>
                    <a:pt x="555" y="10120"/>
                    <a:pt x="1175" y="10152"/>
                  </a:cubicBezTo>
                  <a:cubicBezTo>
                    <a:pt x="6101" y="10381"/>
                    <a:pt x="7471" y="17198"/>
                    <a:pt x="7503" y="17264"/>
                  </a:cubicBezTo>
                  <a:cubicBezTo>
                    <a:pt x="7601" y="17851"/>
                    <a:pt x="8123" y="18275"/>
                    <a:pt x="8710" y="18275"/>
                  </a:cubicBezTo>
                  <a:lnTo>
                    <a:pt x="8808" y="18275"/>
                  </a:lnTo>
                  <a:cubicBezTo>
                    <a:pt x="9428" y="18210"/>
                    <a:pt x="9917" y="17688"/>
                    <a:pt x="9917" y="17068"/>
                  </a:cubicBezTo>
                  <a:cubicBezTo>
                    <a:pt x="10015" y="12403"/>
                    <a:pt x="16702" y="10022"/>
                    <a:pt x="16767" y="10022"/>
                  </a:cubicBezTo>
                  <a:cubicBezTo>
                    <a:pt x="17322" y="9826"/>
                    <a:pt x="17681" y="9272"/>
                    <a:pt x="17583" y="8685"/>
                  </a:cubicBezTo>
                  <a:cubicBezTo>
                    <a:pt x="17518" y="8097"/>
                    <a:pt x="17028" y="7673"/>
                    <a:pt x="16441" y="7641"/>
                  </a:cubicBezTo>
                  <a:cubicBezTo>
                    <a:pt x="11744" y="7347"/>
                    <a:pt x="9950" y="954"/>
                    <a:pt x="9950" y="888"/>
                  </a:cubicBezTo>
                  <a:cubicBezTo>
                    <a:pt x="9799" y="374"/>
                    <a:pt x="9311"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7"/>
            <p:cNvSpPr/>
            <p:nvPr/>
          </p:nvSpPr>
          <p:spPr>
            <a:xfrm>
              <a:off x="1526600" y="4746175"/>
              <a:ext cx="4547225" cy="367000"/>
            </a:xfrm>
            <a:custGeom>
              <a:avLst/>
              <a:gdLst/>
              <a:ahLst/>
              <a:cxnLst/>
              <a:rect l="l" t="t" r="r" b="b"/>
              <a:pathLst>
                <a:path w="181889" h="14680" extrusionOk="0">
                  <a:moveTo>
                    <a:pt x="9786" y="1"/>
                  </a:moveTo>
                  <a:cubicBezTo>
                    <a:pt x="4404" y="1"/>
                    <a:pt x="0" y="4372"/>
                    <a:pt x="0" y="9787"/>
                  </a:cubicBezTo>
                  <a:lnTo>
                    <a:pt x="0" y="14680"/>
                  </a:lnTo>
                  <a:lnTo>
                    <a:pt x="181889" y="14680"/>
                  </a:lnTo>
                  <a:lnTo>
                    <a:pt x="181889" y="9787"/>
                  </a:lnTo>
                  <a:cubicBezTo>
                    <a:pt x="181889" y="4372"/>
                    <a:pt x="177518" y="1"/>
                    <a:pt x="172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7"/>
            <p:cNvSpPr/>
            <p:nvPr/>
          </p:nvSpPr>
          <p:spPr>
            <a:xfrm>
              <a:off x="1441206" y="4716000"/>
              <a:ext cx="4607575" cy="428175"/>
            </a:xfrm>
            <a:custGeom>
              <a:avLst/>
              <a:gdLst/>
              <a:ahLst/>
              <a:cxnLst/>
              <a:rect l="l" t="t" r="r" b="b"/>
              <a:pathLst>
                <a:path w="184303" h="17127" extrusionOk="0">
                  <a:moveTo>
                    <a:pt x="173310" y="2447"/>
                  </a:moveTo>
                  <a:cubicBezTo>
                    <a:pt x="178040" y="2447"/>
                    <a:pt x="181856" y="6264"/>
                    <a:pt x="181856" y="10994"/>
                  </a:cubicBezTo>
                  <a:lnTo>
                    <a:pt x="181856" y="14680"/>
                  </a:lnTo>
                  <a:lnTo>
                    <a:pt x="2447" y="14680"/>
                  </a:lnTo>
                  <a:lnTo>
                    <a:pt x="2447" y="10994"/>
                  </a:lnTo>
                  <a:cubicBezTo>
                    <a:pt x="2447" y="6264"/>
                    <a:pt x="6296" y="2447"/>
                    <a:pt x="10993" y="2447"/>
                  </a:cubicBezTo>
                  <a:close/>
                  <a:moveTo>
                    <a:pt x="10993" y="1"/>
                  </a:moveTo>
                  <a:cubicBezTo>
                    <a:pt x="4926" y="1"/>
                    <a:pt x="0" y="4926"/>
                    <a:pt x="0" y="10994"/>
                  </a:cubicBezTo>
                  <a:lnTo>
                    <a:pt x="0" y="15887"/>
                  </a:lnTo>
                  <a:cubicBezTo>
                    <a:pt x="0" y="16572"/>
                    <a:pt x="555" y="17126"/>
                    <a:pt x="1207" y="17126"/>
                  </a:cubicBezTo>
                  <a:lnTo>
                    <a:pt x="183096" y="17126"/>
                  </a:lnTo>
                  <a:cubicBezTo>
                    <a:pt x="183781" y="17126"/>
                    <a:pt x="184303" y="16572"/>
                    <a:pt x="184303" y="15887"/>
                  </a:cubicBezTo>
                  <a:lnTo>
                    <a:pt x="184303" y="10994"/>
                  </a:lnTo>
                  <a:cubicBezTo>
                    <a:pt x="184303" y="4926"/>
                    <a:pt x="179377" y="1"/>
                    <a:pt x="173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7"/>
            <p:cNvSpPr/>
            <p:nvPr/>
          </p:nvSpPr>
          <p:spPr>
            <a:xfrm>
              <a:off x="1845450" y="4501525"/>
              <a:ext cx="3909525" cy="244675"/>
            </a:xfrm>
            <a:custGeom>
              <a:avLst/>
              <a:gdLst/>
              <a:ahLst/>
              <a:cxnLst/>
              <a:rect l="l" t="t" r="r" b="b"/>
              <a:pathLst>
                <a:path w="156381" h="9787" extrusionOk="0">
                  <a:moveTo>
                    <a:pt x="9787" y="1"/>
                  </a:moveTo>
                  <a:cubicBezTo>
                    <a:pt x="4372" y="1"/>
                    <a:pt x="1" y="4372"/>
                    <a:pt x="1" y="9787"/>
                  </a:cubicBezTo>
                  <a:lnTo>
                    <a:pt x="156380" y="9787"/>
                  </a:lnTo>
                  <a:cubicBezTo>
                    <a:pt x="156380" y="4372"/>
                    <a:pt x="152009" y="1"/>
                    <a:pt x="146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7"/>
            <p:cNvSpPr/>
            <p:nvPr/>
          </p:nvSpPr>
          <p:spPr>
            <a:xfrm>
              <a:off x="1760056" y="4471350"/>
              <a:ext cx="3969875" cy="305850"/>
            </a:xfrm>
            <a:custGeom>
              <a:avLst/>
              <a:gdLst/>
              <a:ahLst/>
              <a:cxnLst/>
              <a:rect l="l" t="t" r="r" b="b"/>
              <a:pathLst>
                <a:path w="158795" h="12234" extrusionOk="0">
                  <a:moveTo>
                    <a:pt x="10994" y="1"/>
                  </a:moveTo>
                  <a:cubicBezTo>
                    <a:pt x="4926" y="1"/>
                    <a:pt x="1" y="4926"/>
                    <a:pt x="1" y="10994"/>
                  </a:cubicBezTo>
                  <a:cubicBezTo>
                    <a:pt x="1" y="11679"/>
                    <a:pt x="523" y="12233"/>
                    <a:pt x="1208" y="12233"/>
                  </a:cubicBezTo>
                  <a:lnTo>
                    <a:pt x="157587" y="12233"/>
                  </a:lnTo>
                  <a:cubicBezTo>
                    <a:pt x="158272" y="12233"/>
                    <a:pt x="158794" y="11679"/>
                    <a:pt x="158794" y="10994"/>
                  </a:cubicBezTo>
                  <a:cubicBezTo>
                    <a:pt x="158794" y="4926"/>
                    <a:pt x="153869" y="1"/>
                    <a:pt x="147801" y="1"/>
                  </a:cubicBezTo>
                  <a:lnTo>
                    <a:pt x="113355" y="1"/>
                  </a:lnTo>
                  <a:cubicBezTo>
                    <a:pt x="112702" y="1"/>
                    <a:pt x="112148" y="523"/>
                    <a:pt x="112148" y="1208"/>
                  </a:cubicBezTo>
                  <a:cubicBezTo>
                    <a:pt x="112148" y="1893"/>
                    <a:pt x="112702" y="2447"/>
                    <a:pt x="113355" y="2447"/>
                  </a:cubicBezTo>
                  <a:lnTo>
                    <a:pt x="147801" y="2447"/>
                  </a:lnTo>
                  <a:cubicBezTo>
                    <a:pt x="152107" y="2447"/>
                    <a:pt x="155695" y="5611"/>
                    <a:pt x="156283" y="9787"/>
                  </a:cubicBezTo>
                  <a:lnTo>
                    <a:pt x="2513" y="9787"/>
                  </a:lnTo>
                  <a:cubicBezTo>
                    <a:pt x="3132" y="5611"/>
                    <a:pt x="6688" y="2447"/>
                    <a:pt x="10994" y="2447"/>
                  </a:cubicBezTo>
                  <a:lnTo>
                    <a:pt x="102101" y="2447"/>
                  </a:lnTo>
                  <a:cubicBezTo>
                    <a:pt x="102786" y="2447"/>
                    <a:pt x="103341" y="1893"/>
                    <a:pt x="103341" y="1208"/>
                  </a:cubicBezTo>
                  <a:cubicBezTo>
                    <a:pt x="103341" y="523"/>
                    <a:pt x="102786" y="1"/>
                    <a:pt x="102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7"/>
            <p:cNvSpPr/>
            <p:nvPr/>
          </p:nvSpPr>
          <p:spPr>
            <a:xfrm>
              <a:off x="2185525" y="1013825"/>
              <a:ext cx="3229375" cy="2936275"/>
            </a:xfrm>
            <a:custGeom>
              <a:avLst/>
              <a:gdLst/>
              <a:ahLst/>
              <a:cxnLst/>
              <a:rect l="l" t="t" r="r" b="b"/>
              <a:pathLst>
                <a:path w="129175" h="117451" extrusionOk="0">
                  <a:moveTo>
                    <a:pt x="64647" y="0"/>
                  </a:moveTo>
                  <a:cubicBezTo>
                    <a:pt x="60172" y="0"/>
                    <a:pt x="55626" y="516"/>
                    <a:pt x="51083" y="1592"/>
                  </a:cubicBezTo>
                  <a:cubicBezTo>
                    <a:pt x="19540" y="9062"/>
                    <a:pt x="0" y="40670"/>
                    <a:pt x="7470" y="72246"/>
                  </a:cubicBezTo>
                  <a:cubicBezTo>
                    <a:pt x="13836" y="99246"/>
                    <a:pt x="37935" y="117451"/>
                    <a:pt x="64527" y="117451"/>
                  </a:cubicBezTo>
                  <a:cubicBezTo>
                    <a:pt x="69003" y="117451"/>
                    <a:pt x="73548" y="116935"/>
                    <a:pt x="78092" y="115859"/>
                  </a:cubicBezTo>
                  <a:cubicBezTo>
                    <a:pt x="109636" y="108389"/>
                    <a:pt x="129175" y="76781"/>
                    <a:pt x="121705" y="45237"/>
                  </a:cubicBezTo>
                  <a:cubicBezTo>
                    <a:pt x="115339" y="18209"/>
                    <a:pt x="91239" y="0"/>
                    <a:pt x="64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7"/>
            <p:cNvSpPr/>
            <p:nvPr/>
          </p:nvSpPr>
          <p:spPr>
            <a:xfrm>
              <a:off x="2265312" y="984300"/>
              <a:ext cx="2996975" cy="2997775"/>
            </a:xfrm>
            <a:custGeom>
              <a:avLst/>
              <a:gdLst/>
              <a:ahLst/>
              <a:cxnLst/>
              <a:rect l="l" t="t" r="r" b="b"/>
              <a:pathLst>
                <a:path w="119879" h="119911" extrusionOk="0">
                  <a:moveTo>
                    <a:pt x="59924" y="2479"/>
                  </a:moveTo>
                  <a:cubicBezTo>
                    <a:pt x="91630" y="2479"/>
                    <a:pt x="117432" y="28249"/>
                    <a:pt x="117432" y="59955"/>
                  </a:cubicBezTo>
                  <a:cubicBezTo>
                    <a:pt x="117432" y="91662"/>
                    <a:pt x="91630" y="117464"/>
                    <a:pt x="59924" y="117464"/>
                  </a:cubicBezTo>
                  <a:cubicBezTo>
                    <a:pt x="28217" y="117464"/>
                    <a:pt x="2447" y="91662"/>
                    <a:pt x="2447" y="59955"/>
                  </a:cubicBezTo>
                  <a:cubicBezTo>
                    <a:pt x="2447" y="28249"/>
                    <a:pt x="28217" y="2479"/>
                    <a:pt x="59924" y="2479"/>
                  </a:cubicBezTo>
                  <a:close/>
                  <a:moveTo>
                    <a:pt x="59924" y="0"/>
                  </a:moveTo>
                  <a:cubicBezTo>
                    <a:pt x="26880" y="0"/>
                    <a:pt x="1" y="26912"/>
                    <a:pt x="1" y="59955"/>
                  </a:cubicBezTo>
                  <a:cubicBezTo>
                    <a:pt x="1" y="92999"/>
                    <a:pt x="26880" y="119911"/>
                    <a:pt x="59924" y="119911"/>
                  </a:cubicBezTo>
                  <a:cubicBezTo>
                    <a:pt x="92967" y="119911"/>
                    <a:pt x="119879" y="92999"/>
                    <a:pt x="119879" y="59955"/>
                  </a:cubicBezTo>
                  <a:cubicBezTo>
                    <a:pt x="119879" y="26912"/>
                    <a:pt x="92967" y="33"/>
                    <a:pt x="59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7"/>
            <p:cNvSpPr/>
            <p:nvPr/>
          </p:nvSpPr>
          <p:spPr>
            <a:xfrm>
              <a:off x="3875225" y="2667225"/>
              <a:ext cx="712775" cy="662725"/>
            </a:xfrm>
            <a:custGeom>
              <a:avLst/>
              <a:gdLst/>
              <a:ahLst/>
              <a:cxnLst/>
              <a:rect l="l" t="t" r="r" b="b"/>
              <a:pathLst>
                <a:path w="28511" h="26509" extrusionOk="0">
                  <a:moveTo>
                    <a:pt x="14267" y="1"/>
                  </a:moveTo>
                  <a:cubicBezTo>
                    <a:pt x="13564" y="1"/>
                    <a:pt x="12851" y="57"/>
                    <a:pt x="12135" y="174"/>
                  </a:cubicBezTo>
                  <a:cubicBezTo>
                    <a:pt x="4894" y="1348"/>
                    <a:pt x="1" y="8166"/>
                    <a:pt x="1175" y="15375"/>
                  </a:cubicBezTo>
                  <a:cubicBezTo>
                    <a:pt x="2232" y="21893"/>
                    <a:pt x="7835" y="26509"/>
                    <a:pt x="14226" y="26509"/>
                  </a:cubicBezTo>
                  <a:cubicBezTo>
                    <a:pt x="14934" y="26509"/>
                    <a:pt x="15653" y="26452"/>
                    <a:pt x="16376" y="26335"/>
                  </a:cubicBezTo>
                  <a:cubicBezTo>
                    <a:pt x="23585" y="25160"/>
                    <a:pt x="28510" y="18376"/>
                    <a:pt x="27336" y="11134"/>
                  </a:cubicBezTo>
                  <a:cubicBezTo>
                    <a:pt x="26278" y="4641"/>
                    <a:pt x="20643" y="1"/>
                    <a:pt x="14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7"/>
            <p:cNvSpPr/>
            <p:nvPr/>
          </p:nvSpPr>
          <p:spPr>
            <a:xfrm>
              <a:off x="3870325" y="2636500"/>
              <a:ext cx="724200" cy="724175"/>
            </a:xfrm>
            <a:custGeom>
              <a:avLst/>
              <a:gdLst/>
              <a:ahLst/>
              <a:cxnLst/>
              <a:rect l="l" t="t" r="r" b="b"/>
              <a:pathLst>
                <a:path w="28968" h="28967" extrusionOk="0">
                  <a:moveTo>
                    <a:pt x="14484" y="2447"/>
                  </a:moveTo>
                  <a:cubicBezTo>
                    <a:pt x="21106" y="2447"/>
                    <a:pt x="26521" y="7861"/>
                    <a:pt x="26521" y="14483"/>
                  </a:cubicBezTo>
                  <a:cubicBezTo>
                    <a:pt x="26521" y="21105"/>
                    <a:pt x="21106" y="26520"/>
                    <a:pt x="14484" y="26520"/>
                  </a:cubicBezTo>
                  <a:cubicBezTo>
                    <a:pt x="7862" y="26520"/>
                    <a:pt x="2447" y="21105"/>
                    <a:pt x="2447" y="14483"/>
                  </a:cubicBezTo>
                  <a:cubicBezTo>
                    <a:pt x="2447" y="7861"/>
                    <a:pt x="7862" y="2447"/>
                    <a:pt x="14484" y="2447"/>
                  </a:cubicBezTo>
                  <a:close/>
                  <a:moveTo>
                    <a:pt x="14484" y="0"/>
                  </a:moveTo>
                  <a:cubicBezTo>
                    <a:pt x="6492" y="0"/>
                    <a:pt x="1" y="6491"/>
                    <a:pt x="1" y="14483"/>
                  </a:cubicBezTo>
                  <a:cubicBezTo>
                    <a:pt x="1" y="22475"/>
                    <a:pt x="6492" y="28966"/>
                    <a:pt x="14484" y="28966"/>
                  </a:cubicBezTo>
                  <a:cubicBezTo>
                    <a:pt x="22476" y="28966"/>
                    <a:pt x="28967" y="22475"/>
                    <a:pt x="28967" y="14483"/>
                  </a:cubicBezTo>
                  <a:cubicBezTo>
                    <a:pt x="28967" y="6491"/>
                    <a:pt x="22476" y="0"/>
                    <a:pt x="14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7"/>
            <p:cNvSpPr/>
            <p:nvPr/>
          </p:nvSpPr>
          <p:spPr>
            <a:xfrm>
              <a:off x="2705800" y="2584250"/>
              <a:ext cx="687500" cy="663100"/>
            </a:xfrm>
            <a:custGeom>
              <a:avLst/>
              <a:gdLst/>
              <a:ahLst/>
              <a:cxnLst/>
              <a:rect l="l" t="t" r="r" b="b"/>
              <a:pathLst>
                <a:path w="27500" h="26524" extrusionOk="0">
                  <a:moveTo>
                    <a:pt x="13755" y="1"/>
                  </a:moveTo>
                  <a:cubicBezTo>
                    <a:pt x="6858" y="1"/>
                    <a:pt x="1022" y="5345"/>
                    <a:pt x="523" y="12300"/>
                  </a:cubicBezTo>
                  <a:cubicBezTo>
                    <a:pt x="1" y="19607"/>
                    <a:pt x="5513" y="25968"/>
                    <a:pt x="12820" y="26490"/>
                  </a:cubicBezTo>
                  <a:cubicBezTo>
                    <a:pt x="13141" y="26513"/>
                    <a:pt x="13460" y="26524"/>
                    <a:pt x="13777" y="26524"/>
                  </a:cubicBezTo>
                  <a:cubicBezTo>
                    <a:pt x="20672" y="26524"/>
                    <a:pt x="26478" y="21178"/>
                    <a:pt x="26977" y="14192"/>
                  </a:cubicBezTo>
                  <a:cubicBezTo>
                    <a:pt x="27499" y="6885"/>
                    <a:pt x="21986" y="557"/>
                    <a:pt x="14712" y="35"/>
                  </a:cubicBezTo>
                  <a:cubicBezTo>
                    <a:pt x="14391" y="12"/>
                    <a:pt x="14072" y="1"/>
                    <a:pt x="137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7"/>
            <p:cNvSpPr/>
            <p:nvPr/>
          </p:nvSpPr>
          <p:spPr>
            <a:xfrm>
              <a:off x="2686225" y="2554125"/>
              <a:ext cx="724200" cy="724175"/>
            </a:xfrm>
            <a:custGeom>
              <a:avLst/>
              <a:gdLst/>
              <a:ahLst/>
              <a:cxnLst/>
              <a:rect l="l" t="t" r="r" b="b"/>
              <a:pathLst>
                <a:path w="28968" h="28967" extrusionOk="0">
                  <a:moveTo>
                    <a:pt x="14484" y="2447"/>
                  </a:moveTo>
                  <a:cubicBezTo>
                    <a:pt x="21106" y="2447"/>
                    <a:pt x="26521" y="7862"/>
                    <a:pt x="26521" y="14484"/>
                  </a:cubicBezTo>
                  <a:cubicBezTo>
                    <a:pt x="26521" y="21105"/>
                    <a:pt x="21106" y="26520"/>
                    <a:pt x="14484" y="26520"/>
                  </a:cubicBezTo>
                  <a:cubicBezTo>
                    <a:pt x="7830" y="26520"/>
                    <a:pt x="2447" y="21105"/>
                    <a:pt x="2447" y="14484"/>
                  </a:cubicBezTo>
                  <a:cubicBezTo>
                    <a:pt x="2447" y="7862"/>
                    <a:pt x="7830" y="2447"/>
                    <a:pt x="14484" y="2447"/>
                  </a:cubicBezTo>
                  <a:close/>
                  <a:moveTo>
                    <a:pt x="14484" y="0"/>
                  </a:moveTo>
                  <a:cubicBezTo>
                    <a:pt x="6492" y="0"/>
                    <a:pt x="1" y="6492"/>
                    <a:pt x="1" y="14484"/>
                  </a:cubicBezTo>
                  <a:cubicBezTo>
                    <a:pt x="1" y="22476"/>
                    <a:pt x="6492" y="28967"/>
                    <a:pt x="14484" y="28967"/>
                  </a:cubicBezTo>
                  <a:cubicBezTo>
                    <a:pt x="22443" y="28967"/>
                    <a:pt x="28967" y="22476"/>
                    <a:pt x="28967" y="14484"/>
                  </a:cubicBezTo>
                  <a:cubicBezTo>
                    <a:pt x="28967" y="6492"/>
                    <a:pt x="22443" y="0"/>
                    <a:pt x="14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7"/>
            <p:cNvSpPr/>
            <p:nvPr/>
          </p:nvSpPr>
          <p:spPr>
            <a:xfrm>
              <a:off x="3499275" y="2311100"/>
              <a:ext cx="662225" cy="663025"/>
            </a:xfrm>
            <a:custGeom>
              <a:avLst/>
              <a:gdLst/>
              <a:ahLst/>
              <a:cxnLst/>
              <a:rect l="l" t="t" r="r" b="b"/>
              <a:pathLst>
                <a:path w="26489" h="26521" extrusionOk="0">
                  <a:moveTo>
                    <a:pt x="13245" y="1"/>
                  </a:moveTo>
                  <a:cubicBezTo>
                    <a:pt x="5938" y="1"/>
                    <a:pt x="1" y="5938"/>
                    <a:pt x="1" y="13277"/>
                  </a:cubicBezTo>
                  <a:cubicBezTo>
                    <a:pt x="1" y="20584"/>
                    <a:pt x="5938" y="26521"/>
                    <a:pt x="13245" y="26521"/>
                  </a:cubicBezTo>
                  <a:cubicBezTo>
                    <a:pt x="20551" y="26521"/>
                    <a:pt x="26488" y="20584"/>
                    <a:pt x="26488" y="13277"/>
                  </a:cubicBezTo>
                  <a:cubicBezTo>
                    <a:pt x="26488" y="5938"/>
                    <a:pt x="20551" y="1"/>
                    <a:pt x="13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7"/>
            <p:cNvSpPr/>
            <p:nvPr/>
          </p:nvSpPr>
          <p:spPr>
            <a:xfrm>
              <a:off x="3468300" y="2280925"/>
              <a:ext cx="724175" cy="723375"/>
            </a:xfrm>
            <a:custGeom>
              <a:avLst/>
              <a:gdLst/>
              <a:ahLst/>
              <a:cxnLst/>
              <a:rect l="l" t="t" r="r" b="b"/>
              <a:pathLst>
                <a:path w="28967" h="28935" extrusionOk="0">
                  <a:moveTo>
                    <a:pt x="14484" y="2447"/>
                  </a:moveTo>
                  <a:cubicBezTo>
                    <a:pt x="21105" y="2447"/>
                    <a:pt x="26520" y="7830"/>
                    <a:pt x="26520" y="14484"/>
                  </a:cubicBezTo>
                  <a:cubicBezTo>
                    <a:pt x="26520" y="21106"/>
                    <a:pt x="21105" y="26488"/>
                    <a:pt x="14484" y="26488"/>
                  </a:cubicBezTo>
                  <a:cubicBezTo>
                    <a:pt x="7862" y="26488"/>
                    <a:pt x="2447" y="21106"/>
                    <a:pt x="2447" y="14484"/>
                  </a:cubicBezTo>
                  <a:cubicBezTo>
                    <a:pt x="2447" y="7830"/>
                    <a:pt x="7862" y="2447"/>
                    <a:pt x="14484" y="2447"/>
                  </a:cubicBezTo>
                  <a:close/>
                  <a:moveTo>
                    <a:pt x="14484" y="1"/>
                  </a:moveTo>
                  <a:cubicBezTo>
                    <a:pt x="6492" y="1"/>
                    <a:pt x="0" y="6492"/>
                    <a:pt x="0" y="14484"/>
                  </a:cubicBezTo>
                  <a:cubicBezTo>
                    <a:pt x="0" y="22443"/>
                    <a:pt x="6492" y="28935"/>
                    <a:pt x="14484" y="28935"/>
                  </a:cubicBezTo>
                  <a:cubicBezTo>
                    <a:pt x="22475" y="28935"/>
                    <a:pt x="28967" y="22443"/>
                    <a:pt x="28967" y="14484"/>
                  </a:cubicBezTo>
                  <a:cubicBezTo>
                    <a:pt x="28967" y="6492"/>
                    <a:pt x="22475" y="1"/>
                    <a:pt x="14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7"/>
            <p:cNvSpPr/>
            <p:nvPr/>
          </p:nvSpPr>
          <p:spPr>
            <a:xfrm>
              <a:off x="4494200" y="2608750"/>
              <a:ext cx="663025" cy="662225"/>
            </a:xfrm>
            <a:custGeom>
              <a:avLst/>
              <a:gdLst/>
              <a:ahLst/>
              <a:cxnLst/>
              <a:rect l="l" t="t" r="r" b="b"/>
              <a:pathLst>
                <a:path w="26521" h="26489" extrusionOk="0">
                  <a:moveTo>
                    <a:pt x="13276" y="1"/>
                  </a:moveTo>
                  <a:cubicBezTo>
                    <a:pt x="5937" y="1"/>
                    <a:pt x="0" y="5938"/>
                    <a:pt x="0" y="13245"/>
                  </a:cubicBezTo>
                  <a:cubicBezTo>
                    <a:pt x="0" y="20551"/>
                    <a:pt x="5937" y="26488"/>
                    <a:pt x="13276" y="26488"/>
                  </a:cubicBezTo>
                  <a:cubicBezTo>
                    <a:pt x="20583" y="26488"/>
                    <a:pt x="26520" y="20551"/>
                    <a:pt x="26520" y="13245"/>
                  </a:cubicBezTo>
                  <a:cubicBezTo>
                    <a:pt x="26520" y="5938"/>
                    <a:pt x="20583" y="1"/>
                    <a:pt x="13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7"/>
            <p:cNvSpPr/>
            <p:nvPr/>
          </p:nvSpPr>
          <p:spPr>
            <a:xfrm>
              <a:off x="4464025" y="2577775"/>
              <a:ext cx="723350" cy="724175"/>
            </a:xfrm>
            <a:custGeom>
              <a:avLst/>
              <a:gdLst/>
              <a:ahLst/>
              <a:cxnLst/>
              <a:rect l="l" t="t" r="r" b="b"/>
              <a:pathLst>
                <a:path w="28934" h="28967" extrusionOk="0">
                  <a:moveTo>
                    <a:pt x="14483" y="2447"/>
                  </a:moveTo>
                  <a:cubicBezTo>
                    <a:pt x="21105" y="2447"/>
                    <a:pt x="26487" y="7862"/>
                    <a:pt x="26487" y="14484"/>
                  </a:cubicBezTo>
                  <a:cubicBezTo>
                    <a:pt x="26487" y="21105"/>
                    <a:pt x="21105" y="26520"/>
                    <a:pt x="14483" y="26520"/>
                  </a:cubicBezTo>
                  <a:cubicBezTo>
                    <a:pt x="7829" y="26520"/>
                    <a:pt x="2447" y="21105"/>
                    <a:pt x="2447" y="14484"/>
                  </a:cubicBezTo>
                  <a:cubicBezTo>
                    <a:pt x="2447" y="7862"/>
                    <a:pt x="7829" y="2447"/>
                    <a:pt x="14483" y="2447"/>
                  </a:cubicBezTo>
                  <a:close/>
                  <a:moveTo>
                    <a:pt x="14483" y="0"/>
                  </a:moveTo>
                  <a:cubicBezTo>
                    <a:pt x="6491" y="0"/>
                    <a:pt x="0" y="6492"/>
                    <a:pt x="0" y="14484"/>
                  </a:cubicBezTo>
                  <a:cubicBezTo>
                    <a:pt x="0" y="22475"/>
                    <a:pt x="6491" y="28967"/>
                    <a:pt x="14483" y="28967"/>
                  </a:cubicBezTo>
                  <a:cubicBezTo>
                    <a:pt x="22443" y="28967"/>
                    <a:pt x="28934" y="22475"/>
                    <a:pt x="28934" y="14484"/>
                  </a:cubicBezTo>
                  <a:cubicBezTo>
                    <a:pt x="28934" y="6492"/>
                    <a:pt x="22443" y="0"/>
                    <a:pt x="14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7"/>
            <p:cNvSpPr/>
            <p:nvPr/>
          </p:nvSpPr>
          <p:spPr>
            <a:xfrm>
              <a:off x="2857500" y="3118375"/>
              <a:ext cx="729075" cy="662900"/>
            </a:xfrm>
            <a:custGeom>
              <a:avLst/>
              <a:gdLst/>
              <a:ahLst/>
              <a:cxnLst/>
              <a:rect l="l" t="t" r="r" b="b"/>
              <a:pathLst>
                <a:path w="29163" h="26516" extrusionOk="0">
                  <a:moveTo>
                    <a:pt x="14586" y="1"/>
                  </a:moveTo>
                  <a:cubicBezTo>
                    <a:pt x="13574" y="1"/>
                    <a:pt x="12545" y="118"/>
                    <a:pt x="11515" y="362"/>
                  </a:cubicBezTo>
                  <a:cubicBezTo>
                    <a:pt x="4404" y="2058"/>
                    <a:pt x="0" y="9170"/>
                    <a:pt x="1664" y="16313"/>
                  </a:cubicBezTo>
                  <a:cubicBezTo>
                    <a:pt x="3118" y="22409"/>
                    <a:pt x="8575" y="26516"/>
                    <a:pt x="14584" y="26516"/>
                  </a:cubicBezTo>
                  <a:cubicBezTo>
                    <a:pt x="15584" y="26516"/>
                    <a:pt x="16600" y="26402"/>
                    <a:pt x="17615" y="26164"/>
                  </a:cubicBezTo>
                  <a:cubicBezTo>
                    <a:pt x="24758" y="24468"/>
                    <a:pt x="29162" y="17325"/>
                    <a:pt x="27466" y="10213"/>
                  </a:cubicBezTo>
                  <a:cubicBezTo>
                    <a:pt x="26014" y="4127"/>
                    <a:pt x="20596" y="1"/>
                    <a:pt x="14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7"/>
            <p:cNvSpPr/>
            <p:nvPr/>
          </p:nvSpPr>
          <p:spPr>
            <a:xfrm>
              <a:off x="2859925" y="3089100"/>
              <a:ext cx="723375" cy="724175"/>
            </a:xfrm>
            <a:custGeom>
              <a:avLst/>
              <a:gdLst/>
              <a:ahLst/>
              <a:cxnLst/>
              <a:rect l="l" t="t" r="r" b="b"/>
              <a:pathLst>
                <a:path w="28935" h="28967" extrusionOk="0">
                  <a:moveTo>
                    <a:pt x="14451" y="2447"/>
                  </a:moveTo>
                  <a:cubicBezTo>
                    <a:pt x="21106" y="2447"/>
                    <a:pt x="26488" y="7861"/>
                    <a:pt x="26488" y="14483"/>
                  </a:cubicBezTo>
                  <a:cubicBezTo>
                    <a:pt x="26488" y="21105"/>
                    <a:pt x="21106" y="26520"/>
                    <a:pt x="14451" y="26520"/>
                  </a:cubicBezTo>
                  <a:cubicBezTo>
                    <a:pt x="7830" y="26520"/>
                    <a:pt x="2447" y="21105"/>
                    <a:pt x="2447" y="14483"/>
                  </a:cubicBezTo>
                  <a:cubicBezTo>
                    <a:pt x="2447" y="7861"/>
                    <a:pt x="7830" y="2447"/>
                    <a:pt x="14451" y="2447"/>
                  </a:cubicBezTo>
                  <a:close/>
                  <a:moveTo>
                    <a:pt x="14451" y="0"/>
                  </a:moveTo>
                  <a:cubicBezTo>
                    <a:pt x="6492" y="0"/>
                    <a:pt x="1" y="6491"/>
                    <a:pt x="1" y="14483"/>
                  </a:cubicBezTo>
                  <a:cubicBezTo>
                    <a:pt x="1" y="22475"/>
                    <a:pt x="6492" y="28966"/>
                    <a:pt x="14451" y="28966"/>
                  </a:cubicBezTo>
                  <a:cubicBezTo>
                    <a:pt x="22443" y="28966"/>
                    <a:pt x="28935" y="22475"/>
                    <a:pt x="28935" y="14483"/>
                  </a:cubicBezTo>
                  <a:cubicBezTo>
                    <a:pt x="28935" y="6491"/>
                    <a:pt x="22443" y="0"/>
                    <a:pt x="144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7"/>
            <p:cNvSpPr/>
            <p:nvPr/>
          </p:nvSpPr>
          <p:spPr>
            <a:xfrm>
              <a:off x="3241575" y="2738825"/>
              <a:ext cx="727450" cy="662225"/>
            </a:xfrm>
            <a:custGeom>
              <a:avLst/>
              <a:gdLst/>
              <a:ahLst/>
              <a:cxnLst/>
              <a:rect l="l" t="t" r="r" b="b"/>
              <a:pathLst>
                <a:path w="29098" h="26489" extrusionOk="0">
                  <a:moveTo>
                    <a:pt x="14537" y="1"/>
                  </a:moveTo>
                  <a:cubicBezTo>
                    <a:pt x="11149" y="1"/>
                    <a:pt x="7764" y="1289"/>
                    <a:pt x="5188" y="3866"/>
                  </a:cubicBezTo>
                  <a:cubicBezTo>
                    <a:pt x="1" y="9053"/>
                    <a:pt x="1" y="17436"/>
                    <a:pt x="5188" y="22623"/>
                  </a:cubicBezTo>
                  <a:cubicBezTo>
                    <a:pt x="7764" y="25200"/>
                    <a:pt x="11149" y="26488"/>
                    <a:pt x="14537" y="26488"/>
                  </a:cubicBezTo>
                  <a:cubicBezTo>
                    <a:pt x="17926" y="26488"/>
                    <a:pt x="21318" y="25200"/>
                    <a:pt x="23911" y="22623"/>
                  </a:cubicBezTo>
                  <a:cubicBezTo>
                    <a:pt x="29098" y="17436"/>
                    <a:pt x="29098" y="9053"/>
                    <a:pt x="23911" y="3866"/>
                  </a:cubicBezTo>
                  <a:cubicBezTo>
                    <a:pt x="21318" y="1289"/>
                    <a:pt x="17926" y="1"/>
                    <a:pt x="14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7"/>
            <p:cNvSpPr/>
            <p:nvPr/>
          </p:nvSpPr>
          <p:spPr>
            <a:xfrm>
              <a:off x="3244025" y="2708250"/>
              <a:ext cx="723375" cy="723375"/>
            </a:xfrm>
            <a:custGeom>
              <a:avLst/>
              <a:gdLst/>
              <a:ahLst/>
              <a:cxnLst/>
              <a:rect l="l" t="t" r="r" b="b"/>
              <a:pathLst>
                <a:path w="28935" h="28935" extrusionOk="0">
                  <a:moveTo>
                    <a:pt x="14484" y="2447"/>
                  </a:moveTo>
                  <a:cubicBezTo>
                    <a:pt x="21106" y="2447"/>
                    <a:pt x="26488" y="7829"/>
                    <a:pt x="26488" y="14484"/>
                  </a:cubicBezTo>
                  <a:cubicBezTo>
                    <a:pt x="26488" y="21106"/>
                    <a:pt x="21106" y="26488"/>
                    <a:pt x="14484" y="26488"/>
                  </a:cubicBezTo>
                  <a:cubicBezTo>
                    <a:pt x="7830" y="26488"/>
                    <a:pt x="2447" y="21106"/>
                    <a:pt x="2447" y="14484"/>
                  </a:cubicBezTo>
                  <a:cubicBezTo>
                    <a:pt x="2447" y="7829"/>
                    <a:pt x="7830" y="2447"/>
                    <a:pt x="14484" y="2447"/>
                  </a:cubicBezTo>
                  <a:close/>
                  <a:moveTo>
                    <a:pt x="14484" y="1"/>
                  </a:moveTo>
                  <a:cubicBezTo>
                    <a:pt x="6492" y="1"/>
                    <a:pt x="1" y="6492"/>
                    <a:pt x="1" y="14484"/>
                  </a:cubicBezTo>
                  <a:cubicBezTo>
                    <a:pt x="1" y="22443"/>
                    <a:pt x="6492" y="28934"/>
                    <a:pt x="14484" y="28934"/>
                  </a:cubicBezTo>
                  <a:cubicBezTo>
                    <a:pt x="22443" y="28934"/>
                    <a:pt x="28935" y="22443"/>
                    <a:pt x="28935" y="14484"/>
                  </a:cubicBezTo>
                  <a:cubicBezTo>
                    <a:pt x="28935" y="6492"/>
                    <a:pt x="22443" y="1"/>
                    <a:pt x="14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7"/>
            <p:cNvSpPr/>
            <p:nvPr/>
          </p:nvSpPr>
          <p:spPr>
            <a:xfrm>
              <a:off x="3447900" y="3288075"/>
              <a:ext cx="662225" cy="663025"/>
            </a:xfrm>
            <a:custGeom>
              <a:avLst/>
              <a:gdLst/>
              <a:ahLst/>
              <a:cxnLst/>
              <a:rect l="l" t="t" r="r" b="b"/>
              <a:pathLst>
                <a:path w="26489" h="26521" extrusionOk="0">
                  <a:moveTo>
                    <a:pt x="13244" y="0"/>
                  </a:moveTo>
                  <a:cubicBezTo>
                    <a:pt x="5938" y="0"/>
                    <a:pt x="1" y="5937"/>
                    <a:pt x="1" y="13277"/>
                  </a:cubicBezTo>
                  <a:cubicBezTo>
                    <a:pt x="1" y="20583"/>
                    <a:pt x="5938" y="26520"/>
                    <a:pt x="13244" y="26520"/>
                  </a:cubicBezTo>
                  <a:cubicBezTo>
                    <a:pt x="20584" y="26520"/>
                    <a:pt x="26488" y="20583"/>
                    <a:pt x="26488" y="13277"/>
                  </a:cubicBezTo>
                  <a:cubicBezTo>
                    <a:pt x="26488" y="5937"/>
                    <a:pt x="20584" y="0"/>
                    <a:pt x="132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7"/>
            <p:cNvSpPr/>
            <p:nvPr/>
          </p:nvSpPr>
          <p:spPr>
            <a:xfrm>
              <a:off x="3416925" y="3257900"/>
              <a:ext cx="724175" cy="724175"/>
            </a:xfrm>
            <a:custGeom>
              <a:avLst/>
              <a:gdLst/>
              <a:ahLst/>
              <a:cxnLst/>
              <a:rect l="l" t="t" r="r" b="b"/>
              <a:pathLst>
                <a:path w="28967" h="28967" extrusionOk="0">
                  <a:moveTo>
                    <a:pt x="14483" y="2447"/>
                  </a:moveTo>
                  <a:cubicBezTo>
                    <a:pt x="21138" y="2447"/>
                    <a:pt x="26520" y="7829"/>
                    <a:pt x="26520" y="14484"/>
                  </a:cubicBezTo>
                  <a:cubicBezTo>
                    <a:pt x="26520" y="21105"/>
                    <a:pt x="21138" y="26520"/>
                    <a:pt x="14483" y="26520"/>
                  </a:cubicBezTo>
                  <a:cubicBezTo>
                    <a:pt x="7862" y="26520"/>
                    <a:pt x="2447" y="21105"/>
                    <a:pt x="2447" y="14484"/>
                  </a:cubicBezTo>
                  <a:cubicBezTo>
                    <a:pt x="2447" y="7829"/>
                    <a:pt x="7862" y="2447"/>
                    <a:pt x="14483" y="2447"/>
                  </a:cubicBezTo>
                  <a:close/>
                  <a:moveTo>
                    <a:pt x="14483" y="0"/>
                  </a:moveTo>
                  <a:cubicBezTo>
                    <a:pt x="6524" y="0"/>
                    <a:pt x="0" y="6492"/>
                    <a:pt x="0" y="14484"/>
                  </a:cubicBezTo>
                  <a:cubicBezTo>
                    <a:pt x="0" y="22443"/>
                    <a:pt x="6492" y="28967"/>
                    <a:pt x="14483" y="28967"/>
                  </a:cubicBezTo>
                  <a:cubicBezTo>
                    <a:pt x="22475" y="28967"/>
                    <a:pt x="28967" y="22443"/>
                    <a:pt x="28967" y="14484"/>
                  </a:cubicBezTo>
                  <a:cubicBezTo>
                    <a:pt x="28967" y="6492"/>
                    <a:pt x="22475" y="0"/>
                    <a:pt x="14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7"/>
            <p:cNvSpPr/>
            <p:nvPr/>
          </p:nvSpPr>
          <p:spPr>
            <a:xfrm>
              <a:off x="4016300" y="3108550"/>
              <a:ext cx="729075" cy="662425"/>
            </a:xfrm>
            <a:custGeom>
              <a:avLst/>
              <a:gdLst/>
              <a:ahLst/>
              <a:cxnLst/>
              <a:rect l="l" t="t" r="r" b="b"/>
              <a:pathLst>
                <a:path w="29163" h="26497" extrusionOk="0">
                  <a:moveTo>
                    <a:pt x="14602" y="0"/>
                  </a:moveTo>
                  <a:cubicBezTo>
                    <a:pt x="13585" y="0"/>
                    <a:pt x="12551" y="118"/>
                    <a:pt x="11516" y="364"/>
                  </a:cubicBezTo>
                  <a:cubicBezTo>
                    <a:pt x="4405" y="2027"/>
                    <a:pt x="1" y="9171"/>
                    <a:pt x="1664" y="16282"/>
                  </a:cubicBezTo>
                  <a:cubicBezTo>
                    <a:pt x="3115" y="22391"/>
                    <a:pt x="8550" y="26497"/>
                    <a:pt x="14541" y="26497"/>
                  </a:cubicBezTo>
                  <a:cubicBezTo>
                    <a:pt x="15555" y="26497"/>
                    <a:pt x="16586" y="26379"/>
                    <a:pt x="17616" y="26133"/>
                  </a:cubicBezTo>
                  <a:cubicBezTo>
                    <a:pt x="24727" y="24470"/>
                    <a:pt x="29163" y="17326"/>
                    <a:pt x="27467" y="10182"/>
                  </a:cubicBezTo>
                  <a:cubicBezTo>
                    <a:pt x="26016" y="4101"/>
                    <a:pt x="20606" y="0"/>
                    <a:pt x="14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7"/>
            <p:cNvSpPr/>
            <p:nvPr/>
          </p:nvSpPr>
          <p:spPr>
            <a:xfrm>
              <a:off x="4018750" y="3079300"/>
              <a:ext cx="723375" cy="724200"/>
            </a:xfrm>
            <a:custGeom>
              <a:avLst/>
              <a:gdLst/>
              <a:ahLst/>
              <a:cxnLst/>
              <a:rect l="l" t="t" r="r" b="b"/>
              <a:pathLst>
                <a:path w="28935" h="28968" extrusionOk="0">
                  <a:moveTo>
                    <a:pt x="14484" y="2447"/>
                  </a:moveTo>
                  <a:cubicBezTo>
                    <a:pt x="21106" y="2447"/>
                    <a:pt x="26488" y="7829"/>
                    <a:pt x="26488" y="14484"/>
                  </a:cubicBezTo>
                  <a:cubicBezTo>
                    <a:pt x="26488" y="21106"/>
                    <a:pt x="21106" y="26521"/>
                    <a:pt x="14484" y="26521"/>
                  </a:cubicBezTo>
                  <a:cubicBezTo>
                    <a:pt x="7829" y="26521"/>
                    <a:pt x="2447" y="21106"/>
                    <a:pt x="2447" y="14484"/>
                  </a:cubicBezTo>
                  <a:cubicBezTo>
                    <a:pt x="2447" y="7829"/>
                    <a:pt x="7829" y="2447"/>
                    <a:pt x="14484" y="2447"/>
                  </a:cubicBezTo>
                  <a:close/>
                  <a:moveTo>
                    <a:pt x="14484" y="1"/>
                  </a:moveTo>
                  <a:cubicBezTo>
                    <a:pt x="6492" y="1"/>
                    <a:pt x="1" y="6492"/>
                    <a:pt x="1" y="14484"/>
                  </a:cubicBezTo>
                  <a:cubicBezTo>
                    <a:pt x="1" y="22476"/>
                    <a:pt x="6492" y="28967"/>
                    <a:pt x="14484" y="28967"/>
                  </a:cubicBezTo>
                  <a:cubicBezTo>
                    <a:pt x="22443" y="28967"/>
                    <a:pt x="28935" y="22476"/>
                    <a:pt x="28935" y="14484"/>
                  </a:cubicBezTo>
                  <a:cubicBezTo>
                    <a:pt x="28935" y="6492"/>
                    <a:pt x="22443" y="1"/>
                    <a:pt x="14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7"/>
            <p:cNvSpPr/>
            <p:nvPr/>
          </p:nvSpPr>
          <p:spPr>
            <a:xfrm>
              <a:off x="2751362" y="984300"/>
              <a:ext cx="2024075" cy="2997775"/>
            </a:xfrm>
            <a:custGeom>
              <a:avLst/>
              <a:gdLst/>
              <a:ahLst/>
              <a:cxnLst/>
              <a:rect l="l" t="t" r="r" b="b"/>
              <a:pathLst>
                <a:path w="80963" h="119911" extrusionOk="0">
                  <a:moveTo>
                    <a:pt x="40482" y="2479"/>
                  </a:moveTo>
                  <a:cubicBezTo>
                    <a:pt x="61456" y="2479"/>
                    <a:pt x="78516" y="28249"/>
                    <a:pt x="78516" y="59955"/>
                  </a:cubicBezTo>
                  <a:cubicBezTo>
                    <a:pt x="78516" y="91662"/>
                    <a:pt x="61456" y="117464"/>
                    <a:pt x="40482" y="117464"/>
                  </a:cubicBezTo>
                  <a:cubicBezTo>
                    <a:pt x="19507" y="117464"/>
                    <a:pt x="2447" y="91662"/>
                    <a:pt x="2447" y="59955"/>
                  </a:cubicBezTo>
                  <a:cubicBezTo>
                    <a:pt x="2447" y="28249"/>
                    <a:pt x="19507" y="2479"/>
                    <a:pt x="40482" y="2479"/>
                  </a:cubicBezTo>
                  <a:close/>
                  <a:moveTo>
                    <a:pt x="40482" y="0"/>
                  </a:moveTo>
                  <a:cubicBezTo>
                    <a:pt x="18170" y="0"/>
                    <a:pt x="0" y="26912"/>
                    <a:pt x="0" y="59955"/>
                  </a:cubicBezTo>
                  <a:cubicBezTo>
                    <a:pt x="0" y="92999"/>
                    <a:pt x="18170" y="119911"/>
                    <a:pt x="40482" y="119911"/>
                  </a:cubicBezTo>
                  <a:cubicBezTo>
                    <a:pt x="62826" y="119911"/>
                    <a:pt x="80963" y="92999"/>
                    <a:pt x="80963" y="59955"/>
                  </a:cubicBezTo>
                  <a:cubicBezTo>
                    <a:pt x="80963" y="26912"/>
                    <a:pt x="62826" y="33"/>
                    <a:pt x="40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7"/>
            <p:cNvSpPr/>
            <p:nvPr/>
          </p:nvSpPr>
          <p:spPr>
            <a:xfrm>
              <a:off x="3352387" y="985100"/>
              <a:ext cx="822025" cy="2996975"/>
            </a:xfrm>
            <a:custGeom>
              <a:avLst/>
              <a:gdLst/>
              <a:ahLst/>
              <a:cxnLst/>
              <a:rect l="l" t="t" r="r" b="b"/>
              <a:pathLst>
                <a:path w="32881" h="119879" extrusionOk="0">
                  <a:moveTo>
                    <a:pt x="16441" y="2447"/>
                  </a:moveTo>
                  <a:cubicBezTo>
                    <a:pt x="19800" y="2447"/>
                    <a:pt x="23389" y="8515"/>
                    <a:pt x="26031" y="18725"/>
                  </a:cubicBezTo>
                  <a:cubicBezTo>
                    <a:pt x="28869" y="29717"/>
                    <a:pt x="30434" y="44331"/>
                    <a:pt x="30434" y="59923"/>
                  </a:cubicBezTo>
                  <a:cubicBezTo>
                    <a:pt x="30434" y="75516"/>
                    <a:pt x="28869" y="90129"/>
                    <a:pt x="26031" y="101122"/>
                  </a:cubicBezTo>
                  <a:cubicBezTo>
                    <a:pt x="23389" y="111332"/>
                    <a:pt x="19800" y="117432"/>
                    <a:pt x="16441" y="117432"/>
                  </a:cubicBezTo>
                  <a:cubicBezTo>
                    <a:pt x="13081" y="117432"/>
                    <a:pt x="9525" y="111332"/>
                    <a:pt x="6850" y="101122"/>
                  </a:cubicBezTo>
                  <a:cubicBezTo>
                    <a:pt x="4012" y="90129"/>
                    <a:pt x="2447" y="75516"/>
                    <a:pt x="2447" y="59923"/>
                  </a:cubicBezTo>
                  <a:cubicBezTo>
                    <a:pt x="2447" y="44331"/>
                    <a:pt x="4012" y="29717"/>
                    <a:pt x="6850" y="18725"/>
                  </a:cubicBezTo>
                  <a:cubicBezTo>
                    <a:pt x="9525" y="8515"/>
                    <a:pt x="13081" y="2447"/>
                    <a:pt x="16441" y="2447"/>
                  </a:cubicBezTo>
                  <a:close/>
                  <a:moveTo>
                    <a:pt x="16441" y="1"/>
                  </a:moveTo>
                  <a:cubicBezTo>
                    <a:pt x="10439" y="1"/>
                    <a:pt x="6655" y="9819"/>
                    <a:pt x="4502" y="18105"/>
                  </a:cubicBezTo>
                  <a:cubicBezTo>
                    <a:pt x="1599" y="29293"/>
                    <a:pt x="0" y="44135"/>
                    <a:pt x="0" y="59923"/>
                  </a:cubicBezTo>
                  <a:cubicBezTo>
                    <a:pt x="0" y="75712"/>
                    <a:pt x="1599" y="90554"/>
                    <a:pt x="4502" y="101742"/>
                  </a:cubicBezTo>
                  <a:cubicBezTo>
                    <a:pt x="6655" y="110028"/>
                    <a:pt x="10439" y="119879"/>
                    <a:pt x="16441" y="119879"/>
                  </a:cubicBezTo>
                  <a:cubicBezTo>
                    <a:pt x="22443" y="119879"/>
                    <a:pt x="26259" y="110028"/>
                    <a:pt x="28412" y="101742"/>
                  </a:cubicBezTo>
                  <a:cubicBezTo>
                    <a:pt x="31283" y="90554"/>
                    <a:pt x="32881" y="75712"/>
                    <a:pt x="32881" y="59923"/>
                  </a:cubicBezTo>
                  <a:cubicBezTo>
                    <a:pt x="32881" y="44135"/>
                    <a:pt x="31283" y="29293"/>
                    <a:pt x="28412" y="18105"/>
                  </a:cubicBezTo>
                  <a:cubicBezTo>
                    <a:pt x="26259" y="9819"/>
                    <a:pt x="22443" y="1"/>
                    <a:pt x="1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7"/>
            <p:cNvSpPr/>
            <p:nvPr/>
          </p:nvSpPr>
          <p:spPr>
            <a:xfrm>
              <a:off x="2265312" y="1471150"/>
              <a:ext cx="2996975" cy="2024075"/>
            </a:xfrm>
            <a:custGeom>
              <a:avLst/>
              <a:gdLst/>
              <a:ahLst/>
              <a:cxnLst/>
              <a:rect l="l" t="t" r="r" b="b"/>
              <a:pathLst>
                <a:path w="119879" h="80963" extrusionOk="0">
                  <a:moveTo>
                    <a:pt x="59924" y="2447"/>
                  </a:moveTo>
                  <a:cubicBezTo>
                    <a:pt x="91630" y="2447"/>
                    <a:pt x="117432" y="19507"/>
                    <a:pt x="117432" y="40481"/>
                  </a:cubicBezTo>
                  <a:cubicBezTo>
                    <a:pt x="117432" y="61456"/>
                    <a:pt x="91630" y="78516"/>
                    <a:pt x="59924" y="78516"/>
                  </a:cubicBezTo>
                  <a:cubicBezTo>
                    <a:pt x="28217" y="78516"/>
                    <a:pt x="2447" y="61456"/>
                    <a:pt x="2447" y="40481"/>
                  </a:cubicBezTo>
                  <a:cubicBezTo>
                    <a:pt x="2447" y="19507"/>
                    <a:pt x="28217" y="2447"/>
                    <a:pt x="59924" y="2447"/>
                  </a:cubicBezTo>
                  <a:close/>
                  <a:moveTo>
                    <a:pt x="59924" y="0"/>
                  </a:moveTo>
                  <a:cubicBezTo>
                    <a:pt x="26880" y="0"/>
                    <a:pt x="1" y="18170"/>
                    <a:pt x="1" y="40481"/>
                  </a:cubicBezTo>
                  <a:cubicBezTo>
                    <a:pt x="1" y="62793"/>
                    <a:pt x="26880" y="80963"/>
                    <a:pt x="59924" y="80963"/>
                  </a:cubicBezTo>
                  <a:cubicBezTo>
                    <a:pt x="92967" y="80963"/>
                    <a:pt x="119879" y="62793"/>
                    <a:pt x="119879" y="40481"/>
                  </a:cubicBezTo>
                  <a:cubicBezTo>
                    <a:pt x="119879" y="18170"/>
                    <a:pt x="92967" y="0"/>
                    <a:pt x="59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7"/>
            <p:cNvSpPr/>
            <p:nvPr/>
          </p:nvSpPr>
          <p:spPr>
            <a:xfrm>
              <a:off x="2302125" y="2072175"/>
              <a:ext cx="2996975" cy="822025"/>
            </a:xfrm>
            <a:custGeom>
              <a:avLst/>
              <a:gdLst/>
              <a:ahLst/>
              <a:cxnLst/>
              <a:rect l="l" t="t" r="r" b="b"/>
              <a:pathLst>
                <a:path w="119879" h="32881" extrusionOk="0">
                  <a:moveTo>
                    <a:pt x="59924" y="2447"/>
                  </a:moveTo>
                  <a:cubicBezTo>
                    <a:pt x="75516" y="2447"/>
                    <a:pt x="90162" y="4012"/>
                    <a:pt x="101155" y="6850"/>
                  </a:cubicBezTo>
                  <a:cubicBezTo>
                    <a:pt x="111332" y="9492"/>
                    <a:pt x="117432" y="13081"/>
                    <a:pt x="117432" y="16440"/>
                  </a:cubicBezTo>
                  <a:cubicBezTo>
                    <a:pt x="117432" y="19800"/>
                    <a:pt x="111332" y="23389"/>
                    <a:pt x="101155" y="26031"/>
                  </a:cubicBezTo>
                  <a:cubicBezTo>
                    <a:pt x="90162" y="28869"/>
                    <a:pt x="75516" y="30434"/>
                    <a:pt x="59924" y="30434"/>
                  </a:cubicBezTo>
                  <a:cubicBezTo>
                    <a:pt x="44364" y="30434"/>
                    <a:pt x="29718" y="28869"/>
                    <a:pt x="18725" y="26031"/>
                  </a:cubicBezTo>
                  <a:cubicBezTo>
                    <a:pt x="8515" y="23389"/>
                    <a:pt x="2447" y="19800"/>
                    <a:pt x="2447" y="16440"/>
                  </a:cubicBezTo>
                  <a:cubicBezTo>
                    <a:pt x="2447" y="13081"/>
                    <a:pt x="8515" y="9492"/>
                    <a:pt x="18725" y="6850"/>
                  </a:cubicBezTo>
                  <a:cubicBezTo>
                    <a:pt x="29718" y="4012"/>
                    <a:pt x="44364" y="2447"/>
                    <a:pt x="59924" y="2447"/>
                  </a:cubicBezTo>
                  <a:close/>
                  <a:moveTo>
                    <a:pt x="59924" y="0"/>
                  </a:moveTo>
                  <a:cubicBezTo>
                    <a:pt x="44136" y="0"/>
                    <a:pt x="29294" y="1598"/>
                    <a:pt x="18105" y="4502"/>
                  </a:cubicBezTo>
                  <a:cubicBezTo>
                    <a:pt x="9852" y="6622"/>
                    <a:pt x="1" y="10438"/>
                    <a:pt x="1" y="16440"/>
                  </a:cubicBezTo>
                  <a:cubicBezTo>
                    <a:pt x="1" y="22443"/>
                    <a:pt x="9852" y="26259"/>
                    <a:pt x="18105" y="28379"/>
                  </a:cubicBezTo>
                  <a:cubicBezTo>
                    <a:pt x="29294" y="31283"/>
                    <a:pt x="44136" y="32881"/>
                    <a:pt x="59924" y="32881"/>
                  </a:cubicBezTo>
                  <a:cubicBezTo>
                    <a:pt x="75712" y="32881"/>
                    <a:pt x="90554" y="31283"/>
                    <a:pt x="101742" y="28379"/>
                  </a:cubicBezTo>
                  <a:cubicBezTo>
                    <a:pt x="110028" y="26259"/>
                    <a:pt x="119879" y="22443"/>
                    <a:pt x="119879" y="16440"/>
                  </a:cubicBezTo>
                  <a:cubicBezTo>
                    <a:pt x="119879" y="10438"/>
                    <a:pt x="110028" y="6622"/>
                    <a:pt x="101742" y="4502"/>
                  </a:cubicBezTo>
                  <a:cubicBezTo>
                    <a:pt x="90554" y="1598"/>
                    <a:pt x="75712" y="0"/>
                    <a:pt x="59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7" name="Google Shape;1287;p17"/>
          <p:cNvGrpSpPr/>
          <p:nvPr/>
        </p:nvGrpSpPr>
        <p:grpSpPr>
          <a:xfrm rot="-958809">
            <a:off x="309603" y="158474"/>
            <a:ext cx="354513" cy="338824"/>
            <a:chOff x="1190625" y="346475"/>
            <a:chExt cx="5219200" cy="5002375"/>
          </a:xfrm>
        </p:grpSpPr>
        <p:sp>
          <p:nvSpPr>
            <p:cNvPr id="1288" name="Google Shape;1288;p17"/>
            <p:cNvSpPr/>
            <p:nvPr/>
          </p:nvSpPr>
          <p:spPr>
            <a:xfrm>
              <a:off x="1190625" y="1760650"/>
              <a:ext cx="5219200" cy="3588200"/>
            </a:xfrm>
            <a:custGeom>
              <a:avLst/>
              <a:gdLst/>
              <a:ahLst/>
              <a:cxnLst/>
              <a:rect l="l" t="t" r="r" b="b"/>
              <a:pathLst>
                <a:path w="208768" h="143528"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7"/>
            <p:cNvSpPr/>
            <p:nvPr/>
          </p:nvSpPr>
          <p:spPr>
            <a:xfrm>
              <a:off x="1857700" y="346475"/>
              <a:ext cx="3945375" cy="2186125"/>
            </a:xfrm>
            <a:custGeom>
              <a:avLst/>
              <a:gdLst/>
              <a:ahLst/>
              <a:cxnLst/>
              <a:rect l="l" t="t" r="r" b="b"/>
              <a:pathLst>
                <a:path w="157815" h="87445"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17"/>
          <p:cNvGrpSpPr/>
          <p:nvPr/>
        </p:nvGrpSpPr>
        <p:grpSpPr>
          <a:xfrm rot="-423027">
            <a:off x="57938" y="1313960"/>
            <a:ext cx="380079" cy="363785"/>
            <a:chOff x="2057567" y="690970"/>
            <a:chExt cx="352891" cy="337790"/>
          </a:xfrm>
        </p:grpSpPr>
        <p:sp>
          <p:nvSpPr>
            <p:cNvPr id="1291" name="Google Shape;1291;p17"/>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7"/>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7"/>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7"/>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7"/>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7"/>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7"/>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7"/>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7"/>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7"/>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7"/>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7"/>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17"/>
          <p:cNvGrpSpPr/>
          <p:nvPr/>
        </p:nvGrpSpPr>
        <p:grpSpPr>
          <a:xfrm rot="-4024400">
            <a:off x="287051" y="2496051"/>
            <a:ext cx="354156" cy="391078"/>
            <a:chOff x="1433575" y="238125"/>
            <a:chExt cx="4740975" cy="5226075"/>
          </a:xfrm>
        </p:grpSpPr>
        <p:sp>
          <p:nvSpPr>
            <p:cNvPr id="1304" name="Google Shape;1304;p17"/>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7"/>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5" name="Google Shape;1315;p17"/>
          <p:cNvSpPr/>
          <p:nvPr/>
        </p:nvSpPr>
        <p:spPr>
          <a:xfrm rot="3844445" flipH="1">
            <a:off x="7297231" y="-66548"/>
            <a:ext cx="540614" cy="280670"/>
          </a:xfrm>
          <a:custGeom>
            <a:avLst/>
            <a:gdLst/>
            <a:ahLst/>
            <a:cxnLst/>
            <a:rect l="l" t="t" r="r" b="b"/>
            <a:pathLst>
              <a:path w="13318" h="7226"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rot="-9899856">
            <a:off x="8712488" y="1310882"/>
            <a:ext cx="519629" cy="280444"/>
          </a:xfrm>
          <a:custGeom>
            <a:avLst/>
            <a:gdLst/>
            <a:ahLst/>
            <a:cxnLst/>
            <a:rect l="l" t="t" r="r" b="b"/>
            <a:pathLst>
              <a:path w="17306" h="9338"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17"/>
          <p:cNvGrpSpPr/>
          <p:nvPr/>
        </p:nvGrpSpPr>
        <p:grpSpPr>
          <a:xfrm>
            <a:off x="8439938" y="364430"/>
            <a:ext cx="317645" cy="350147"/>
            <a:chOff x="1433575" y="238125"/>
            <a:chExt cx="4740975" cy="5226075"/>
          </a:xfrm>
        </p:grpSpPr>
        <p:sp>
          <p:nvSpPr>
            <p:cNvPr id="1318" name="Google Shape;1318;p17"/>
            <p:cNvSpPr/>
            <p:nvPr/>
          </p:nvSpPr>
          <p:spPr>
            <a:xfrm>
              <a:off x="3930200" y="2477250"/>
              <a:ext cx="314125" cy="236350"/>
            </a:xfrm>
            <a:custGeom>
              <a:avLst/>
              <a:gdLst/>
              <a:ahLst/>
              <a:cxnLst/>
              <a:rect l="l" t="t" r="r" b="b"/>
              <a:pathLst>
                <a:path w="12565" h="9454"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1433575" y="238125"/>
              <a:ext cx="4740975" cy="5226075"/>
            </a:xfrm>
            <a:custGeom>
              <a:avLst/>
              <a:gdLst/>
              <a:ahLst/>
              <a:cxnLst/>
              <a:rect l="l" t="t" r="r" b="b"/>
              <a:pathLst>
                <a:path w="189639" h="209043"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158625" y="2089100"/>
              <a:ext cx="680675" cy="919950"/>
            </a:xfrm>
            <a:custGeom>
              <a:avLst/>
              <a:gdLst/>
              <a:ahLst/>
              <a:cxnLst/>
              <a:rect l="l" t="t" r="r" b="b"/>
              <a:pathLst>
                <a:path w="27227" h="36798"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4058050" y="3963975"/>
              <a:ext cx="680675" cy="919450"/>
            </a:xfrm>
            <a:custGeom>
              <a:avLst/>
              <a:gdLst/>
              <a:ahLst/>
              <a:cxnLst/>
              <a:rect l="l" t="t" r="r" b="b"/>
              <a:pathLst>
                <a:path w="27227" h="36778"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4608325" y="3026775"/>
              <a:ext cx="680700" cy="919475"/>
            </a:xfrm>
            <a:custGeom>
              <a:avLst/>
              <a:gdLst/>
              <a:ahLst/>
              <a:cxnLst/>
              <a:rect l="l" t="t" r="r" b="b"/>
              <a:pathLst>
                <a:path w="27228" h="36779"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2322525" y="3026475"/>
              <a:ext cx="684900" cy="919775"/>
            </a:xfrm>
            <a:custGeom>
              <a:avLst/>
              <a:gdLst/>
              <a:ahLst/>
              <a:cxnLst/>
              <a:rect l="l" t="t" r="r" b="b"/>
              <a:pathLst>
                <a:path w="27396" h="3679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3296100" y="1835650"/>
              <a:ext cx="1015950" cy="507975"/>
            </a:xfrm>
            <a:custGeom>
              <a:avLst/>
              <a:gdLst/>
              <a:ahLst/>
              <a:cxnLst/>
              <a:rect l="l" t="t" r="r" b="b"/>
              <a:pathLst>
                <a:path w="40638" h="20319"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3296100"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4396675" y="1243025"/>
              <a:ext cx="1015950" cy="507975"/>
            </a:xfrm>
            <a:custGeom>
              <a:avLst/>
              <a:gdLst/>
              <a:ahLst/>
              <a:cxnLst/>
              <a:rect l="l" t="t" r="r" b="b"/>
              <a:pathLst>
                <a:path w="40638" h="20319"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2195525" y="1243025"/>
              <a:ext cx="1015950" cy="507975"/>
            </a:xfrm>
            <a:custGeom>
              <a:avLst/>
              <a:gdLst/>
              <a:ahLst/>
              <a:cxnLst/>
              <a:rect l="l" t="t" r="r" b="b"/>
              <a:pathLst>
                <a:path w="40638" h="20319"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3296100" y="650400"/>
              <a:ext cx="1015950" cy="508000"/>
            </a:xfrm>
            <a:custGeom>
              <a:avLst/>
              <a:gdLst/>
              <a:ahLst/>
              <a:cxnLst/>
              <a:rect l="l" t="t" r="r" b="b"/>
              <a:pathLst>
                <a:path w="40638" h="20320"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9" name="Google Shape;1329;p17"/>
          <p:cNvGrpSpPr/>
          <p:nvPr/>
        </p:nvGrpSpPr>
        <p:grpSpPr>
          <a:xfrm rot="-1799794">
            <a:off x="8415889" y="2393139"/>
            <a:ext cx="365703" cy="350054"/>
            <a:chOff x="2057567" y="690970"/>
            <a:chExt cx="352891" cy="337790"/>
          </a:xfrm>
        </p:grpSpPr>
        <p:sp>
          <p:nvSpPr>
            <p:cNvPr id="1330" name="Google Shape;1330;p17"/>
            <p:cNvSpPr/>
            <p:nvPr/>
          </p:nvSpPr>
          <p:spPr>
            <a:xfrm>
              <a:off x="2057567" y="690970"/>
              <a:ext cx="352891" cy="337790"/>
            </a:xfrm>
            <a:custGeom>
              <a:avLst/>
              <a:gdLst/>
              <a:ahLst/>
              <a:cxnLst/>
              <a:rect l="l" t="t" r="r" b="b"/>
              <a:pathLst>
                <a:path w="8670" h="8299"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2078528" y="742459"/>
              <a:ext cx="36510" cy="36510"/>
            </a:xfrm>
            <a:custGeom>
              <a:avLst/>
              <a:gdLst/>
              <a:ahLst/>
              <a:cxnLst/>
              <a:rect l="l" t="t" r="r" b="b"/>
              <a:pathLst>
                <a:path w="897" h="897"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2099531" y="763420"/>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2121836" y="785766"/>
              <a:ext cx="36510" cy="36510"/>
            </a:xfrm>
            <a:custGeom>
              <a:avLst/>
              <a:gdLst/>
              <a:ahLst/>
              <a:cxnLst/>
              <a:rect l="l" t="t" r="r" b="b"/>
              <a:pathLst>
                <a:path w="897" h="897"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2144182" y="80807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2166080" y="829969"/>
              <a:ext cx="36510" cy="36510"/>
            </a:xfrm>
            <a:custGeom>
              <a:avLst/>
              <a:gdLst/>
              <a:ahLst/>
              <a:cxnLst/>
              <a:rect l="l" t="t" r="r" b="b"/>
              <a:pathLst>
                <a:path w="897" h="897"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2188425" y="852315"/>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2210771" y="874660"/>
              <a:ext cx="36510" cy="36510"/>
            </a:xfrm>
            <a:custGeom>
              <a:avLst/>
              <a:gdLst/>
              <a:ahLst/>
              <a:cxnLst/>
              <a:rect l="l" t="t" r="r" b="b"/>
              <a:pathLst>
                <a:path w="897" h="897"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2233076" y="896965"/>
              <a:ext cx="36510" cy="36551"/>
            </a:xfrm>
            <a:custGeom>
              <a:avLst/>
              <a:gdLst/>
              <a:ahLst/>
              <a:cxnLst/>
              <a:rect l="l" t="t" r="r" b="b"/>
              <a:pathLst>
                <a:path w="897" h="898"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2255422" y="919311"/>
              <a:ext cx="36510" cy="36510"/>
            </a:xfrm>
            <a:custGeom>
              <a:avLst/>
              <a:gdLst/>
              <a:ahLst/>
              <a:cxnLst/>
              <a:rect l="l" t="t" r="r" b="b"/>
              <a:pathLst>
                <a:path w="897" h="897"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2277319" y="941209"/>
              <a:ext cx="36510" cy="36958"/>
            </a:xfrm>
            <a:custGeom>
              <a:avLst/>
              <a:gdLst/>
              <a:ahLst/>
              <a:cxnLst/>
              <a:rect l="l" t="t" r="r" b="b"/>
              <a:pathLst>
                <a:path w="897" h="908"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2299665" y="963554"/>
              <a:ext cx="36510" cy="36510"/>
            </a:xfrm>
            <a:custGeom>
              <a:avLst/>
              <a:gdLst/>
              <a:ahLst/>
              <a:cxnLst/>
              <a:rect l="l" t="t" r="r" b="b"/>
              <a:pathLst>
                <a:path w="897" h="897"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17"/>
          <p:cNvGrpSpPr/>
          <p:nvPr/>
        </p:nvGrpSpPr>
        <p:grpSpPr>
          <a:xfrm>
            <a:off x="215106" y="3232492"/>
            <a:ext cx="2051373" cy="1760915"/>
            <a:chOff x="-202347" y="2663068"/>
            <a:chExt cx="3183384" cy="2732643"/>
          </a:xfrm>
        </p:grpSpPr>
        <p:sp>
          <p:nvSpPr>
            <p:cNvPr id="1343" name="Google Shape;1343;p17"/>
            <p:cNvSpPr/>
            <p:nvPr/>
          </p:nvSpPr>
          <p:spPr>
            <a:xfrm rot="-900087">
              <a:off x="-8835" y="2879851"/>
              <a:ext cx="1768078" cy="1727996"/>
            </a:xfrm>
            <a:custGeom>
              <a:avLst/>
              <a:gdLst/>
              <a:ahLst/>
              <a:cxnLst/>
              <a:rect l="l" t="t" r="r" b="b"/>
              <a:pathLst>
                <a:path w="126599" h="123729" extrusionOk="0">
                  <a:moveTo>
                    <a:pt x="36050" y="0"/>
                  </a:moveTo>
                  <a:cubicBezTo>
                    <a:pt x="30464" y="0"/>
                    <a:pt x="25335" y="3654"/>
                    <a:pt x="23715" y="9298"/>
                  </a:cubicBezTo>
                  <a:lnTo>
                    <a:pt x="18007" y="29326"/>
                  </a:lnTo>
                  <a:lnTo>
                    <a:pt x="14810" y="40580"/>
                  </a:lnTo>
                  <a:lnTo>
                    <a:pt x="1925" y="85595"/>
                  </a:lnTo>
                  <a:cubicBezTo>
                    <a:pt x="1" y="92413"/>
                    <a:pt x="3948" y="99491"/>
                    <a:pt x="10733" y="101449"/>
                  </a:cubicBezTo>
                  <a:lnTo>
                    <a:pt x="87030" y="123239"/>
                  </a:lnTo>
                  <a:cubicBezTo>
                    <a:pt x="88205" y="123570"/>
                    <a:pt x="89387" y="123729"/>
                    <a:pt x="90549" y="123729"/>
                  </a:cubicBezTo>
                  <a:cubicBezTo>
                    <a:pt x="96135" y="123729"/>
                    <a:pt x="101264" y="120075"/>
                    <a:pt x="102884" y="114431"/>
                  </a:cubicBezTo>
                  <a:lnTo>
                    <a:pt x="124674" y="38134"/>
                  </a:lnTo>
                  <a:cubicBezTo>
                    <a:pt x="126598" y="31316"/>
                    <a:pt x="122684" y="24237"/>
                    <a:pt x="115866" y="22280"/>
                  </a:cubicBezTo>
                  <a:lnTo>
                    <a:pt x="39569" y="490"/>
                  </a:lnTo>
                  <a:cubicBezTo>
                    <a:pt x="38394" y="159"/>
                    <a:pt x="37212" y="0"/>
                    <a:pt x="360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7"/>
            <p:cNvSpPr/>
            <p:nvPr/>
          </p:nvSpPr>
          <p:spPr>
            <a:xfrm rot="-900087">
              <a:off x="2605" y="2864812"/>
              <a:ext cx="1790856" cy="1762338"/>
            </a:xfrm>
            <a:custGeom>
              <a:avLst/>
              <a:gdLst/>
              <a:ahLst/>
              <a:cxnLst/>
              <a:rect l="l" t="t" r="r" b="b"/>
              <a:pathLst>
                <a:path w="128230" h="126188" extrusionOk="0">
                  <a:moveTo>
                    <a:pt x="37406" y="0"/>
                  </a:moveTo>
                  <a:cubicBezTo>
                    <a:pt x="35046" y="0"/>
                    <a:pt x="32706" y="595"/>
                    <a:pt x="30598" y="1775"/>
                  </a:cubicBezTo>
                  <a:cubicBezTo>
                    <a:pt x="27336" y="3602"/>
                    <a:pt x="24955" y="6571"/>
                    <a:pt x="23911" y="10191"/>
                  </a:cubicBezTo>
                  <a:lnTo>
                    <a:pt x="18202" y="30220"/>
                  </a:lnTo>
                  <a:cubicBezTo>
                    <a:pt x="18007" y="30872"/>
                    <a:pt x="18398" y="31525"/>
                    <a:pt x="19051" y="31720"/>
                  </a:cubicBezTo>
                  <a:cubicBezTo>
                    <a:pt x="19165" y="31755"/>
                    <a:pt x="19279" y="31771"/>
                    <a:pt x="19391" y="31771"/>
                  </a:cubicBezTo>
                  <a:cubicBezTo>
                    <a:pt x="19918" y="31771"/>
                    <a:pt x="20390" y="31410"/>
                    <a:pt x="20551" y="30872"/>
                  </a:cubicBezTo>
                  <a:lnTo>
                    <a:pt x="26292" y="10844"/>
                  </a:lnTo>
                  <a:cubicBezTo>
                    <a:pt x="27140" y="7875"/>
                    <a:pt x="29098" y="5396"/>
                    <a:pt x="31772" y="3896"/>
                  </a:cubicBezTo>
                  <a:cubicBezTo>
                    <a:pt x="33519" y="2928"/>
                    <a:pt x="35443" y="2435"/>
                    <a:pt x="37385" y="2435"/>
                  </a:cubicBezTo>
                  <a:cubicBezTo>
                    <a:pt x="38453" y="2435"/>
                    <a:pt x="39527" y="2584"/>
                    <a:pt x="40580" y="2885"/>
                  </a:cubicBezTo>
                  <a:lnTo>
                    <a:pt x="116910" y="24675"/>
                  </a:lnTo>
                  <a:cubicBezTo>
                    <a:pt x="119879" y="25555"/>
                    <a:pt x="122358" y="27513"/>
                    <a:pt x="123858" y="30187"/>
                  </a:cubicBezTo>
                  <a:cubicBezTo>
                    <a:pt x="125359" y="32895"/>
                    <a:pt x="125718" y="36026"/>
                    <a:pt x="124869" y="38995"/>
                  </a:cubicBezTo>
                  <a:lnTo>
                    <a:pt x="103079" y="115325"/>
                  </a:lnTo>
                  <a:cubicBezTo>
                    <a:pt x="102231" y="118294"/>
                    <a:pt x="100274" y="120773"/>
                    <a:pt x="97567" y="122273"/>
                  </a:cubicBezTo>
                  <a:cubicBezTo>
                    <a:pt x="95820" y="123241"/>
                    <a:pt x="93896" y="123734"/>
                    <a:pt x="91954" y="123734"/>
                  </a:cubicBezTo>
                  <a:cubicBezTo>
                    <a:pt x="90886" y="123734"/>
                    <a:pt x="89812" y="123585"/>
                    <a:pt x="88759" y="123284"/>
                  </a:cubicBezTo>
                  <a:lnTo>
                    <a:pt x="12429" y="101494"/>
                  </a:lnTo>
                  <a:cubicBezTo>
                    <a:pt x="6296" y="99733"/>
                    <a:pt x="2741" y="93307"/>
                    <a:pt x="4470" y="87174"/>
                  </a:cubicBezTo>
                  <a:lnTo>
                    <a:pt x="17354" y="42126"/>
                  </a:lnTo>
                  <a:cubicBezTo>
                    <a:pt x="17517" y="41474"/>
                    <a:pt x="17159" y="40789"/>
                    <a:pt x="16506" y="40626"/>
                  </a:cubicBezTo>
                  <a:cubicBezTo>
                    <a:pt x="16392" y="40591"/>
                    <a:pt x="16277" y="40575"/>
                    <a:pt x="16163" y="40575"/>
                  </a:cubicBezTo>
                  <a:cubicBezTo>
                    <a:pt x="15630" y="40575"/>
                    <a:pt x="15140" y="40936"/>
                    <a:pt x="15006" y="41474"/>
                  </a:cubicBezTo>
                  <a:lnTo>
                    <a:pt x="2121" y="86489"/>
                  </a:lnTo>
                  <a:cubicBezTo>
                    <a:pt x="1" y="93927"/>
                    <a:pt x="4339" y="101723"/>
                    <a:pt x="11776" y="103843"/>
                  </a:cubicBezTo>
                  <a:lnTo>
                    <a:pt x="88074" y="125633"/>
                  </a:lnTo>
                  <a:cubicBezTo>
                    <a:pt x="89346" y="125992"/>
                    <a:pt x="90651" y="126188"/>
                    <a:pt x="91956" y="126188"/>
                  </a:cubicBezTo>
                  <a:cubicBezTo>
                    <a:pt x="94305" y="126188"/>
                    <a:pt x="96621" y="125568"/>
                    <a:pt x="98741" y="124394"/>
                  </a:cubicBezTo>
                  <a:cubicBezTo>
                    <a:pt x="102036" y="122599"/>
                    <a:pt x="104384" y="119598"/>
                    <a:pt x="105428" y="116010"/>
                  </a:cubicBezTo>
                  <a:lnTo>
                    <a:pt x="127218" y="39680"/>
                  </a:lnTo>
                  <a:cubicBezTo>
                    <a:pt x="128229" y="36092"/>
                    <a:pt x="127805" y="32275"/>
                    <a:pt x="125979" y="29013"/>
                  </a:cubicBezTo>
                  <a:cubicBezTo>
                    <a:pt x="124184" y="25751"/>
                    <a:pt x="121183" y="23370"/>
                    <a:pt x="117595" y="22326"/>
                  </a:cubicBezTo>
                  <a:lnTo>
                    <a:pt x="41265" y="536"/>
                  </a:lnTo>
                  <a:cubicBezTo>
                    <a:pt x="39996" y="178"/>
                    <a:pt x="38698" y="0"/>
                    <a:pt x="37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7"/>
            <p:cNvSpPr/>
            <p:nvPr/>
          </p:nvSpPr>
          <p:spPr>
            <a:xfrm rot="-900087">
              <a:off x="411784" y="3220077"/>
              <a:ext cx="357180" cy="320617"/>
            </a:xfrm>
            <a:custGeom>
              <a:avLst/>
              <a:gdLst/>
              <a:ahLst/>
              <a:cxnLst/>
              <a:rect l="l" t="t" r="r" b="b"/>
              <a:pathLst>
                <a:path w="25575" h="22957" extrusionOk="0">
                  <a:moveTo>
                    <a:pt x="12761" y="1"/>
                  </a:moveTo>
                  <a:cubicBezTo>
                    <a:pt x="7773" y="1"/>
                    <a:pt x="3189" y="3280"/>
                    <a:pt x="1762" y="8316"/>
                  </a:cubicBezTo>
                  <a:cubicBezTo>
                    <a:pt x="0" y="14416"/>
                    <a:pt x="3556" y="20777"/>
                    <a:pt x="9656" y="22505"/>
                  </a:cubicBezTo>
                  <a:cubicBezTo>
                    <a:pt x="10709" y="22811"/>
                    <a:pt x="11771" y="22957"/>
                    <a:pt x="12816" y="22957"/>
                  </a:cubicBezTo>
                  <a:cubicBezTo>
                    <a:pt x="17792" y="22957"/>
                    <a:pt x="22384" y="19658"/>
                    <a:pt x="23813" y="14644"/>
                  </a:cubicBezTo>
                  <a:cubicBezTo>
                    <a:pt x="25574" y="8544"/>
                    <a:pt x="22051" y="2183"/>
                    <a:pt x="15951" y="454"/>
                  </a:cubicBezTo>
                  <a:cubicBezTo>
                    <a:pt x="14887" y="147"/>
                    <a:pt x="13815" y="1"/>
                    <a:pt x="12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7"/>
            <p:cNvSpPr/>
            <p:nvPr/>
          </p:nvSpPr>
          <p:spPr>
            <a:xfrm rot="-900087">
              <a:off x="370010" y="3202973"/>
              <a:ext cx="367193" cy="354666"/>
            </a:xfrm>
            <a:custGeom>
              <a:avLst/>
              <a:gdLst/>
              <a:ahLst/>
              <a:cxnLst/>
              <a:rect l="l" t="t" r="r" b="b"/>
              <a:pathLst>
                <a:path w="26292" h="25395" extrusionOk="0">
                  <a:moveTo>
                    <a:pt x="13146" y="2430"/>
                  </a:moveTo>
                  <a:cubicBezTo>
                    <a:pt x="14092" y="2430"/>
                    <a:pt x="15038" y="2560"/>
                    <a:pt x="15951" y="2854"/>
                  </a:cubicBezTo>
                  <a:cubicBezTo>
                    <a:pt x="18594" y="3604"/>
                    <a:pt x="20779" y="5333"/>
                    <a:pt x="22117" y="7714"/>
                  </a:cubicBezTo>
                  <a:cubicBezTo>
                    <a:pt x="23454" y="10128"/>
                    <a:pt x="23780" y="12868"/>
                    <a:pt x="22997" y="15510"/>
                  </a:cubicBezTo>
                  <a:cubicBezTo>
                    <a:pt x="22247" y="18152"/>
                    <a:pt x="20518" y="20338"/>
                    <a:pt x="18137" y="21675"/>
                  </a:cubicBezTo>
                  <a:cubicBezTo>
                    <a:pt x="16599" y="22518"/>
                    <a:pt x="14898" y="22953"/>
                    <a:pt x="13174" y="22953"/>
                  </a:cubicBezTo>
                  <a:cubicBezTo>
                    <a:pt x="12229" y="22953"/>
                    <a:pt x="11277" y="22822"/>
                    <a:pt x="10341" y="22556"/>
                  </a:cubicBezTo>
                  <a:cubicBezTo>
                    <a:pt x="7699" y="21806"/>
                    <a:pt x="5513" y="20077"/>
                    <a:pt x="4176" y="17696"/>
                  </a:cubicBezTo>
                  <a:cubicBezTo>
                    <a:pt x="2871" y="15282"/>
                    <a:pt x="2545" y="12509"/>
                    <a:pt x="3295" y="9900"/>
                  </a:cubicBezTo>
                  <a:cubicBezTo>
                    <a:pt x="4045" y="7257"/>
                    <a:pt x="5774" y="5072"/>
                    <a:pt x="8155" y="3734"/>
                  </a:cubicBezTo>
                  <a:cubicBezTo>
                    <a:pt x="9721" y="2886"/>
                    <a:pt x="11417" y="2430"/>
                    <a:pt x="13146" y="2430"/>
                  </a:cubicBezTo>
                  <a:close/>
                  <a:moveTo>
                    <a:pt x="13111" y="0"/>
                  </a:moveTo>
                  <a:cubicBezTo>
                    <a:pt x="10989" y="0"/>
                    <a:pt x="8890" y="544"/>
                    <a:pt x="6981" y="1614"/>
                  </a:cubicBezTo>
                  <a:cubicBezTo>
                    <a:pt x="4013" y="3245"/>
                    <a:pt x="1860" y="5953"/>
                    <a:pt x="946" y="9215"/>
                  </a:cubicBezTo>
                  <a:cubicBezTo>
                    <a:pt x="0" y="12477"/>
                    <a:pt x="392" y="15902"/>
                    <a:pt x="2055" y="18870"/>
                  </a:cubicBezTo>
                  <a:cubicBezTo>
                    <a:pt x="3686" y="21838"/>
                    <a:pt x="6394" y="23991"/>
                    <a:pt x="9656" y="24905"/>
                  </a:cubicBezTo>
                  <a:cubicBezTo>
                    <a:pt x="10830" y="25231"/>
                    <a:pt x="12004" y="25394"/>
                    <a:pt x="13179" y="25394"/>
                  </a:cubicBezTo>
                  <a:cubicBezTo>
                    <a:pt x="15299" y="25394"/>
                    <a:pt x="17419" y="24872"/>
                    <a:pt x="19311" y="23796"/>
                  </a:cubicBezTo>
                  <a:cubicBezTo>
                    <a:pt x="22280" y="22165"/>
                    <a:pt x="24433" y="19457"/>
                    <a:pt x="25379" y="16195"/>
                  </a:cubicBezTo>
                  <a:cubicBezTo>
                    <a:pt x="26292" y="12933"/>
                    <a:pt x="25900" y="9508"/>
                    <a:pt x="24269" y="6540"/>
                  </a:cubicBezTo>
                  <a:cubicBezTo>
                    <a:pt x="22606" y="3571"/>
                    <a:pt x="19898" y="1418"/>
                    <a:pt x="16636" y="505"/>
                  </a:cubicBezTo>
                  <a:cubicBezTo>
                    <a:pt x="15473" y="168"/>
                    <a:pt x="14288" y="0"/>
                    <a:pt x="13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7"/>
            <p:cNvSpPr/>
            <p:nvPr/>
          </p:nvSpPr>
          <p:spPr>
            <a:xfrm rot="-900087">
              <a:off x="1106955" y="3232041"/>
              <a:ext cx="360825" cy="320505"/>
            </a:xfrm>
            <a:custGeom>
              <a:avLst/>
              <a:gdLst/>
              <a:ahLst/>
              <a:cxnLst/>
              <a:rect l="l" t="t" r="r" b="b"/>
              <a:pathLst>
                <a:path w="25836" h="22949" extrusionOk="0">
                  <a:moveTo>
                    <a:pt x="12956" y="1"/>
                  </a:moveTo>
                  <a:cubicBezTo>
                    <a:pt x="9593" y="1"/>
                    <a:pt x="6254" y="1462"/>
                    <a:pt x="3980" y="4277"/>
                  </a:cubicBezTo>
                  <a:cubicBezTo>
                    <a:pt x="1" y="9202"/>
                    <a:pt x="783" y="16444"/>
                    <a:pt x="5742" y="20424"/>
                  </a:cubicBezTo>
                  <a:cubicBezTo>
                    <a:pt x="7859" y="22120"/>
                    <a:pt x="10403" y="22948"/>
                    <a:pt x="12930" y="22948"/>
                  </a:cubicBezTo>
                  <a:cubicBezTo>
                    <a:pt x="16283" y="22948"/>
                    <a:pt x="19605" y="21489"/>
                    <a:pt x="21856" y="18662"/>
                  </a:cubicBezTo>
                  <a:cubicBezTo>
                    <a:pt x="25836" y="13736"/>
                    <a:pt x="25053" y="6495"/>
                    <a:pt x="20127" y="2515"/>
                  </a:cubicBezTo>
                  <a:cubicBezTo>
                    <a:pt x="18016" y="823"/>
                    <a:pt x="15479" y="1"/>
                    <a:pt x="129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7"/>
            <p:cNvSpPr/>
            <p:nvPr/>
          </p:nvSpPr>
          <p:spPr>
            <a:xfrm rot="-900087">
              <a:off x="1053304" y="3214502"/>
              <a:ext cx="395000" cy="355113"/>
            </a:xfrm>
            <a:custGeom>
              <a:avLst/>
              <a:gdLst/>
              <a:ahLst/>
              <a:cxnLst/>
              <a:rect l="l" t="t" r="r" b="b"/>
              <a:pathLst>
                <a:path w="28283" h="25427" extrusionOk="0">
                  <a:moveTo>
                    <a:pt x="14130" y="2457"/>
                  </a:moveTo>
                  <a:cubicBezTo>
                    <a:pt x="15075" y="2457"/>
                    <a:pt x="16027" y="2588"/>
                    <a:pt x="16963" y="2854"/>
                  </a:cubicBezTo>
                  <a:cubicBezTo>
                    <a:pt x="22378" y="4420"/>
                    <a:pt x="25542" y="10095"/>
                    <a:pt x="24009" y="15543"/>
                  </a:cubicBezTo>
                  <a:cubicBezTo>
                    <a:pt x="22715" y="20019"/>
                    <a:pt x="18612" y="22957"/>
                    <a:pt x="14151" y="22957"/>
                  </a:cubicBezTo>
                  <a:cubicBezTo>
                    <a:pt x="13216" y="22957"/>
                    <a:pt x="12264" y="22828"/>
                    <a:pt x="11320" y="22556"/>
                  </a:cubicBezTo>
                  <a:cubicBezTo>
                    <a:pt x="5872" y="21023"/>
                    <a:pt x="2708" y="15347"/>
                    <a:pt x="4274" y="9900"/>
                  </a:cubicBezTo>
                  <a:cubicBezTo>
                    <a:pt x="5024" y="7258"/>
                    <a:pt x="6753" y="5072"/>
                    <a:pt x="9167" y="3735"/>
                  </a:cubicBezTo>
                  <a:cubicBezTo>
                    <a:pt x="10705" y="2892"/>
                    <a:pt x="12406" y="2457"/>
                    <a:pt x="14130" y="2457"/>
                  </a:cubicBezTo>
                  <a:close/>
                  <a:moveTo>
                    <a:pt x="14090" y="0"/>
                  </a:moveTo>
                  <a:cubicBezTo>
                    <a:pt x="11968" y="0"/>
                    <a:pt x="9869" y="544"/>
                    <a:pt x="7960" y="1614"/>
                  </a:cubicBezTo>
                  <a:cubicBezTo>
                    <a:pt x="4991" y="3245"/>
                    <a:pt x="2839" y="5953"/>
                    <a:pt x="1925" y="9215"/>
                  </a:cubicBezTo>
                  <a:cubicBezTo>
                    <a:pt x="1" y="15967"/>
                    <a:pt x="3915" y="23013"/>
                    <a:pt x="10635" y="24938"/>
                  </a:cubicBezTo>
                  <a:cubicBezTo>
                    <a:pt x="11809" y="25264"/>
                    <a:pt x="12983" y="25427"/>
                    <a:pt x="14125" y="25427"/>
                  </a:cubicBezTo>
                  <a:cubicBezTo>
                    <a:pt x="19670" y="25427"/>
                    <a:pt x="24759" y="21773"/>
                    <a:pt x="26358" y="16195"/>
                  </a:cubicBezTo>
                  <a:cubicBezTo>
                    <a:pt x="28282" y="9476"/>
                    <a:pt x="24368" y="2430"/>
                    <a:pt x="17615" y="505"/>
                  </a:cubicBezTo>
                  <a:cubicBezTo>
                    <a:pt x="16452" y="168"/>
                    <a:pt x="15267" y="0"/>
                    <a:pt x="14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rot="-900087">
              <a:off x="379973" y="3935387"/>
              <a:ext cx="360364" cy="320505"/>
            </a:xfrm>
            <a:custGeom>
              <a:avLst/>
              <a:gdLst/>
              <a:ahLst/>
              <a:cxnLst/>
              <a:rect l="l" t="t" r="r" b="b"/>
              <a:pathLst>
                <a:path w="25803" h="22949" extrusionOk="0">
                  <a:moveTo>
                    <a:pt x="12935" y="1"/>
                  </a:moveTo>
                  <a:cubicBezTo>
                    <a:pt x="8119" y="1"/>
                    <a:pt x="3641" y="3028"/>
                    <a:pt x="2023" y="7829"/>
                  </a:cubicBezTo>
                  <a:cubicBezTo>
                    <a:pt x="0" y="13832"/>
                    <a:pt x="3262" y="20355"/>
                    <a:pt x="9264" y="22345"/>
                  </a:cubicBezTo>
                  <a:cubicBezTo>
                    <a:pt x="10478" y="22754"/>
                    <a:pt x="11712" y="22948"/>
                    <a:pt x="12924" y="22948"/>
                  </a:cubicBezTo>
                  <a:cubicBezTo>
                    <a:pt x="17709" y="22948"/>
                    <a:pt x="22167" y="19925"/>
                    <a:pt x="23780" y="15136"/>
                  </a:cubicBezTo>
                  <a:cubicBezTo>
                    <a:pt x="25803" y="9134"/>
                    <a:pt x="22573" y="2610"/>
                    <a:pt x="16571" y="588"/>
                  </a:cubicBezTo>
                  <a:cubicBezTo>
                    <a:pt x="15364" y="190"/>
                    <a:pt x="14139" y="1"/>
                    <a:pt x="12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rot="-900087">
              <a:off x="326397" y="3918452"/>
              <a:ext cx="394539" cy="354470"/>
            </a:xfrm>
            <a:custGeom>
              <a:avLst/>
              <a:gdLst/>
              <a:ahLst/>
              <a:cxnLst/>
              <a:rect l="l" t="t" r="r" b="b"/>
              <a:pathLst>
                <a:path w="28250" h="25381" extrusionOk="0">
                  <a:moveTo>
                    <a:pt x="14125" y="2448"/>
                  </a:moveTo>
                  <a:cubicBezTo>
                    <a:pt x="15071" y="2448"/>
                    <a:pt x="16017" y="2579"/>
                    <a:pt x="16930" y="2840"/>
                  </a:cubicBezTo>
                  <a:cubicBezTo>
                    <a:pt x="22378" y="4373"/>
                    <a:pt x="25542" y="10081"/>
                    <a:pt x="23976" y="15496"/>
                  </a:cubicBezTo>
                  <a:cubicBezTo>
                    <a:pt x="22709" y="20000"/>
                    <a:pt x="18587" y="22943"/>
                    <a:pt x="14138" y="22943"/>
                  </a:cubicBezTo>
                  <a:cubicBezTo>
                    <a:pt x="13205" y="22943"/>
                    <a:pt x="12258" y="22813"/>
                    <a:pt x="11320" y="22542"/>
                  </a:cubicBezTo>
                  <a:cubicBezTo>
                    <a:pt x="5872" y="21009"/>
                    <a:pt x="2708" y="15300"/>
                    <a:pt x="4274" y="9886"/>
                  </a:cubicBezTo>
                  <a:cubicBezTo>
                    <a:pt x="5546" y="5384"/>
                    <a:pt x="9656" y="2448"/>
                    <a:pt x="14125" y="2448"/>
                  </a:cubicBezTo>
                  <a:close/>
                  <a:moveTo>
                    <a:pt x="14122" y="1"/>
                  </a:moveTo>
                  <a:cubicBezTo>
                    <a:pt x="8585" y="1"/>
                    <a:pt x="3491" y="3640"/>
                    <a:pt x="1925" y="9201"/>
                  </a:cubicBezTo>
                  <a:cubicBezTo>
                    <a:pt x="1" y="15953"/>
                    <a:pt x="3915" y="22966"/>
                    <a:pt x="10635" y="24891"/>
                  </a:cubicBezTo>
                  <a:cubicBezTo>
                    <a:pt x="11809" y="25250"/>
                    <a:pt x="12951" y="25380"/>
                    <a:pt x="14125" y="25380"/>
                  </a:cubicBezTo>
                  <a:cubicBezTo>
                    <a:pt x="19638" y="25380"/>
                    <a:pt x="24759" y="21759"/>
                    <a:pt x="26325" y="16181"/>
                  </a:cubicBezTo>
                  <a:cubicBezTo>
                    <a:pt x="28249" y="9429"/>
                    <a:pt x="24335" y="2416"/>
                    <a:pt x="17615" y="491"/>
                  </a:cubicBezTo>
                  <a:cubicBezTo>
                    <a:pt x="16450" y="159"/>
                    <a:pt x="15276" y="1"/>
                    <a:pt x="14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rot="-900087">
              <a:off x="1009743" y="3475696"/>
              <a:ext cx="1743470" cy="1705873"/>
            </a:xfrm>
            <a:custGeom>
              <a:avLst/>
              <a:gdLst/>
              <a:ahLst/>
              <a:cxnLst/>
              <a:rect l="l" t="t" r="r" b="b"/>
              <a:pathLst>
                <a:path w="124837" h="122145" extrusionOk="0">
                  <a:moveTo>
                    <a:pt x="91079" y="0"/>
                  </a:moveTo>
                  <a:cubicBezTo>
                    <a:pt x="90024" y="0"/>
                    <a:pt x="88950" y="132"/>
                    <a:pt x="87878" y="406"/>
                  </a:cubicBezTo>
                  <a:lnTo>
                    <a:pt x="40155" y="12573"/>
                  </a:lnTo>
                  <a:lnTo>
                    <a:pt x="29228" y="15378"/>
                  </a:lnTo>
                  <a:lnTo>
                    <a:pt x="10993" y="20010"/>
                  </a:lnTo>
                  <a:cubicBezTo>
                    <a:pt x="4143" y="21772"/>
                    <a:pt x="0" y="28753"/>
                    <a:pt x="1762" y="35603"/>
                  </a:cubicBezTo>
                  <a:lnTo>
                    <a:pt x="21366" y="112488"/>
                  </a:lnTo>
                  <a:cubicBezTo>
                    <a:pt x="22857" y="118286"/>
                    <a:pt x="28088" y="122144"/>
                    <a:pt x="33813" y="122144"/>
                  </a:cubicBezTo>
                  <a:cubicBezTo>
                    <a:pt x="34852" y="122144"/>
                    <a:pt x="35907" y="122017"/>
                    <a:pt x="36959" y="121752"/>
                  </a:cubicBezTo>
                  <a:lnTo>
                    <a:pt x="113844" y="102115"/>
                  </a:lnTo>
                  <a:cubicBezTo>
                    <a:pt x="120694" y="100353"/>
                    <a:pt x="124837" y="93405"/>
                    <a:pt x="123108" y="86522"/>
                  </a:cubicBezTo>
                  <a:lnTo>
                    <a:pt x="103471" y="9637"/>
                  </a:lnTo>
                  <a:cubicBezTo>
                    <a:pt x="101983" y="3854"/>
                    <a:pt x="96799" y="0"/>
                    <a:pt x="910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rot="-900087">
              <a:off x="1032236" y="3458496"/>
              <a:ext cx="1753497" cy="1739922"/>
            </a:xfrm>
            <a:custGeom>
              <a:avLst/>
              <a:gdLst/>
              <a:ahLst/>
              <a:cxnLst/>
              <a:rect l="l" t="t" r="r" b="b"/>
              <a:pathLst>
                <a:path w="125555" h="124583" extrusionOk="0">
                  <a:moveTo>
                    <a:pt x="91412" y="1"/>
                  </a:moveTo>
                  <a:cubicBezTo>
                    <a:pt x="90259" y="1"/>
                    <a:pt x="89097" y="143"/>
                    <a:pt x="87944" y="431"/>
                  </a:cubicBezTo>
                  <a:lnTo>
                    <a:pt x="40221" y="12631"/>
                  </a:lnTo>
                  <a:cubicBezTo>
                    <a:pt x="39569" y="12794"/>
                    <a:pt x="39177" y="13446"/>
                    <a:pt x="39340" y="14099"/>
                  </a:cubicBezTo>
                  <a:cubicBezTo>
                    <a:pt x="39476" y="14642"/>
                    <a:pt x="39952" y="15027"/>
                    <a:pt x="40503" y="15027"/>
                  </a:cubicBezTo>
                  <a:cubicBezTo>
                    <a:pt x="40613" y="15027"/>
                    <a:pt x="40727" y="15012"/>
                    <a:pt x="40841" y="14979"/>
                  </a:cubicBezTo>
                  <a:lnTo>
                    <a:pt x="88564" y="2812"/>
                  </a:lnTo>
                  <a:cubicBezTo>
                    <a:pt x="89522" y="2573"/>
                    <a:pt x="90491" y="2453"/>
                    <a:pt x="91452" y="2453"/>
                  </a:cubicBezTo>
                  <a:cubicBezTo>
                    <a:pt x="93501" y="2453"/>
                    <a:pt x="95518" y="2997"/>
                    <a:pt x="97338" y="4084"/>
                  </a:cubicBezTo>
                  <a:cubicBezTo>
                    <a:pt x="99980" y="5650"/>
                    <a:pt x="101872" y="8162"/>
                    <a:pt x="102655" y="11163"/>
                  </a:cubicBezTo>
                  <a:lnTo>
                    <a:pt x="122260" y="88081"/>
                  </a:lnTo>
                  <a:cubicBezTo>
                    <a:pt x="123043" y="91082"/>
                    <a:pt x="122586" y="94180"/>
                    <a:pt x="121020" y="96855"/>
                  </a:cubicBezTo>
                  <a:cubicBezTo>
                    <a:pt x="119422" y="99497"/>
                    <a:pt x="116910" y="101389"/>
                    <a:pt x="113909" y="102172"/>
                  </a:cubicBezTo>
                  <a:lnTo>
                    <a:pt x="37024" y="121777"/>
                  </a:lnTo>
                  <a:cubicBezTo>
                    <a:pt x="36057" y="122026"/>
                    <a:pt x="35087" y="122145"/>
                    <a:pt x="34133" y="122145"/>
                  </a:cubicBezTo>
                  <a:cubicBezTo>
                    <a:pt x="28968" y="122145"/>
                    <a:pt x="24254" y="118657"/>
                    <a:pt x="22932" y="113426"/>
                  </a:cubicBezTo>
                  <a:lnTo>
                    <a:pt x="3295" y="36541"/>
                  </a:lnTo>
                  <a:cubicBezTo>
                    <a:pt x="2545" y="33540"/>
                    <a:pt x="2969" y="30409"/>
                    <a:pt x="4567" y="27766"/>
                  </a:cubicBezTo>
                  <a:cubicBezTo>
                    <a:pt x="6133" y="25092"/>
                    <a:pt x="8645" y="23200"/>
                    <a:pt x="11646" y="22449"/>
                  </a:cubicBezTo>
                  <a:lnTo>
                    <a:pt x="29913" y="17785"/>
                  </a:lnTo>
                  <a:cubicBezTo>
                    <a:pt x="30565" y="17622"/>
                    <a:pt x="30957" y="16937"/>
                    <a:pt x="30794" y="16284"/>
                  </a:cubicBezTo>
                  <a:cubicBezTo>
                    <a:pt x="30656" y="15732"/>
                    <a:pt x="30143" y="15367"/>
                    <a:pt x="29594" y="15367"/>
                  </a:cubicBezTo>
                  <a:cubicBezTo>
                    <a:pt x="29494" y="15367"/>
                    <a:pt x="29393" y="15378"/>
                    <a:pt x="29293" y="15403"/>
                  </a:cubicBezTo>
                  <a:lnTo>
                    <a:pt x="11059" y="20068"/>
                  </a:lnTo>
                  <a:cubicBezTo>
                    <a:pt x="7405" y="20981"/>
                    <a:pt x="4372" y="23265"/>
                    <a:pt x="2447" y="26494"/>
                  </a:cubicBezTo>
                  <a:cubicBezTo>
                    <a:pt x="555" y="29724"/>
                    <a:pt x="1" y="33508"/>
                    <a:pt x="914" y="37128"/>
                  </a:cubicBezTo>
                  <a:lnTo>
                    <a:pt x="20551" y="114046"/>
                  </a:lnTo>
                  <a:cubicBezTo>
                    <a:pt x="22182" y="120374"/>
                    <a:pt x="27891" y="124582"/>
                    <a:pt x="34154" y="124582"/>
                  </a:cubicBezTo>
                  <a:cubicBezTo>
                    <a:pt x="35295" y="124582"/>
                    <a:pt x="36470" y="124452"/>
                    <a:pt x="37611" y="124158"/>
                  </a:cubicBezTo>
                  <a:lnTo>
                    <a:pt x="114529" y="104521"/>
                  </a:lnTo>
                  <a:cubicBezTo>
                    <a:pt x="118150" y="103608"/>
                    <a:pt x="121183" y="101324"/>
                    <a:pt x="123108" y="98095"/>
                  </a:cubicBezTo>
                  <a:cubicBezTo>
                    <a:pt x="125033" y="94865"/>
                    <a:pt x="125554" y="91114"/>
                    <a:pt x="124641" y="87461"/>
                  </a:cubicBezTo>
                  <a:lnTo>
                    <a:pt x="105004" y="10576"/>
                  </a:lnTo>
                  <a:cubicBezTo>
                    <a:pt x="104091" y="6922"/>
                    <a:pt x="101807" y="3889"/>
                    <a:pt x="98578" y="1964"/>
                  </a:cubicBezTo>
                  <a:cubicBezTo>
                    <a:pt x="96367" y="669"/>
                    <a:pt x="93913" y="1"/>
                    <a:pt x="9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rot="-900087">
              <a:off x="1272503" y="4008230"/>
              <a:ext cx="354442" cy="320701"/>
            </a:xfrm>
            <a:custGeom>
              <a:avLst/>
              <a:gdLst/>
              <a:ahLst/>
              <a:cxnLst/>
              <a:rect l="l" t="t" r="r" b="b"/>
              <a:pathLst>
                <a:path w="25379" h="22963" extrusionOk="0">
                  <a:moveTo>
                    <a:pt x="12689" y="0"/>
                  </a:moveTo>
                  <a:cubicBezTo>
                    <a:pt x="11752" y="0"/>
                    <a:pt x="10800" y="116"/>
                    <a:pt x="9852" y="358"/>
                  </a:cubicBezTo>
                  <a:cubicBezTo>
                    <a:pt x="3687" y="1924"/>
                    <a:pt x="1" y="8187"/>
                    <a:pt x="1567" y="14319"/>
                  </a:cubicBezTo>
                  <a:cubicBezTo>
                    <a:pt x="2890" y="19503"/>
                    <a:pt x="7547" y="22963"/>
                    <a:pt x="12680" y="22963"/>
                  </a:cubicBezTo>
                  <a:cubicBezTo>
                    <a:pt x="13619" y="22963"/>
                    <a:pt x="14574" y="22847"/>
                    <a:pt x="15528" y="22605"/>
                  </a:cubicBezTo>
                  <a:cubicBezTo>
                    <a:pt x="21660" y="21039"/>
                    <a:pt x="25379" y="14776"/>
                    <a:pt x="23813" y="8643"/>
                  </a:cubicBezTo>
                  <a:cubicBezTo>
                    <a:pt x="22490" y="3459"/>
                    <a:pt x="17809" y="0"/>
                    <a:pt x="126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7"/>
            <p:cNvSpPr/>
            <p:nvPr/>
          </p:nvSpPr>
          <p:spPr>
            <a:xfrm rot="-900087">
              <a:off x="1265917" y="4012903"/>
              <a:ext cx="379497" cy="354498"/>
            </a:xfrm>
            <a:custGeom>
              <a:avLst/>
              <a:gdLst/>
              <a:ahLst/>
              <a:cxnLst/>
              <a:rect l="l" t="t" r="r" b="b"/>
              <a:pathLst>
                <a:path w="27173" h="25383" extrusionOk="0">
                  <a:moveTo>
                    <a:pt x="13146" y="2451"/>
                  </a:moveTo>
                  <a:cubicBezTo>
                    <a:pt x="17713" y="2451"/>
                    <a:pt x="21888" y="5517"/>
                    <a:pt x="23062" y="10149"/>
                  </a:cubicBezTo>
                  <a:cubicBezTo>
                    <a:pt x="24465" y="15629"/>
                    <a:pt x="21138" y="21240"/>
                    <a:pt x="15658" y="22642"/>
                  </a:cubicBezTo>
                  <a:cubicBezTo>
                    <a:pt x="14819" y="22852"/>
                    <a:pt x="13978" y="22953"/>
                    <a:pt x="13149" y="22953"/>
                  </a:cubicBezTo>
                  <a:cubicBezTo>
                    <a:pt x="8568" y="22953"/>
                    <a:pt x="4385" y="19879"/>
                    <a:pt x="3197" y="15238"/>
                  </a:cubicBezTo>
                  <a:cubicBezTo>
                    <a:pt x="2512" y="12563"/>
                    <a:pt x="2903" y="9823"/>
                    <a:pt x="4306" y="7474"/>
                  </a:cubicBezTo>
                  <a:cubicBezTo>
                    <a:pt x="5709" y="5093"/>
                    <a:pt x="7959" y="3429"/>
                    <a:pt x="10602" y="2744"/>
                  </a:cubicBezTo>
                  <a:cubicBezTo>
                    <a:pt x="11450" y="2549"/>
                    <a:pt x="12298" y="2451"/>
                    <a:pt x="13146" y="2451"/>
                  </a:cubicBezTo>
                  <a:close/>
                  <a:moveTo>
                    <a:pt x="13119" y="1"/>
                  </a:moveTo>
                  <a:cubicBezTo>
                    <a:pt x="12082" y="1"/>
                    <a:pt x="11030" y="129"/>
                    <a:pt x="9982" y="396"/>
                  </a:cubicBezTo>
                  <a:cubicBezTo>
                    <a:pt x="6720" y="1211"/>
                    <a:pt x="3947" y="3299"/>
                    <a:pt x="2218" y="6202"/>
                  </a:cubicBezTo>
                  <a:cubicBezTo>
                    <a:pt x="489" y="9138"/>
                    <a:pt x="0" y="12563"/>
                    <a:pt x="816" y="15825"/>
                  </a:cubicBezTo>
                  <a:cubicBezTo>
                    <a:pt x="2283" y="21566"/>
                    <a:pt x="7470" y="25383"/>
                    <a:pt x="13146" y="25383"/>
                  </a:cubicBezTo>
                  <a:cubicBezTo>
                    <a:pt x="14157" y="25383"/>
                    <a:pt x="15234" y="25285"/>
                    <a:pt x="16277" y="24991"/>
                  </a:cubicBezTo>
                  <a:cubicBezTo>
                    <a:pt x="23062" y="23262"/>
                    <a:pt x="27172" y="16347"/>
                    <a:pt x="25444" y="9562"/>
                  </a:cubicBezTo>
                  <a:cubicBezTo>
                    <a:pt x="23982" y="3825"/>
                    <a:pt x="18789" y="1"/>
                    <a:pt x="13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7"/>
            <p:cNvSpPr/>
            <p:nvPr/>
          </p:nvSpPr>
          <p:spPr>
            <a:xfrm rot="-900087">
              <a:off x="1753796" y="4143752"/>
              <a:ext cx="366286" cy="320715"/>
            </a:xfrm>
            <a:custGeom>
              <a:avLst/>
              <a:gdLst/>
              <a:ahLst/>
              <a:cxnLst/>
              <a:rect l="l" t="t" r="r" b="b"/>
              <a:pathLst>
                <a:path w="26227" h="22964" extrusionOk="0">
                  <a:moveTo>
                    <a:pt x="13084" y="1"/>
                  </a:moveTo>
                  <a:cubicBezTo>
                    <a:pt x="8981" y="1"/>
                    <a:pt x="5022" y="2212"/>
                    <a:pt x="2969" y="6094"/>
                  </a:cubicBezTo>
                  <a:cubicBezTo>
                    <a:pt x="0" y="11672"/>
                    <a:pt x="2121" y="18652"/>
                    <a:pt x="7699" y="21621"/>
                  </a:cubicBezTo>
                  <a:cubicBezTo>
                    <a:pt x="9420" y="22531"/>
                    <a:pt x="11266" y="22963"/>
                    <a:pt x="13086" y="22963"/>
                  </a:cubicBezTo>
                  <a:cubicBezTo>
                    <a:pt x="17197" y="22963"/>
                    <a:pt x="21168" y="20758"/>
                    <a:pt x="23226" y="16891"/>
                  </a:cubicBezTo>
                  <a:cubicBezTo>
                    <a:pt x="26227" y="11280"/>
                    <a:pt x="24106" y="4332"/>
                    <a:pt x="18496" y="1364"/>
                  </a:cubicBezTo>
                  <a:cubicBezTo>
                    <a:pt x="16767" y="439"/>
                    <a:pt x="14911" y="1"/>
                    <a:pt x="13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rot="-900087">
              <a:off x="1740412" y="4150998"/>
              <a:ext cx="392262" cy="354945"/>
            </a:xfrm>
            <a:custGeom>
              <a:avLst/>
              <a:gdLst/>
              <a:ahLst/>
              <a:cxnLst/>
              <a:rect l="l" t="t" r="r" b="b"/>
              <a:pathLst>
                <a:path w="28087" h="25415" extrusionOk="0">
                  <a:moveTo>
                    <a:pt x="14060" y="2451"/>
                  </a:moveTo>
                  <a:cubicBezTo>
                    <a:pt x="18627" y="2451"/>
                    <a:pt x="22802" y="5549"/>
                    <a:pt x="23976" y="10181"/>
                  </a:cubicBezTo>
                  <a:cubicBezTo>
                    <a:pt x="25379" y="15662"/>
                    <a:pt x="22052" y="21240"/>
                    <a:pt x="16572" y="22642"/>
                  </a:cubicBezTo>
                  <a:cubicBezTo>
                    <a:pt x="15723" y="22859"/>
                    <a:pt x="14873" y="22963"/>
                    <a:pt x="14035" y="22963"/>
                  </a:cubicBezTo>
                  <a:cubicBezTo>
                    <a:pt x="9465" y="22963"/>
                    <a:pt x="5296" y="19869"/>
                    <a:pt x="4111" y="15238"/>
                  </a:cubicBezTo>
                  <a:cubicBezTo>
                    <a:pt x="2708" y="9757"/>
                    <a:pt x="6035" y="4179"/>
                    <a:pt x="11515" y="2777"/>
                  </a:cubicBezTo>
                  <a:cubicBezTo>
                    <a:pt x="12364" y="2548"/>
                    <a:pt x="13212" y="2451"/>
                    <a:pt x="14060" y="2451"/>
                  </a:cubicBezTo>
                  <a:close/>
                  <a:moveTo>
                    <a:pt x="14033" y="1"/>
                  </a:moveTo>
                  <a:cubicBezTo>
                    <a:pt x="12996" y="1"/>
                    <a:pt x="11944" y="128"/>
                    <a:pt x="10896" y="396"/>
                  </a:cubicBezTo>
                  <a:cubicBezTo>
                    <a:pt x="4111" y="2157"/>
                    <a:pt x="1" y="9072"/>
                    <a:pt x="1730" y="15857"/>
                  </a:cubicBezTo>
                  <a:cubicBezTo>
                    <a:pt x="3197" y="21598"/>
                    <a:pt x="8384" y="25415"/>
                    <a:pt x="14060" y="25415"/>
                  </a:cubicBezTo>
                  <a:cubicBezTo>
                    <a:pt x="15104" y="25415"/>
                    <a:pt x="16148" y="25284"/>
                    <a:pt x="17191" y="25024"/>
                  </a:cubicBezTo>
                  <a:cubicBezTo>
                    <a:pt x="23976" y="23295"/>
                    <a:pt x="28086" y="16347"/>
                    <a:pt x="26358" y="9562"/>
                  </a:cubicBezTo>
                  <a:cubicBezTo>
                    <a:pt x="24896" y="3825"/>
                    <a:pt x="19703" y="1"/>
                    <a:pt x="140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rot="-900087">
              <a:off x="2246591" y="4281564"/>
              <a:ext cx="354442" cy="320729"/>
            </a:xfrm>
            <a:custGeom>
              <a:avLst/>
              <a:gdLst/>
              <a:ahLst/>
              <a:cxnLst/>
              <a:rect l="l" t="t" r="r" b="b"/>
              <a:pathLst>
                <a:path w="25379" h="22965" extrusionOk="0">
                  <a:moveTo>
                    <a:pt x="12688" y="0"/>
                  </a:moveTo>
                  <a:cubicBezTo>
                    <a:pt x="11752" y="0"/>
                    <a:pt x="10800" y="116"/>
                    <a:pt x="9852" y="358"/>
                  </a:cubicBezTo>
                  <a:cubicBezTo>
                    <a:pt x="3687" y="1924"/>
                    <a:pt x="1" y="8187"/>
                    <a:pt x="1566" y="14320"/>
                  </a:cubicBezTo>
                  <a:cubicBezTo>
                    <a:pt x="2889" y="19526"/>
                    <a:pt x="7538" y="22965"/>
                    <a:pt x="12666" y="22965"/>
                  </a:cubicBezTo>
                  <a:cubicBezTo>
                    <a:pt x="13609" y="22965"/>
                    <a:pt x="14569" y="22848"/>
                    <a:pt x="15528" y="22605"/>
                  </a:cubicBezTo>
                  <a:cubicBezTo>
                    <a:pt x="21660" y="21039"/>
                    <a:pt x="25379" y="14809"/>
                    <a:pt x="23813" y="8644"/>
                  </a:cubicBezTo>
                  <a:cubicBezTo>
                    <a:pt x="22490" y="3460"/>
                    <a:pt x="17809" y="0"/>
                    <a:pt x="12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rot="-900087">
              <a:off x="2240253" y="4287684"/>
              <a:ext cx="367193" cy="355099"/>
            </a:xfrm>
            <a:custGeom>
              <a:avLst/>
              <a:gdLst/>
              <a:ahLst/>
              <a:cxnLst/>
              <a:rect l="l" t="t" r="r" b="b"/>
              <a:pathLst>
                <a:path w="26292" h="25426" extrusionOk="0">
                  <a:moveTo>
                    <a:pt x="13146" y="2461"/>
                  </a:moveTo>
                  <a:cubicBezTo>
                    <a:pt x="14973" y="2461"/>
                    <a:pt x="16767" y="2950"/>
                    <a:pt x="18365" y="3896"/>
                  </a:cubicBezTo>
                  <a:cubicBezTo>
                    <a:pt x="20714" y="5299"/>
                    <a:pt x="22410" y="7517"/>
                    <a:pt x="23062" y="10192"/>
                  </a:cubicBezTo>
                  <a:cubicBezTo>
                    <a:pt x="23747" y="12834"/>
                    <a:pt x="23356" y="15607"/>
                    <a:pt x="21953" y="17955"/>
                  </a:cubicBezTo>
                  <a:cubicBezTo>
                    <a:pt x="20551" y="20304"/>
                    <a:pt x="18332" y="21968"/>
                    <a:pt x="15658" y="22653"/>
                  </a:cubicBezTo>
                  <a:cubicBezTo>
                    <a:pt x="14809" y="22873"/>
                    <a:pt x="13946" y="22982"/>
                    <a:pt x="13089" y="22982"/>
                  </a:cubicBezTo>
                  <a:cubicBezTo>
                    <a:pt x="11277" y="22982"/>
                    <a:pt x="9488" y="22496"/>
                    <a:pt x="7894" y="21544"/>
                  </a:cubicBezTo>
                  <a:cubicBezTo>
                    <a:pt x="5545" y="20141"/>
                    <a:pt x="3882" y="17890"/>
                    <a:pt x="3197" y="15248"/>
                  </a:cubicBezTo>
                  <a:cubicBezTo>
                    <a:pt x="2512" y="12606"/>
                    <a:pt x="2903" y="9833"/>
                    <a:pt x="4306" y="7485"/>
                  </a:cubicBezTo>
                  <a:cubicBezTo>
                    <a:pt x="5708" y="5136"/>
                    <a:pt x="7959" y="3472"/>
                    <a:pt x="10601" y="2787"/>
                  </a:cubicBezTo>
                  <a:cubicBezTo>
                    <a:pt x="11450" y="2559"/>
                    <a:pt x="12298" y="2461"/>
                    <a:pt x="13146" y="2461"/>
                  </a:cubicBezTo>
                  <a:close/>
                  <a:moveTo>
                    <a:pt x="13159" y="1"/>
                  </a:moveTo>
                  <a:cubicBezTo>
                    <a:pt x="12101" y="1"/>
                    <a:pt x="11035" y="135"/>
                    <a:pt x="9982" y="406"/>
                  </a:cubicBezTo>
                  <a:cubicBezTo>
                    <a:pt x="6720" y="1254"/>
                    <a:pt x="3947" y="3309"/>
                    <a:pt x="2218" y="6245"/>
                  </a:cubicBezTo>
                  <a:cubicBezTo>
                    <a:pt x="489" y="9148"/>
                    <a:pt x="0" y="12573"/>
                    <a:pt x="816" y="15868"/>
                  </a:cubicBezTo>
                  <a:cubicBezTo>
                    <a:pt x="1664" y="19130"/>
                    <a:pt x="3751" y="21902"/>
                    <a:pt x="6654" y="23631"/>
                  </a:cubicBezTo>
                  <a:cubicBezTo>
                    <a:pt x="8644" y="24806"/>
                    <a:pt x="10862" y="25425"/>
                    <a:pt x="13113" y="25425"/>
                  </a:cubicBezTo>
                  <a:cubicBezTo>
                    <a:pt x="14157" y="25425"/>
                    <a:pt x="15233" y="25295"/>
                    <a:pt x="16277" y="25034"/>
                  </a:cubicBezTo>
                  <a:cubicBezTo>
                    <a:pt x="19572" y="24186"/>
                    <a:pt x="22312" y="22131"/>
                    <a:pt x="24073" y="19195"/>
                  </a:cubicBezTo>
                  <a:cubicBezTo>
                    <a:pt x="25802" y="16292"/>
                    <a:pt x="26292" y="12867"/>
                    <a:pt x="25444" y="9572"/>
                  </a:cubicBezTo>
                  <a:cubicBezTo>
                    <a:pt x="24595" y="6278"/>
                    <a:pt x="22540" y="3538"/>
                    <a:pt x="19605" y="1809"/>
                  </a:cubicBezTo>
                  <a:cubicBezTo>
                    <a:pt x="17629" y="610"/>
                    <a:pt x="15412" y="1"/>
                    <a:pt x="13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4"/>
                                        </p:tgtEl>
                                        <p:attrNameLst>
                                          <p:attrName>style.visibility</p:attrName>
                                        </p:attrNameLst>
                                      </p:cBhvr>
                                      <p:to>
                                        <p:strVal val="visible"/>
                                      </p:to>
                                    </p:set>
                                    <p:anim calcmode="lin" valueType="num">
                                      <p:cBhvr additive="base">
                                        <p:cTn id="7" dur="500" fill="hold"/>
                                        <p:tgtEl>
                                          <p:spTgt spid="1244"/>
                                        </p:tgtEl>
                                        <p:attrNameLst>
                                          <p:attrName>ppt_x</p:attrName>
                                        </p:attrNameLst>
                                      </p:cBhvr>
                                      <p:tavLst>
                                        <p:tav tm="0">
                                          <p:val>
                                            <p:strVal val="#ppt_x"/>
                                          </p:val>
                                        </p:tav>
                                        <p:tav tm="100000">
                                          <p:val>
                                            <p:strVal val="#ppt_x"/>
                                          </p:val>
                                        </p:tav>
                                      </p:tavLst>
                                    </p:anim>
                                    <p:anim calcmode="lin" valueType="num">
                                      <p:cBhvr additive="base">
                                        <p:cTn id="8" dur="500" fill="hold"/>
                                        <p:tgtEl>
                                          <p:spTgt spid="12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5">
                                            <p:txEl>
                                              <p:pRg st="0" end="0"/>
                                            </p:txEl>
                                          </p:spTgt>
                                        </p:tgtEl>
                                        <p:attrNameLst>
                                          <p:attrName>style.visibility</p:attrName>
                                        </p:attrNameLst>
                                      </p:cBhvr>
                                      <p:to>
                                        <p:strVal val="visible"/>
                                      </p:to>
                                    </p:set>
                                    <p:anim calcmode="lin" valueType="num">
                                      <p:cBhvr additive="base">
                                        <p:cTn id="13" dur="500" fill="hold"/>
                                        <p:tgtEl>
                                          <p:spTgt spid="124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45">
                                            <p:txEl>
                                              <p:pRg st="1" end="1"/>
                                            </p:txEl>
                                          </p:spTgt>
                                        </p:tgtEl>
                                        <p:attrNameLst>
                                          <p:attrName>style.visibility</p:attrName>
                                        </p:attrNameLst>
                                      </p:cBhvr>
                                      <p:to>
                                        <p:strVal val="visible"/>
                                      </p:to>
                                    </p:set>
                                    <p:anim calcmode="lin" valueType="num">
                                      <p:cBhvr additive="base">
                                        <p:cTn id="19" dur="500" fill="hold"/>
                                        <p:tgtEl>
                                          <p:spTgt spid="124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4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45">
                                            <p:txEl>
                                              <p:pRg st="2" end="2"/>
                                            </p:txEl>
                                          </p:spTgt>
                                        </p:tgtEl>
                                        <p:attrNameLst>
                                          <p:attrName>style.visibility</p:attrName>
                                        </p:attrNameLst>
                                      </p:cBhvr>
                                      <p:to>
                                        <p:strVal val="visible"/>
                                      </p:to>
                                    </p:set>
                                    <p:anim calcmode="lin" valueType="num">
                                      <p:cBhvr additive="base">
                                        <p:cTn id="25" dur="500" fill="hold"/>
                                        <p:tgtEl>
                                          <p:spTgt spid="124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4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45">
                                            <p:txEl>
                                              <p:pRg st="3" end="3"/>
                                            </p:txEl>
                                          </p:spTgt>
                                        </p:tgtEl>
                                        <p:attrNameLst>
                                          <p:attrName>style.visibility</p:attrName>
                                        </p:attrNameLst>
                                      </p:cBhvr>
                                      <p:to>
                                        <p:strVal val="visible"/>
                                      </p:to>
                                    </p:set>
                                    <p:anim calcmode="lin" valueType="num">
                                      <p:cBhvr additive="base">
                                        <p:cTn id="31" dur="500" fill="hold"/>
                                        <p:tgtEl>
                                          <p:spTgt spid="124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4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4" grpId="0"/>
      <p:bldP spid="124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sp>
        <p:nvSpPr>
          <p:cNvPr id="1369" name="Google Shape;1369;p19"/>
          <p:cNvSpPr txBox="1">
            <a:spLocks noGrp="1"/>
          </p:cNvSpPr>
          <p:nvPr>
            <p:ph type="title"/>
          </p:nvPr>
        </p:nvSpPr>
        <p:spPr>
          <a:xfrm>
            <a:off x="514861" y="520173"/>
            <a:ext cx="6492768" cy="572700"/>
          </a:xfrm>
          <a:prstGeom prst="rect">
            <a:avLst/>
          </a:prstGeom>
        </p:spPr>
        <p:txBody>
          <a:bodyPr spcFirstLastPara="1" wrap="square" lIns="91425" tIns="91425" rIns="91425" bIns="91425" anchor="t" anchorCtr="0">
            <a:noAutofit/>
          </a:bodyPr>
          <a:lstStyle/>
          <a:p>
            <a:pPr lvl="0" algn="l">
              <a:spcAft>
                <a:spcPts val="800"/>
              </a:spcAft>
            </a:pPr>
            <a:r>
              <a:rPr lang="vi-VN" sz="1600" b="1">
                <a:latin typeface="+mj-lt"/>
              </a:rPr>
              <a:t>2.3 Mô hình mạng tích chập cho nhận dạng cảm xúc qua khuôn mặt</a:t>
            </a:r>
            <a:endParaRPr sz="1600" b="1" dirty="0">
              <a:latin typeface="+mj-lt"/>
            </a:endParaRPr>
          </a:p>
        </p:txBody>
      </p:sp>
      <p:pic>
        <p:nvPicPr>
          <p:cNvPr id="6" name="Picture 5"/>
          <p:cNvPicPr/>
          <p:nvPr/>
        </p:nvPicPr>
        <p:blipFill>
          <a:blip r:embed="rId3"/>
          <a:stretch>
            <a:fillRect/>
          </a:stretch>
        </p:blipFill>
        <p:spPr>
          <a:xfrm>
            <a:off x="1463040" y="1188720"/>
            <a:ext cx="5893724" cy="3516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236686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9"/>
                                        </p:tgtEl>
                                        <p:attrNameLst>
                                          <p:attrName>style.visibility</p:attrName>
                                        </p:attrNameLst>
                                      </p:cBhvr>
                                      <p:to>
                                        <p:strVal val="visible"/>
                                      </p:to>
                                    </p:set>
                                    <p:animEffect transition="in" filter="barn(inVertical)">
                                      <p:cBhvr>
                                        <p:cTn id="7" dur="500"/>
                                        <p:tgtEl>
                                          <p:spTgt spid="136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1364" name="Google Shape;1364;p18"/>
          <p:cNvSpPr txBox="1">
            <a:spLocks noGrp="1"/>
          </p:cNvSpPr>
          <p:nvPr>
            <p:ph type="title"/>
          </p:nvPr>
        </p:nvSpPr>
        <p:spPr>
          <a:xfrm>
            <a:off x="1343495" y="1619250"/>
            <a:ext cx="6367800" cy="2440174"/>
          </a:xfrm>
          <a:prstGeom prst="rect">
            <a:avLst/>
          </a:prstGeom>
        </p:spPr>
        <p:txBody>
          <a:bodyPr spcFirstLastPara="1" wrap="square" lIns="91425" tIns="91425" rIns="91425" bIns="91425" anchor="t" anchorCtr="0">
            <a:noAutofit/>
          </a:bodyPr>
          <a:lstStyle/>
          <a:p>
            <a:pPr lvl="0"/>
            <a:r>
              <a:rPr lang="vi-VN" sz="4000" b="1">
                <a:latin typeface="+mj-lt"/>
              </a:rPr>
              <a:t>CHƯƠNG 3.</a:t>
            </a:r>
            <a:br>
              <a:rPr lang="vi-VN" sz="4000" b="1">
                <a:latin typeface="+mj-lt"/>
              </a:rPr>
            </a:br>
            <a:r>
              <a:rPr lang="vi-VN" sz="4000" b="1">
                <a:latin typeface="+mj-lt"/>
              </a:rPr>
              <a:t>TỔNG QUAN ĐỀ TÀI</a:t>
            </a:r>
            <a:endParaRPr sz="4000" b="1" dirty="0">
              <a:solidFill>
                <a:schemeClr val="accent3"/>
              </a:solidFill>
              <a:latin typeface="+mj-lt"/>
            </a:endParaRPr>
          </a:p>
        </p:txBody>
      </p:sp>
    </p:spTree>
    <p:extLst>
      <p:ext uri="{BB962C8B-B14F-4D97-AF65-F5344CB8AC3E}">
        <p14:creationId xmlns:p14="http://schemas.microsoft.com/office/powerpoint/2010/main" val="28946169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4"/>
                                        </p:tgtEl>
                                        <p:attrNameLst>
                                          <p:attrName>style.visibility</p:attrName>
                                        </p:attrNameLst>
                                      </p:cBhvr>
                                      <p:to>
                                        <p:strVal val="visible"/>
                                      </p:to>
                                    </p:set>
                                    <p:animEffect transition="in" filter="barn(inVertical)">
                                      <p:cBhvr>
                                        <p:cTn id="7" dur="500"/>
                                        <p:tgtEl>
                                          <p:spTgt spid="1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sp>
        <p:nvSpPr>
          <p:cNvPr id="1369" name="Google Shape;1369;p19"/>
          <p:cNvSpPr txBox="1">
            <a:spLocks noGrp="1"/>
          </p:cNvSpPr>
          <p:nvPr>
            <p:ph type="title"/>
          </p:nvPr>
        </p:nvSpPr>
        <p:spPr>
          <a:xfrm>
            <a:off x="588041" y="501123"/>
            <a:ext cx="4015553" cy="572700"/>
          </a:xfrm>
          <a:prstGeom prst="rect">
            <a:avLst/>
          </a:prstGeom>
        </p:spPr>
        <p:txBody>
          <a:bodyPr spcFirstLastPara="1" wrap="square" lIns="91425" tIns="91425" rIns="91425" bIns="91425" anchor="t" anchorCtr="0">
            <a:noAutofit/>
          </a:bodyPr>
          <a:lstStyle/>
          <a:p>
            <a:pPr lvl="0" algn="l">
              <a:spcAft>
                <a:spcPts val="800"/>
              </a:spcAft>
            </a:pPr>
            <a:r>
              <a:rPr lang="vi-VN" sz="1600" b="1">
                <a:latin typeface="+mj-lt"/>
              </a:rPr>
              <a:t>3.1 Yêu cầu bài toán</a:t>
            </a:r>
            <a:endParaRPr sz="1600" b="1" dirty="0">
              <a:latin typeface="+mj-lt"/>
            </a:endParaRPr>
          </a:p>
        </p:txBody>
      </p:sp>
      <p:graphicFrame>
        <p:nvGraphicFramePr>
          <p:cNvPr id="3" name="Diagram 2"/>
          <p:cNvGraphicFramePr/>
          <p:nvPr>
            <p:extLst>
              <p:ext uri="{D42A27DB-BD31-4B8C-83A1-F6EECF244321}">
                <p14:modId xmlns:p14="http://schemas.microsoft.com/office/powerpoint/2010/main" val="1286365233"/>
              </p:ext>
            </p:extLst>
          </p:nvPr>
        </p:nvGraphicFramePr>
        <p:xfrm>
          <a:off x="777564" y="1197648"/>
          <a:ext cx="7652061" cy="34029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867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9"/>
                                        </p:tgtEl>
                                        <p:attrNameLst>
                                          <p:attrName>style.visibility</p:attrName>
                                        </p:attrNameLst>
                                      </p:cBhvr>
                                      <p:to>
                                        <p:strVal val="visible"/>
                                      </p:to>
                                    </p:set>
                                    <p:animEffect transition="in" filter="barn(inVertical)">
                                      <p:cBhvr>
                                        <p:cTn id="7" dur="500"/>
                                        <p:tgtEl>
                                          <p:spTgt spid="136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graphicEl>
                                              <a:dgm id="{08E4630B-E2D8-4D5C-B926-0E4B670BEBB7}"/>
                                            </p:graphicEl>
                                          </p:spTgt>
                                        </p:tgtEl>
                                        <p:attrNameLst>
                                          <p:attrName>style.visibility</p:attrName>
                                        </p:attrNameLst>
                                      </p:cBhvr>
                                      <p:to>
                                        <p:strVal val="visible"/>
                                      </p:to>
                                    </p:set>
                                    <p:animEffect transition="in" filter="fade">
                                      <p:cBhvr>
                                        <p:cTn id="12" dur="1000"/>
                                        <p:tgtEl>
                                          <p:spTgt spid="3">
                                            <p:graphicEl>
                                              <a:dgm id="{08E4630B-E2D8-4D5C-B926-0E4B670BEBB7}"/>
                                            </p:graphicEl>
                                          </p:spTgt>
                                        </p:tgtEl>
                                      </p:cBhvr>
                                    </p:animEffect>
                                    <p:anim calcmode="lin" valueType="num">
                                      <p:cBhvr>
                                        <p:cTn id="13" dur="1000" fill="hold"/>
                                        <p:tgtEl>
                                          <p:spTgt spid="3">
                                            <p:graphicEl>
                                              <a:dgm id="{08E4630B-E2D8-4D5C-B926-0E4B670BEBB7}"/>
                                            </p:graphicEl>
                                          </p:spTgt>
                                        </p:tgtEl>
                                        <p:attrNameLst>
                                          <p:attrName>ppt_x</p:attrName>
                                        </p:attrNameLst>
                                      </p:cBhvr>
                                      <p:tavLst>
                                        <p:tav tm="0">
                                          <p:val>
                                            <p:strVal val="#ppt_x"/>
                                          </p:val>
                                        </p:tav>
                                        <p:tav tm="100000">
                                          <p:val>
                                            <p:strVal val="#ppt_x"/>
                                          </p:val>
                                        </p:tav>
                                      </p:tavLst>
                                    </p:anim>
                                    <p:anim calcmode="lin" valueType="num">
                                      <p:cBhvr>
                                        <p:cTn id="14" dur="1000" fill="hold"/>
                                        <p:tgtEl>
                                          <p:spTgt spid="3">
                                            <p:graphicEl>
                                              <a:dgm id="{08E4630B-E2D8-4D5C-B926-0E4B670BEBB7}"/>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graphicEl>
                                              <a:dgm id="{1FC01616-DDB9-4E90-BA36-211627033206}"/>
                                            </p:graphicEl>
                                          </p:spTgt>
                                        </p:tgtEl>
                                        <p:attrNameLst>
                                          <p:attrName>style.visibility</p:attrName>
                                        </p:attrNameLst>
                                      </p:cBhvr>
                                      <p:to>
                                        <p:strVal val="visible"/>
                                      </p:to>
                                    </p:set>
                                    <p:animEffect transition="in" filter="fade">
                                      <p:cBhvr>
                                        <p:cTn id="19" dur="1000"/>
                                        <p:tgtEl>
                                          <p:spTgt spid="3">
                                            <p:graphicEl>
                                              <a:dgm id="{1FC01616-DDB9-4E90-BA36-211627033206}"/>
                                            </p:graphicEl>
                                          </p:spTgt>
                                        </p:tgtEl>
                                      </p:cBhvr>
                                    </p:animEffect>
                                    <p:anim calcmode="lin" valueType="num">
                                      <p:cBhvr>
                                        <p:cTn id="20" dur="1000" fill="hold"/>
                                        <p:tgtEl>
                                          <p:spTgt spid="3">
                                            <p:graphicEl>
                                              <a:dgm id="{1FC01616-DDB9-4E90-BA36-211627033206}"/>
                                            </p:graphicEl>
                                          </p:spTgt>
                                        </p:tgtEl>
                                        <p:attrNameLst>
                                          <p:attrName>ppt_x</p:attrName>
                                        </p:attrNameLst>
                                      </p:cBhvr>
                                      <p:tavLst>
                                        <p:tav tm="0">
                                          <p:val>
                                            <p:strVal val="#ppt_x"/>
                                          </p:val>
                                        </p:tav>
                                        <p:tav tm="100000">
                                          <p:val>
                                            <p:strVal val="#ppt_x"/>
                                          </p:val>
                                        </p:tav>
                                      </p:tavLst>
                                    </p:anim>
                                    <p:anim calcmode="lin" valueType="num">
                                      <p:cBhvr>
                                        <p:cTn id="21" dur="1000" fill="hold"/>
                                        <p:tgtEl>
                                          <p:spTgt spid="3">
                                            <p:graphicEl>
                                              <a:dgm id="{1FC01616-DDB9-4E90-BA36-211627033206}"/>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graphicEl>
                                              <a:dgm id="{B6C80019-4F68-4880-A1E1-1C964E13E0DE}"/>
                                            </p:graphicEl>
                                          </p:spTgt>
                                        </p:tgtEl>
                                        <p:attrNameLst>
                                          <p:attrName>style.visibility</p:attrName>
                                        </p:attrNameLst>
                                      </p:cBhvr>
                                      <p:to>
                                        <p:strVal val="visible"/>
                                      </p:to>
                                    </p:set>
                                    <p:animEffect transition="in" filter="fade">
                                      <p:cBhvr>
                                        <p:cTn id="26" dur="1000"/>
                                        <p:tgtEl>
                                          <p:spTgt spid="3">
                                            <p:graphicEl>
                                              <a:dgm id="{B6C80019-4F68-4880-A1E1-1C964E13E0DE}"/>
                                            </p:graphicEl>
                                          </p:spTgt>
                                        </p:tgtEl>
                                      </p:cBhvr>
                                    </p:animEffect>
                                    <p:anim calcmode="lin" valueType="num">
                                      <p:cBhvr>
                                        <p:cTn id="27" dur="1000" fill="hold"/>
                                        <p:tgtEl>
                                          <p:spTgt spid="3">
                                            <p:graphicEl>
                                              <a:dgm id="{B6C80019-4F68-4880-A1E1-1C964E13E0DE}"/>
                                            </p:graphicEl>
                                          </p:spTgt>
                                        </p:tgtEl>
                                        <p:attrNameLst>
                                          <p:attrName>ppt_x</p:attrName>
                                        </p:attrNameLst>
                                      </p:cBhvr>
                                      <p:tavLst>
                                        <p:tav tm="0">
                                          <p:val>
                                            <p:strVal val="#ppt_x"/>
                                          </p:val>
                                        </p:tav>
                                        <p:tav tm="100000">
                                          <p:val>
                                            <p:strVal val="#ppt_x"/>
                                          </p:val>
                                        </p:tav>
                                      </p:tavLst>
                                    </p:anim>
                                    <p:anim calcmode="lin" valueType="num">
                                      <p:cBhvr>
                                        <p:cTn id="28" dur="1000" fill="hold"/>
                                        <p:tgtEl>
                                          <p:spTgt spid="3">
                                            <p:graphicEl>
                                              <a:dgm id="{B6C80019-4F68-4880-A1E1-1C964E13E0DE}"/>
                                            </p:graphic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graphicEl>
                                              <a:dgm id="{08988361-E22F-43B8-88A0-4E1280995E7C}"/>
                                            </p:graphicEl>
                                          </p:spTgt>
                                        </p:tgtEl>
                                        <p:attrNameLst>
                                          <p:attrName>style.visibility</p:attrName>
                                        </p:attrNameLst>
                                      </p:cBhvr>
                                      <p:to>
                                        <p:strVal val="visible"/>
                                      </p:to>
                                    </p:set>
                                    <p:animEffect transition="in" filter="fade">
                                      <p:cBhvr>
                                        <p:cTn id="33" dur="1000"/>
                                        <p:tgtEl>
                                          <p:spTgt spid="3">
                                            <p:graphicEl>
                                              <a:dgm id="{08988361-E22F-43B8-88A0-4E1280995E7C}"/>
                                            </p:graphicEl>
                                          </p:spTgt>
                                        </p:tgtEl>
                                      </p:cBhvr>
                                    </p:animEffect>
                                    <p:anim calcmode="lin" valueType="num">
                                      <p:cBhvr>
                                        <p:cTn id="34" dur="1000" fill="hold"/>
                                        <p:tgtEl>
                                          <p:spTgt spid="3">
                                            <p:graphicEl>
                                              <a:dgm id="{08988361-E22F-43B8-88A0-4E1280995E7C}"/>
                                            </p:graphicEl>
                                          </p:spTgt>
                                        </p:tgtEl>
                                        <p:attrNameLst>
                                          <p:attrName>ppt_x</p:attrName>
                                        </p:attrNameLst>
                                      </p:cBhvr>
                                      <p:tavLst>
                                        <p:tav tm="0">
                                          <p:val>
                                            <p:strVal val="#ppt_x"/>
                                          </p:val>
                                        </p:tav>
                                        <p:tav tm="100000">
                                          <p:val>
                                            <p:strVal val="#ppt_x"/>
                                          </p:val>
                                        </p:tav>
                                      </p:tavLst>
                                    </p:anim>
                                    <p:anim calcmode="lin" valueType="num">
                                      <p:cBhvr>
                                        <p:cTn id="35" dur="1000" fill="hold"/>
                                        <p:tgtEl>
                                          <p:spTgt spid="3">
                                            <p:graphicEl>
                                              <a:dgm id="{08988361-E22F-43B8-88A0-4E1280995E7C}"/>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Graphic spid="3"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sp>
        <p:nvSpPr>
          <p:cNvPr id="1369" name="Google Shape;1369;p19"/>
          <p:cNvSpPr txBox="1">
            <a:spLocks noGrp="1"/>
          </p:cNvSpPr>
          <p:nvPr>
            <p:ph type="title"/>
          </p:nvPr>
        </p:nvSpPr>
        <p:spPr>
          <a:xfrm>
            <a:off x="588041" y="501123"/>
            <a:ext cx="4015553" cy="572700"/>
          </a:xfrm>
          <a:prstGeom prst="rect">
            <a:avLst/>
          </a:prstGeom>
        </p:spPr>
        <p:txBody>
          <a:bodyPr spcFirstLastPara="1" wrap="square" lIns="91425" tIns="91425" rIns="91425" bIns="91425" anchor="t" anchorCtr="0">
            <a:noAutofit/>
          </a:bodyPr>
          <a:lstStyle/>
          <a:p>
            <a:pPr lvl="0" algn="l">
              <a:spcAft>
                <a:spcPts val="800"/>
              </a:spcAft>
            </a:pPr>
            <a:r>
              <a:rPr lang="vi-VN" sz="1600" b="1">
                <a:latin typeface="+mj-lt"/>
              </a:rPr>
              <a:t>3.2 Kiến Trúc Tổng Quan Của Hệ Thống</a:t>
            </a:r>
            <a:endParaRPr sz="1600" b="1" dirty="0">
              <a:latin typeface="+mj-lt"/>
            </a:endParaRPr>
          </a:p>
        </p:txBody>
      </p:sp>
      <p:sp>
        <p:nvSpPr>
          <p:cNvPr id="4" name="Rectangle 3"/>
          <p:cNvSpPr/>
          <p:nvPr/>
        </p:nvSpPr>
        <p:spPr>
          <a:xfrm>
            <a:off x="684850" y="919934"/>
            <a:ext cx="1370888" cy="307777"/>
          </a:xfrm>
          <a:prstGeom prst="rect">
            <a:avLst/>
          </a:prstGeom>
        </p:spPr>
        <p:txBody>
          <a:bodyPr wrap="none">
            <a:spAutoFit/>
          </a:bodyPr>
          <a:lstStyle/>
          <a:p>
            <a:r>
              <a:rPr lang="vi-VN">
                <a:solidFill>
                  <a:srgbClr val="003300"/>
                </a:solidFill>
                <a:latin typeface="+mj-lt"/>
              </a:rPr>
              <a:t>3.2.1 Sơ đồ khối</a:t>
            </a:r>
          </a:p>
        </p:txBody>
      </p:sp>
      <p:graphicFrame>
        <p:nvGraphicFramePr>
          <p:cNvPr id="5" name="Diagram 4"/>
          <p:cNvGraphicFramePr/>
          <p:nvPr>
            <p:extLst>
              <p:ext uri="{D42A27DB-BD31-4B8C-83A1-F6EECF244321}">
                <p14:modId xmlns:p14="http://schemas.microsoft.com/office/powerpoint/2010/main" val="1612439191"/>
              </p:ext>
            </p:extLst>
          </p:nvPr>
        </p:nvGraphicFramePr>
        <p:xfrm>
          <a:off x="684850" y="1506687"/>
          <a:ext cx="7918824" cy="3202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97779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9"/>
                                        </p:tgtEl>
                                        <p:attrNameLst>
                                          <p:attrName>style.visibility</p:attrName>
                                        </p:attrNameLst>
                                      </p:cBhvr>
                                      <p:to>
                                        <p:strVal val="visible"/>
                                      </p:to>
                                    </p:set>
                                    <p:animEffect transition="in" filter="barn(inVertical)">
                                      <p:cBhvr>
                                        <p:cTn id="7" dur="500"/>
                                        <p:tgtEl>
                                          <p:spTgt spid="136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P spid="4" grpId="0"/>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sp>
        <p:nvSpPr>
          <p:cNvPr id="1369" name="Google Shape;1369;p19"/>
          <p:cNvSpPr txBox="1">
            <a:spLocks noGrp="1"/>
          </p:cNvSpPr>
          <p:nvPr>
            <p:ph type="title"/>
          </p:nvPr>
        </p:nvSpPr>
        <p:spPr>
          <a:xfrm>
            <a:off x="770921" y="484498"/>
            <a:ext cx="4906672" cy="572700"/>
          </a:xfrm>
          <a:prstGeom prst="rect">
            <a:avLst/>
          </a:prstGeom>
        </p:spPr>
        <p:txBody>
          <a:bodyPr spcFirstLastPara="1" wrap="square" lIns="91425" tIns="91425" rIns="91425" bIns="91425" anchor="t" anchorCtr="0">
            <a:noAutofit/>
          </a:bodyPr>
          <a:lstStyle/>
          <a:p>
            <a:pPr lvl="0" algn="l">
              <a:spcAft>
                <a:spcPts val="800"/>
              </a:spcAft>
            </a:pPr>
            <a:r>
              <a:rPr lang="vi-VN" sz="1600" b="1">
                <a:latin typeface="+mj-lt"/>
              </a:rPr>
              <a:t>3.3 Cơ Sở Lý Thuyết Và Công Nghệ Sử Dụng</a:t>
            </a:r>
            <a:endParaRPr sz="1600" b="1" dirty="0">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3333916940"/>
              </p:ext>
            </p:extLst>
          </p:nvPr>
        </p:nvGraphicFramePr>
        <p:xfrm>
          <a:off x="770921" y="891405"/>
          <a:ext cx="7675650" cy="3363649"/>
        </p:xfrm>
        <a:graphic>
          <a:graphicData uri="http://schemas.openxmlformats.org/drawingml/2006/table">
            <a:tbl>
              <a:tblPr firstRow="1" firstCol="1" lastRow="1" lastCol="1" bandRow="1" bandCol="1">
                <a:tableStyleId>{D4133E6B-97E7-4E03-A5A3-099EB86A9132}</a:tableStyleId>
              </a:tblPr>
              <a:tblGrid>
                <a:gridCol w="1682241">
                  <a:extLst>
                    <a:ext uri="{9D8B030D-6E8A-4147-A177-3AD203B41FA5}">
                      <a16:colId xmlns:a16="http://schemas.microsoft.com/office/drawing/2014/main" val="3077841189"/>
                    </a:ext>
                  </a:extLst>
                </a:gridCol>
                <a:gridCol w="1573270">
                  <a:extLst>
                    <a:ext uri="{9D8B030D-6E8A-4147-A177-3AD203B41FA5}">
                      <a16:colId xmlns:a16="http://schemas.microsoft.com/office/drawing/2014/main" val="1942109315"/>
                    </a:ext>
                  </a:extLst>
                </a:gridCol>
                <a:gridCol w="4420139">
                  <a:extLst>
                    <a:ext uri="{9D8B030D-6E8A-4147-A177-3AD203B41FA5}">
                      <a16:colId xmlns:a16="http://schemas.microsoft.com/office/drawing/2014/main" val="1806106068"/>
                    </a:ext>
                  </a:extLst>
                </a:gridCol>
              </a:tblGrid>
              <a:tr h="291056">
                <a:tc>
                  <a:txBody>
                    <a:bodyPr/>
                    <a:lstStyle/>
                    <a:p>
                      <a:pPr marL="10795" algn="just">
                        <a:lnSpc>
                          <a:spcPts val="1375"/>
                        </a:lnSpc>
                        <a:spcAft>
                          <a:spcPts val="0"/>
                        </a:spcAft>
                      </a:pPr>
                      <a:r>
                        <a:rPr lang="vi-VN" sz="1600" dirty="0">
                          <a:effectLst/>
                          <a:latin typeface="+mj-lt"/>
                        </a:rPr>
                        <a:t>Công</a:t>
                      </a:r>
                      <a:r>
                        <a:rPr lang="vi-VN" sz="1600" spc="-10" dirty="0">
                          <a:effectLst/>
                          <a:latin typeface="+mj-lt"/>
                        </a:rPr>
                        <a:t> </a:t>
                      </a:r>
                      <a:r>
                        <a:rPr lang="vi-VN" sz="1600" spc="-20" dirty="0">
                          <a:effectLst/>
                          <a:latin typeface="+mj-lt"/>
                        </a:rPr>
                        <a:t>nghệ</a:t>
                      </a:r>
                      <a:endParaRPr lang="vi-VN" sz="16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525" algn="just">
                        <a:lnSpc>
                          <a:spcPts val="1375"/>
                        </a:lnSpc>
                        <a:spcAft>
                          <a:spcPts val="0"/>
                        </a:spcAft>
                      </a:pPr>
                      <a:r>
                        <a:rPr lang="vi-VN" sz="1600">
                          <a:effectLst/>
                          <a:latin typeface="+mj-lt"/>
                        </a:rPr>
                        <a:t>Phiên</a:t>
                      </a:r>
                      <a:r>
                        <a:rPr lang="vi-VN" sz="1600" spc="-20">
                          <a:effectLst/>
                          <a:latin typeface="+mj-lt"/>
                        </a:rPr>
                        <a:t> </a:t>
                      </a:r>
                      <a:r>
                        <a:rPr lang="vi-VN" sz="1600" spc="-25">
                          <a:effectLst/>
                          <a:latin typeface="+mj-lt"/>
                        </a:rPr>
                        <a:t>bản</a:t>
                      </a:r>
                      <a:endParaRPr lang="vi-VN" sz="16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795" algn="just">
                        <a:lnSpc>
                          <a:spcPts val="1375"/>
                        </a:lnSpc>
                        <a:spcAft>
                          <a:spcPts val="0"/>
                        </a:spcAft>
                      </a:pPr>
                      <a:r>
                        <a:rPr lang="vi-VN" sz="1600">
                          <a:effectLst/>
                          <a:latin typeface="+mj-lt"/>
                        </a:rPr>
                        <a:t>Chức</a:t>
                      </a:r>
                      <a:r>
                        <a:rPr lang="vi-VN" sz="1600" spc="-15">
                          <a:effectLst/>
                          <a:latin typeface="+mj-lt"/>
                        </a:rPr>
                        <a:t> </a:t>
                      </a:r>
                      <a:r>
                        <a:rPr lang="vi-VN" sz="1600" spc="-20">
                          <a:effectLst/>
                          <a:latin typeface="+mj-lt"/>
                        </a:rPr>
                        <a:t>năng</a:t>
                      </a:r>
                      <a:endParaRPr lang="vi-VN" sz="16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1707422"/>
                  </a:ext>
                </a:extLst>
              </a:tr>
              <a:tr h="574474">
                <a:tc>
                  <a:txBody>
                    <a:bodyPr/>
                    <a:lstStyle/>
                    <a:p>
                      <a:pPr marL="10795" marR="635" algn="just">
                        <a:spcBef>
                          <a:spcPts val="725"/>
                        </a:spcBef>
                        <a:spcAft>
                          <a:spcPts val="0"/>
                        </a:spcAft>
                      </a:pPr>
                      <a:r>
                        <a:rPr lang="vi-VN" sz="1600" spc="-10" dirty="0">
                          <a:effectLst/>
                          <a:latin typeface="+mj-lt"/>
                        </a:rPr>
                        <a:t>Python</a:t>
                      </a:r>
                      <a:endParaRPr lang="vi-VN" sz="16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525" algn="just">
                        <a:spcBef>
                          <a:spcPts val="725"/>
                        </a:spcBef>
                        <a:spcAft>
                          <a:spcPts val="0"/>
                        </a:spcAft>
                      </a:pPr>
                      <a:r>
                        <a:rPr lang="vi-VN" sz="1600" spc="-10" dirty="0">
                          <a:effectLst/>
                          <a:latin typeface="+mj-lt"/>
                        </a:rPr>
                        <a:t>3.7.9</a:t>
                      </a:r>
                      <a:endParaRPr lang="vi-VN" sz="16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795" marR="3175" algn="just">
                        <a:lnSpc>
                          <a:spcPts val="1475"/>
                        </a:lnSpc>
                        <a:spcAft>
                          <a:spcPts val="0"/>
                        </a:spcAft>
                      </a:pPr>
                      <a:r>
                        <a:rPr lang="vi-VN" sz="1600">
                          <a:effectLst/>
                          <a:latin typeface="+mj-lt"/>
                        </a:rPr>
                        <a:t>Là ngôn</a:t>
                      </a:r>
                      <a:r>
                        <a:rPr lang="vi-VN" sz="1600" spc="-15">
                          <a:effectLst/>
                          <a:latin typeface="+mj-lt"/>
                        </a:rPr>
                        <a:t> </a:t>
                      </a:r>
                      <a:r>
                        <a:rPr lang="vi-VN" sz="1600">
                          <a:effectLst/>
                          <a:latin typeface="+mj-lt"/>
                        </a:rPr>
                        <a:t>ngữ</a:t>
                      </a:r>
                      <a:r>
                        <a:rPr lang="vi-VN" sz="1600" spc="-10">
                          <a:effectLst/>
                          <a:latin typeface="+mj-lt"/>
                        </a:rPr>
                        <a:t> </a:t>
                      </a:r>
                      <a:r>
                        <a:rPr lang="vi-VN" sz="1600">
                          <a:effectLst/>
                          <a:latin typeface="+mj-lt"/>
                        </a:rPr>
                        <a:t>được</a:t>
                      </a:r>
                      <a:r>
                        <a:rPr lang="vi-VN" sz="1600" spc="5">
                          <a:effectLst/>
                          <a:latin typeface="+mj-lt"/>
                        </a:rPr>
                        <a:t> </a:t>
                      </a:r>
                      <a:r>
                        <a:rPr lang="vi-VN" sz="1600">
                          <a:effectLst/>
                          <a:latin typeface="+mj-lt"/>
                        </a:rPr>
                        <a:t>sử</a:t>
                      </a:r>
                      <a:r>
                        <a:rPr lang="vi-VN" sz="1600" spc="-20">
                          <a:effectLst/>
                          <a:latin typeface="+mj-lt"/>
                        </a:rPr>
                        <a:t> </a:t>
                      </a:r>
                      <a:r>
                        <a:rPr lang="vi-VN" sz="1600">
                          <a:effectLst/>
                          <a:latin typeface="+mj-lt"/>
                        </a:rPr>
                        <a:t>dụng</a:t>
                      </a:r>
                      <a:r>
                        <a:rPr lang="vi-VN" sz="1600" spc="-5">
                          <a:effectLst/>
                          <a:latin typeface="+mj-lt"/>
                        </a:rPr>
                        <a:t> </a:t>
                      </a:r>
                      <a:r>
                        <a:rPr lang="vi-VN" sz="1600">
                          <a:effectLst/>
                          <a:latin typeface="+mj-lt"/>
                        </a:rPr>
                        <a:t>để</a:t>
                      </a:r>
                      <a:r>
                        <a:rPr lang="vi-VN" sz="1600" spc="-5">
                          <a:effectLst/>
                          <a:latin typeface="+mj-lt"/>
                        </a:rPr>
                        <a:t> </a:t>
                      </a:r>
                      <a:r>
                        <a:rPr lang="vi-VN" sz="1600">
                          <a:effectLst/>
                          <a:latin typeface="+mj-lt"/>
                        </a:rPr>
                        <a:t>thực hiện</a:t>
                      </a:r>
                      <a:r>
                        <a:rPr lang="vi-VN" sz="1600" spc="-15">
                          <a:effectLst/>
                          <a:latin typeface="+mj-lt"/>
                        </a:rPr>
                        <a:t> </a:t>
                      </a:r>
                      <a:r>
                        <a:rPr lang="vi-VN" sz="1600">
                          <a:effectLst/>
                          <a:latin typeface="+mj-lt"/>
                        </a:rPr>
                        <a:t>đề</a:t>
                      </a:r>
                      <a:r>
                        <a:rPr lang="vi-VN" sz="1600" spc="-5">
                          <a:effectLst/>
                          <a:latin typeface="+mj-lt"/>
                        </a:rPr>
                        <a:t> </a:t>
                      </a:r>
                      <a:r>
                        <a:rPr lang="vi-VN" sz="1600" spc="-25">
                          <a:effectLst/>
                          <a:latin typeface="+mj-lt"/>
                        </a:rPr>
                        <a:t>tài</a:t>
                      </a:r>
                      <a:endParaRPr lang="vi-VN" sz="16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575532"/>
                  </a:ext>
                </a:extLst>
              </a:tr>
              <a:tr h="567772">
                <a:tc>
                  <a:txBody>
                    <a:bodyPr/>
                    <a:lstStyle/>
                    <a:p>
                      <a:pPr marL="10795" algn="just">
                        <a:spcBef>
                          <a:spcPts val="725"/>
                        </a:spcBef>
                        <a:spcAft>
                          <a:spcPts val="0"/>
                        </a:spcAft>
                      </a:pPr>
                      <a:r>
                        <a:rPr lang="vi-VN" sz="1600" spc="-10">
                          <a:effectLst/>
                          <a:latin typeface="+mj-lt"/>
                        </a:rPr>
                        <a:t>Opencv</a:t>
                      </a:r>
                      <a:endParaRPr lang="vi-VN" sz="16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525" algn="just">
                        <a:spcBef>
                          <a:spcPts val="725"/>
                        </a:spcBef>
                        <a:spcAft>
                          <a:spcPts val="0"/>
                        </a:spcAft>
                      </a:pPr>
                      <a:r>
                        <a:rPr lang="vi-VN" sz="1600" spc="-25" dirty="0">
                          <a:effectLst/>
                          <a:latin typeface="+mj-lt"/>
                        </a:rPr>
                        <a:t>4.2</a:t>
                      </a:r>
                      <a:endParaRPr lang="vi-VN" sz="16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795" marR="3810" algn="just">
                        <a:lnSpc>
                          <a:spcPts val="1475"/>
                        </a:lnSpc>
                        <a:spcAft>
                          <a:spcPts val="0"/>
                        </a:spcAft>
                      </a:pPr>
                      <a:r>
                        <a:rPr lang="vi-VN" sz="1600">
                          <a:effectLst/>
                          <a:latin typeface="+mj-lt"/>
                        </a:rPr>
                        <a:t>Thư</a:t>
                      </a:r>
                      <a:r>
                        <a:rPr lang="vi-VN" sz="1600" spc="-15">
                          <a:effectLst/>
                          <a:latin typeface="+mj-lt"/>
                        </a:rPr>
                        <a:t> </a:t>
                      </a:r>
                      <a:r>
                        <a:rPr lang="vi-VN" sz="1600">
                          <a:effectLst/>
                          <a:latin typeface="+mj-lt"/>
                        </a:rPr>
                        <a:t>viện</a:t>
                      </a:r>
                      <a:r>
                        <a:rPr lang="vi-VN" sz="1600" spc="-5">
                          <a:effectLst/>
                          <a:latin typeface="+mj-lt"/>
                        </a:rPr>
                        <a:t> </a:t>
                      </a:r>
                      <a:r>
                        <a:rPr lang="vi-VN" sz="1600">
                          <a:effectLst/>
                          <a:latin typeface="+mj-lt"/>
                        </a:rPr>
                        <a:t>trong</a:t>
                      </a:r>
                      <a:r>
                        <a:rPr lang="vi-VN" sz="1600" spc="-5">
                          <a:effectLst/>
                          <a:latin typeface="+mj-lt"/>
                        </a:rPr>
                        <a:t> </a:t>
                      </a:r>
                      <a:r>
                        <a:rPr lang="vi-VN" sz="1600">
                          <a:effectLst/>
                          <a:latin typeface="+mj-lt"/>
                        </a:rPr>
                        <a:t>việc</a:t>
                      </a:r>
                      <a:r>
                        <a:rPr lang="vi-VN" sz="1600" spc="-5">
                          <a:effectLst/>
                          <a:latin typeface="+mj-lt"/>
                        </a:rPr>
                        <a:t> </a:t>
                      </a:r>
                      <a:r>
                        <a:rPr lang="vi-VN" sz="1600">
                          <a:effectLst/>
                          <a:latin typeface="+mj-lt"/>
                        </a:rPr>
                        <a:t>xử</a:t>
                      </a:r>
                      <a:r>
                        <a:rPr lang="vi-VN" sz="1600" spc="-10">
                          <a:effectLst/>
                          <a:latin typeface="+mj-lt"/>
                        </a:rPr>
                        <a:t> </a:t>
                      </a:r>
                      <a:r>
                        <a:rPr lang="vi-VN" sz="1600">
                          <a:effectLst/>
                          <a:latin typeface="+mj-lt"/>
                        </a:rPr>
                        <a:t>lý</a:t>
                      </a:r>
                      <a:r>
                        <a:rPr lang="vi-VN" sz="1600" spc="-15">
                          <a:effectLst/>
                          <a:latin typeface="+mj-lt"/>
                        </a:rPr>
                        <a:t> </a:t>
                      </a:r>
                      <a:r>
                        <a:rPr lang="vi-VN" sz="1600">
                          <a:effectLst/>
                          <a:latin typeface="+mj-lt"/>
                        </a:rPr>
                        <a:t>ảnh</a:t>
                      </a:r>
                      <a:r>
                        <a:rPr lang="vi-VN" sz="1600" spc="-20">
                          <a:effectLst/>
                          <a:latin typeface="+mj-lt"/>
                        </a:rPr>
                        <a:t> </a:t>
                      </a:r>
                      <a:r>
                        <a:rPr lang="vi-VN" sz="1600">
                          <a:effectLst/>
                          <a:latin typeface="+mj-lt"/>
                        </a:rPr>
                        <a:t>và tạo</a:t>
                      </a:r>
                      <a:r>
                        <a:rPr lang="vi-VN" sz="1600" spc="-5">
                          <a:effectLst/>
                          <a:latin typeface="+mj-lt"/>
                        </a:rPr>
                        <a:t> </a:t>
                      </a:r>
                      <a:r>
                        <a:rPr lang="vi-VN" sz="1600" spc="-20">
                          <a:effectLst/>
                          <a:latin typeface="+mj-lt"/>
                        </a:rPr>
                        <a:t>data</a:t>
                      </a:r>
                      <a:endParaRPr lang="vi-VN" sz="16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6789128"/>
                  </a:ext>
                </a:extLst>
              </a:tr>
              <a:tr h="842562">
                <a:tc>
                  <a:txBody>
                    <a:bodyPr/>
                    <a:lstStyle/>
                    <a:p>
                      <a:pPr marL="10795" marR="1270" algn="just">
                        <a:spcBef>
                          <a:spcPts val="725"/>
                        </a:spcBef>
                        <a:spcAft>
                          <a:spcPts val="0"/>
                        </a:spcAft>
                      </a:pPr>
                      <a:r>
                        <a:rPr lang="vi-VN" sz="1600" spc="-10">
                          <a:effectLst/>
                          <a:latin typeface="+mj-lt"/>
                        </a:rPr>
                        <a:t>Tensorflow</a:t>
                      </a:r>
                      <a:endParaRPr lang="vi-VN" sz="16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525" algn="just">
                        <a:spcBef>
                          <a:spcPts val="725"/>
                        </a:spcBef>
                        <a:spcAft>
                          <a:spcPts val="0"/>
                        </a:spcAft>
                      </a:pPr>
                      <a:r>
                        <a:rPr lang="vi-VN" sz="1600" spc="-20" dirty="0">
                          <a:effectLst/>
                          <a:latin typeface="+mj-lt"/>
                        </a:rPr>
                        <a:t>1.15</a:t>
                      </a:r>
                      <a:endParaRPr lang="vi-VN" sz="16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795" marR="1905" algn="just">
                        <a:lnSpc>
                          <a:spcPts val="1475"/>
                        </a:lnSpc>
                        <a:spcAft>
                          <a:spcPts val="0"/>
                        </a:spcAft>
                      </a:pPr>
                      <a:r>
                        <a:rPr lang="vi-VN" sz="1600" dirty="0">
                          <a:effectLst/>
                          <a:latin typeface="+mj-lt"/>
                        </a:rPr>
                        <a:t>Là</a:t>
                      </a:r>
                      <a:r>
                        <a:rPr lang="vi-VN" sz="1600" spc="-10" dirty="0">
                          <a:effectLst/>
                          <a:latin typeface="+mj-lt"/>
                        </a:rPr>
                        <a:t> </a:t>
                      </a:r>
                      <a:r>
                        <a:rPr lang="vi-VN" sz="1600" dirty="0">
                          <a:effectLst/>
                          <a:latin typeface="+mj-lt"/>
                        </a:rPr>
                        <a:t>thư</a:t>
                      </a:r>
                      <a:r>
                        <a:rPr lang="vi-VN" sz="1600" spc="-10" dirty="0">
                          <a:effectLst/>
                          <a:latin typeface="+mj-lt"/>
                        </a:rPr>
                        <a:t> </a:t>
                      </a:r>
                      <a:r>
                        <a:rPr lang="vi-VN" sz="1600" dirty="0">
                          <a:effectLst/>
                          <a:latin typeface="+mj-lt"/>
                        </a:rPr>
                        <a:t>viện</a:t>
                      </a:r>
                      <a:r>
                        <a:rPr lang="vi-VN" sz="1600" spc="-5" dirty="0">
                          <a:effectLst/>
                          <a:latin typeface="+mj-lt"/>
                        </a:rPr>
                        <a:t> </a:t>
                      </a:r>
                      <a:r>
                        <a:rPr lang="vi-VN" sz="1600" dirty="0">
                          <a:effectLst/>
                          <a:latin typeface="+mj-lt"/>
                        </a:rPr>
                        <a:t>chính</a:t>
                      </a:r>
                      <a:r>
                        <a:rPr lang="vi-VN" sz="1600" spc="-5" dirty="0">
                          <a:effectLst/>
                          <a:latin typeface="+mj-lt"/>
                        </a:rPr>
                        <a:t> </a:t>
                      </a:r>
                      <a:r>
                        <a:rPr lang="vi-VN" sz="1600" dirty="0">
                          <a:effectLst/>
                          <a:latin typeface="+mj-lt"/>
                        </a:rPr>
                        <a:t>sử</a:t>
                      </a:r>
                      <a:r>
                        <a:rPr lang="vi-VN" sz="1600" spc="-5" dirty="0">
                          <a:effectLst/>
                          <a:latin typeface="+mj-lt"/>
                        </a:rPr>
                        <a:t> </a:t>
                      </a:r>
                      <a:r>
                        <a:rPr lang="vi-VN" sz="1600" dirty="0">
                          <a:effectLst/>
                          <a:latin typeface="+mj-lt"/>
                        </a:rPr>
                        <a:t>dụng</a:t>
                      </a:r>
                      <a:r>
                        <a:rPr lang="vi-VN" sz="1600" spc="-15" dirty="0">
                          <a:effectLst/>
                          <a:latin typeface="+mj-lt"/>
                        </a:rPr>
                        <a:t> </a:t>
                      </a:r>
                      <a:r>
                        <a:rPr lang="vi-VN" sz="1600" dirty="0">
                          <a:effectLst/>
                          <a:latin typeface="+mj-lt"/>
                        </a:rPr>
                        <a:t>để</a:t>
                      </a:r>
                      <a:r>
                        <a:rPr lang="vi-VN" sz="1600" spc="-10" dirty="0">
                          <a:effectLst/>
                          <a:latin typeface="+mj-lt"/>
                        </a:rPr>
                        <a:t> </a:t>
                      </a:r>
                      <a:r>
                        <a:rPr lang="vi-VN" sz="1600" dirty="0">
                          <a:effectLst/>
                          <a:latin typeface="+mj-lt"/>
                        </a:rPr>
                        <a:t>huấn</a:t>
                      </a:r>
                      <a:r>
                        <a:rPr lang="vi-VN" sz="1600" spc="-15" dirty="0">
                          <a:effectLst/>
                          <a:latin typeface="+mj-lt"/>
                        </a:rPr>
                        <a:t> </a:t>
                      </a:r>
                      <a:r>
                        <a:rPr lang="vi-VN" sz="1600" dirty="0">
                          <a:effectLst/>
                          <a:latin typeface="+mj-lt"/>
                        </a:rPr>
                        <a:t>luyện </a:t>
                      </a:r>
                      <a:r>
                        <a:rPr lang="vi-VN" sz="1600" spc="-25" dirty="0">
                          <a:effectLst/>
                          <a:latin typeface="+mj-lt"/>
                        </a:rPr>
                        <a:t>và</a:t>
                      </a:r>
                      <a:endParaRPr lang="vi-VN" sz="1600" dirty="0">
                        <a:effectLst/>
                        <a:latin typeface="+mj-lt"/>
                      </a:endParaRPr>
                    </a:p>
                    <a:p>
                      <a:pPr marL="10795" marR="2540" algn="just">
                        <a:lnSpc>
                          <a:spcPts val="1385"/>
                        </a:lnSpc>
                        <a:spcBef>
                          <a:spcPts val="5"/>
                        </a:spcBef>
                        <a:spcAft>
                          <a:spcPts val="0"/>
                        </a:spcAft>
                      </a:pPr>
                      <a:r>
                        <a:rPr lang="vi-VN" sz="1600" dirty="0">
                          <a:effectLst/>
                          <a:latin typeface="+mj-lt"/>
                        </a:rPr>
                        <a:t>nhận</a:t>
                      </a:r>
                      <a:r>
                        <a:rPr lang="vi-VN" sz="1600" spc="-25" dirty="0">
                          <a:effectLst/>
                          <a:latin typeface="+mj-lt"/>
                        </a:rPr>
                        <a:t> </a:t>
                      </a:r>
                      <a:r>
                        <a:rPr lang="vi-VN" sz="1600" dirty="0">
                          <a:effectLst/>
                          <a:latin typeface="+mj-lt"/>
                        </a:rPr>
                        <a:t>diện</a:t>
                      </a:r>
                      <a:r>
                        <a:rPr lang="vi-VN" sz="1600" spc="-5" dirty="0">
                          <a:effectLst/>
                          <a:latin typeface="+mj-lt"/>
                        </a:rPr>
                        <a:t> </a:t>
                      </a:r>
                      <a:r>
                        <a:rPr lang="vi-VN" sz="1600" dirty="0">
                          <a:effectLst/>
                          <a:latin typeface="+mj-lt"/>
                        </a:rPr>
                        <a:t>cảm</a:t>
                      </a:r>
                      <a:r>
                        <a:rPr lang="vi-VN" sz="1600" spc="-5" dirty="0">
                          <a:effectLst/>
                          <a:latin typeface="+mj-lt"/>
                        </a:rPr>
                        <a:t> </a:t>
                      </a:r>
                      <a:r>
                        <a:rPr lang="vi-VN" sz="1600" spc="-25" dirty="0">
                          <a:effectLst/>
                          <a:latin typeface="+mj-lt"/>
                        </a:rPr>
                        <a:t>xúc</a:t>
                      </a:r>
                      <a:endParaRPr lang="vi-VN" sz="16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4531474"/>
                  </a:ext>
                </a:extLst>
              </a:tr>
              <a:tr h="490331">
                <a:tc>
                  <a:txBody>
                    <a:bodyPr/>
                    <a:lstStyle/>
                    <a:p>
                      <a:pPr marL="10795" algn="just">
                        <a:spcBef>
                          <a:spcPts val="725"/>
                        </a:spcBef>
                        <a:spcAft>
                          <a:spcPts val="0"/>
                        </a:spcAft>
                      </a:pPr>
                      <a:r>
                        <a:rPr lang="vi-VN" sz="1600" spc="-20">
                          <a:effectLst/>
                          <a:latin typeface="+mj-lt"/>
                        </a:rPr>
                        <a:t>Cuda</a:t>
                      </a:r>
                      <a:endParaRPr lang="vi-VN" sz="16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525" algn="just">
                        <a:spcBef>
                          <a:spcPts val="725"/>
                        </a:spcBef>
                        <a:spcAft>
                          <a:spcPts val="0"/>
                        </a:spcAft>
                      </a:pPr>
                      <a:r>
                        <a:rPr lang="vi-VN" sz="1600" spc="-10">
                          <a:effectLst/>
                          <a:latin typeface="+mj-lt"/>
                        </a:rPr>
                        <a:t>11.5.1_496.13</a:t>
                      </a:r>
                      <a:endParaRPr lang="vi-VN" sz="16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795" marR="1905" algn="just">
                        <a:lnSpc>
                          <a:spcPts val="1475"/>
                        </a:lnSpc>
                        <a:spcAft>
                          <a:spcPts val="0"/>
                        </a:spcAft>
                      </a:pPr>
                      <a:r>
                        <a:rPr lang="vi-VN" sz="1600" dirty="0">
                          <a:effectLst/>
                          <a:latin typeface="+mj-lt"/>
                        </a:rPr>
                        <a:t>Tính</a:t>
                      </a:r>
                      <a:r>
                        <a:rPr lang="vi-VN" sz="1600" spc="-10" dirty="0">
                          <a:effectLst/>
                          <a:latin typeface="+mj-lt"/>
                        </a:rPr>
                        <a:t> </a:t>
                      </a:r>
                      <a:r>
                        <a:rPr lang="vi-VN" sz="1600" dirty="0">
                          <a:effectLst/>
                          <a:latin typeface="+mj-lt"/>
                        </a:rPr>
                        <a:t>toán</a:t>
                      </a:r>
                      <a:r>
                        <a:rPr lang="vi-VN" sz="1600" spc="-10" dirty="0">
                          <a:effectLst/>
                          <a:latin typeface="+mj-lt"/>
                        </a:rPr>
                        <a:t> </a:t>
                      </a:r>
                      <a:r>
                        <a:rPr lang="vi-VN" sz="1600" dirty="0">
                          <a:effectLst/>
                          <a:latin typeface="+mj-lt"/>
                        </a:rPr>
                        <a:t>các</a:t>
                      </a:r>
                      <a:r>
                        <a:rPr lang="vi-VN" sz="1600" spc="-5" dirty="0">
                          <a:effectLst/>
                          <a:latin typeface="+mj-lt"/>
                        </a:rPr>
                        <a:t> </a:t>
                      </a:r>
                      <a:r>
                        <a:rPr lang="vi-VN" sz="1600" dirty="0">
                          <a:effectLst/>
                          <a:latin typeface="+mj-lt"/>
                        </a:rPr>
                        <a:t>thông</a:t>
                      </a:r>
                      <a:r>
                        <a:rPr lang="vi-VN" sz="1600" spc="-15" dirty="0">
                          <a:effectLst/>
                          <a:latin typeface="+mj-lt"/>
                        </a:rPr>
                        <a:t> </a:t>
                      </a:r>
                      <a:r>
                        <a:rPr lang="vi-VN" sz="1600" dirty="0">
                          <a:effectLst/>
                          <a:latin typeface="+mj-lt"/>
                        </a:rPr>
                        <a:t>tin, dữ</a:t>
                      </a:r>
                      <a:r>
                        <a:rPr lang="vi-VN" sz="1600" spc="-10" dirty="0">
                          <a:effectLst/>
                          <a:latin typeface="+mj-lt"/>
                        </a:rPr>
                        <a:t> </a:t>
                      </a:r>
                      <a:r>
                        <a:rPr lang="vi-VN" sz="1600" dirty="0">
                          <a:effectLst/>
                          <a:latin typeface="+mj-lt"/>
                        </a:rPr>
                        <a:t>liệu</a:t>
                      </a:r>
                      <a:r>
                        <a:rPr lang="vi-VN" sz="1600" spc="-10" dirty="0">
                          <a:effectLst/>
                          <a:latin typeface="+mj-lt"/>
                        </a:rPr>
                        <a:t> </a:t>
                      </a:r>
                      <a:r>
                        <a:rPr lang="vi-VN" sz="1600" dirty="0">
                          <a:effectLst/>
                          <a:latin typeface="+mj-lt"/>
                        </a:rPr>
                        <a:t>đồ</a:t>
                      </a:r>
                      <a:r>
                        <a:rPr lang="vi-VN" sz="1600" spc="-15" dirty="0">
                          <a:effectLst/>
                          <a:latin typeface="+mj-lt"/>
                        </a:rPr>
                        <a:t> </a:t>
                      </a:r>
                      <a:r>
                        <a:rPr lang="vi-VN" sz="1600" dirty="0">
                          <a:effectLst/>
                          <a:latin typeface="+mj-lt"/>
                        </a:rPr>
                        <a:t>họa </a:t>
                      </a:r>
                      <a:r>
                        <a:rPr lang="vi-VN" sz="1600" spc="-25" dirty="0">
                          <a:effectLst/>
                          <a:latin typeface="+mj-lt"/>
                        </a:rPr>
                        <a:t>cần</a:t>
                      </a:r>
                      <a:endParaRPr lang="vi-VN" sz="1600" dirty="0">
                        <a:effectLst/>
                        <a:latin typeface="+mj-lt"/>
                      </a:endParaRPr>
                    </a:p>
                    <a:p>
                      <a:pPr marL="10795" marR="2540" algn="just">
                        <a:lnSpc>
                          <a:spcPts val="1385"/>
                        </a:lnSpc>
                        <a:spcBef>
                          <a:spcPts val="5"/>
                        </a:spcBef>
                        <a:spcAft>
                          <a:spcPts val="0"/>
                        </a:spcAft>
                      </a:pPr>
                      <a:r>
                        <a:rPr lang="vi-VN" sz="1600" dirty="0">
                          <a:effectLst/>
                          <a:latin typeface="+mj-lt"/>
                        </a:rPr>
                        <a:t>được</a:t>
                      </a:r>
                      <a:r>
                        <a:rPr lang="vi-VN" sz="1600" spc="-10" dirty="0">
                          <a:effectLst/>
                          <a:latin typeface="+mj-lt"/>
                        </a:rPr>
                        <a:t> </a:t>
                      </a:r>
                      <a:r>
                        <a:rPr lang="vi-VN" sz="1600" dirty="0">
                          <a:effectLst/>
                          <a:latin typeface="+mj-lt"/>
                        </a:rPr>
                        <a:t>kết</a:t>
                      </a:r>
                      <a:r>
                        <a:rPr lang="vi-VN" sz="1600" spc="-10" dirty="0">
                          <a:effectLst/>
                          <a:latin typeface="+mj-lt"/>
                        </a:rPr>
                        <a:t> </a:t>
                      </a:r>
                      <a:r>
                        <a:rPr lang="vi-VN" sz="1600" spc="-20" dirty="0">
                          <a:effectLst/>
                          <a:latin typeface="+mj-lt"/>
                        </a:rPr>
                        <a:t>xuất.</a:t>
                      </a:r>
                      <a:endParaRPr lang="vi-VN" sz="16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4177419"/>
                  </a:ext>
                </a:extLst>
              </a:tr>
              <a:tr h="298727">
                <a:tc>
                  <a:txBody>
                    <a:bodyPr/>
                    <a:lstStyle/>
                    <a:p>
                      <a:pPr marL="10795" marR="635" algn="just">
                        <a:lnSpc>
                          <a:spcPts val="1365"/>
                        </a:lnSpc>
                        <a:spcAft>
                          <a:spcPts val="0"/>
                        </a:spcAft>
                      </a:pPr>
                      <a:r>
                        <a:rPr lang="vi-VN" sz="1600" spc="-10" dirty="0">
                          <a:effectLst/>
                          <a:latin typeface="+mj-lt"/>
                        </a:rPr>
                        <a:t>Tkinter</a:t>
                      </a:r>
                      <a:endParaRPr lang="vi-VN" sz="16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795" algn="just">
                        <a:spcAft>
                          <a:spcPts val="0"/>
                        </a:spcAft>
                      </a:pPr>
                      <a:r>
                        <a:rPr lang="vi-VN" sz="1600">
                          <a:effectLst/>
                          <a:latin typeface="+mj-lt"/>
                        </a:rPr>
                        <a:t> </a:t>
                      </a:r>
                      <a:endParaRPr lang="vi-VN" sz="16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795" algn="just">
                        <a:lnSpc>
                          <a:spcPts val="1365"/>
                        </a:lnSpc>
                        <a:spcAft>
                          <a:spcPts val="0"/>
                        </a:spcAft>
                      </a:pPr>
                      <a:r>
                        <a:rPr lang="vi-VN" sz="1600" dirty="0">
                          <a:effectLst/>
                          <a:latin typeface="+mj-lt"/>
                        </a:rPr>
                        <a:t>Thư</a:t>
                      </a:r>
                      <a:r>
                        <a:rPr lang="vi-VN" sz="1600" spc="-10" dirty="0">
                          <a:effectLst/>
                          <a:latin typeface="+mj-lt"/>
                        </a:rPr>
                        <a:t> </a:t>
                      </a:r>
                      <a:r>
                        <a:rPr lang="vi-VN" sz="1600" spc="-20" dirty="0">
                          <a:effectLst/>
                          <a:latin typeface="+mj-lt"/>
                        </a:rPr>
                        <a:t>viện</a:t>
                      </a:r>
                      <a:endParaRPr lang="vi-VN" sz="16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4648816"/>
                  </a:ext>
                </a:extLst>
              </a:tr>
              <a:tr h="298727">
                <a:tc>
                  <a:txBody>
                    <a:bodyPr/>
                    <a:lstStyle/>
                    <a:p>
                      <a:pPr marL="10795" marR="635" algn="just">
                        <a:lnSpc>
                          <a:spcPts val="1375"/>
                        </a:lnSpc>
                        <a:spcAft>
                          <a:spcPts val="0"/>
                        </a:spcAft>
                      </a:pPr>
                      <a:r>
                        <a:rPr lang="vi-VN" sz="1600" spc="-20">
                          <a:effectLst/>
                          <a:latin typeface="+mj-lt"/>
                        </a:rPr>
                        <a:t>Keras</a:t>
                      </a:r>
                      <a:endParaRPr lang="vi-VN" sz="16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795" algn="just">
                        <a:spcAft>
                          <a:spcPts val="0"/>
                        </a:spcAft>
                      </a:pPr>
                      <a:r>
                        <a:rPr lang="vi-VN" sz="1600">
                          <a:effectLst/>
                          <a:latin typeface="+mj-lt"/>
                        </a:rPr>
                        <a:t> </a:t>
                      </a:r>
                      <a:endParaRPr lang="vi-VN" sz="16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795" algn="just">
                        <a:lnSpc>
                          <a:spcPts val="1375"/>
                        </a:lnSpc>
                        <a:spcAft>
                          <a:spcPts val="0"/>
                        </a:spcAft>
                      </a:pPr>
                      <a:r>
                        <a:rPr lang="vi-VN" sz="1600" dirty="0">
                          <a:effectLst/>
                          <a:latin typeface="+mj-lt"/>
                        </a:rPr>
                        <a:t>Thư</a:t>
                      </a:r>
                      <a:r>
                        <a:rPr lang="vi-VN" sz="1600" spc="-10" dirty="0">
                          <a:effectLst/>
                          <a:latin typeface="+mj-lt"/>
                        </a:rPr>
                        <a:t> </a:t>
                      </a:r>
                      <a:r>
                        <a:rPr lang="vi-VN" sz="1600" spc="-20" dirty="0">
                          <a:effectLst/>
                          <a:latin typeface="+mj-lt"/>
                        </a:rPr>
                        <a:t>viện</a:t>
                      </a:r>
                      <a:endParaRPr lang="vi-VN" sz="16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4281872"/>
                  </a:ext>
                </a:extLst>
              </a:tr>
            </a:tbl>
          </a:graphicData>
        </a:graphic>
      </p:graphicFrame>
    </p:spTree>
    <p:extLst>
      <p:ext uri="{BB962C8B-B14F-4D97-AF65-F5344CB8AC3E}">
        <p14:creationId xmlns:p14="http://schemas.microsoft.com/office/powerpoint/2010/main" val="26294407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9"/>
                                        </p:tgtEl>
                                        <p:attrNameLst>
                                          <p:attrName>style.visibility</p:attrName>
                                        </p:attrNameLst>
                                      </p:cBhvr>
                                      <p:to>
                                        <p:strVal val="visible"/>
                                      </p:to>
                                    </p:set>
                                    <p:animEffect transition="in" filter="barn(inVertical)">
                                      <p:cBhvr>
                                        <p:cTn id="7" dur="500"/>
                                        <p:tgtEl>
                                          <p:spTgt spid="136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5758632"/>
              </p:ext>
            </p:extLst>
          </p:nvPr>
        </p:nvGraphicFramePr>
        <p:xfrm>
          <a:off x="942974" y="1359573"/>
          <a:ext cx="7505701" cy="3241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Google Shape;1369;p19"/>
          <p:cNvSpPr txBox="1">
            <a:spLocks noGrp="1"/>
          </p:cNvSpPr>
          <p:nvPr>
            <p:ph type="title"/>
          </p:nvPr>
        </p:nvSpPr>
        <p:spPr>
          <a:xfrm>
            <a:off x="942974" y="534375"/>
            <a:ext cx="4906672" cy="572700"/>
          </a:xfrm>
          <a:prstGeom prst="rect">
            <a:avLst/>
          </a:prstGeom>
        </p:spPr>
        <p:txBody>
          <a:bodyPr spcFirstLastPara="1" wrap="square" lIns="91425" tIns="91425" rIns="91425" bIns="91425" anchor="t" anchorCtr="0">
            <a:noAutofit/>
          </a:bodyPr>
          <a:lstStyle/>
          <a:p>
            <a:pPr lvl="0" algn="l">
              <a:spcAft>
                <a:spcPts val="800"/>
              </a:spcAft>
            </a:pPr>
            <a:r>
              <a:rPr lang="vi-VN" sz="1600" b="1">
                <a:latin typeface="+mj-lt"/>
              </a:rPr>
              <a:t>3.3 Cơ Sở Lý Thuyết Và Công Nghệ Sử Dụng</a:t>
            </a:r>
            <a:endParaRPr sz="1600" b="1" dirty="0">
              <a:latin typeface="+mj-lt"/>
            </a:endParaRPr>
          </a:p>
        </p:txBody>
      </p:sp>
    </p:spTree>
    <p:extLst>
      <p:ext uri="{BB962C8B-B14F-4D97-AF65-F5344CB8AC3E}">
        <p14:creationId xmlns:p14="http://schemas.microsoft.com/office/powerpoint/2010/main" val="3259713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graphicEl>
                                              <a:dgm id="{BAC3F345-A2EE-41BB-978D-03F55AA29EAE}"/>
                                            </p:graphicEl>
                                          </p:spTgt>
                                        </p:tgtEl>
                                        <p:attrNameLst>
                                          <p:attrName>style.visibility</p:attrName>
                                        </p:attrNameLst>
                                      </p:cBhvr>
                                      <p:to>
                                        <p:strVal val="visible"/>
                                      </p:to>
                                    </p:set>
                                    <p:animEffect transition="in" filter="fade">
                                      <p:cBhvr>
                                        <p:cTn id="7" dur="1000"/>
                                        <p:tgtEl>
                                          <p:spTgt spid="3">
                                            <p:graphicEl>
                                              <a:dgm id="{BAC3F345-A2EE-41BB-978D-03F55AA29EAE}"/>
                                            </p:graphicEl>
                                          </p:spTgt>
                                        </p:tgtEl>
                                      </p:cBhvr>
                                    </p:animEffect>
                                    <p:anim calcmode="lin" valueType="num">
                                      <p:cBhvr>
                                        <p:cTn id="8" dur="1000" fill="hold"/>
                                        <p:tgtEl>
                                          <p:spTgt spid="3">
                                            <p:graphicEl>
                                              <a:dgm id="{BAC3F345-A2EE-41BB-978D-03F55AA29EAE}"/>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BAC3F345-A2EE-41BB-978D-03F55AA29EAE}"/>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graphicEl>
                                              <a:dgm id="{B8DE0792-DC12-4931-B695-DA1E120693D6}"/>
                                            </p:graphicEl>
                                          </p:spTgt>
                                        </p:tgtEl>
                                        <p:attrNameLst>
                                          <p:attrName>style.visibility</p:attrName>
                                        </p:attrNameLst>
                                      </p:cBhvr>
                                      <p:to>
                                        <p:strVal val="visible"/>
                                      </p:to>
                                    </p:set>
                                    <p:animEffect transition="in" filter="fade">
                                      <p:cBhvr>
                                        <p:cTn id="12" dur="1000"/>
                                        <p:tgtEl>
                                          <p:spTgt spid="3">
                                            <p:graphicEl>
                                              <a:dgm id="{B8DE0792-DC12-4931-B695-DA1E120693D6}"/>
                                            </p:graphicEl>
                                          </p:spTgt>
                                        </p:tgtEl>
                                      </p:cBhvr>
                                    </p:animEffect>
                                    <p:anim calcmode="lin" valueType="num">
                                      <p:cBhvr>
                                        <p:cTn id="13" dur="1000" fill="hold"/>
                                        <p:tgtEl>
                                          <p:spTgt spid="3">
                                            <p:graphicEl>
                                              <a:dgm id="{B8DE0792-DC12-4931-B695-DA1E120693D6}"/>
                                            </p:graphicEl>
                                          </p:spTgt>
                                        </p:tgtEl>
                                        <p:attrNameLst>
                                          <p:attrName>ppt_x</p:attrName>
                                        </p:attrNameLst>
                                      </p:cBhvr>
                                      <p:tavLst>
                                        <p:tav tm="0">
                                          <p:val>
                                            <p:strVal val="#ppt_x"/>
                                          </p:val>
                                        </p:tav>
                                        <p:tav tm="100000">
                                          <p:val>
                                            <p:strVal val="#ppt_x"/>
                                          </p:val>
                                        </p:tav>
                                      </p:tavLst>
                                    </p:anim>
                                    <p:anim calcmode="lin" valueType="num">
                                      <p:cBhvr>
                                        <p:cTn id="14" dur="1000" fill="hold"/>
                                        <p:tgtEl>
                                          <p:spTgt spid="3">
                                            <p:graphicEl>
                                              <a:dgm id="{B8DE0792-DC12-4931-B695-DA1E120693D6}"/>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graphicEl>
                                              <a:dgm id="{2EC1827B-E061-46D0-B9B2-6A6D0D13E609}"/>
                                            </p:graphicEl>
                                          </p:spTgt>
                                        </p:tgtEl>
                                        <p:attrNameLst>
                                          <p:attrName>style.visibility</p:attrName>
                                        </p:attrNameLst>
                                      </p:cBhvr>
                                      <p:to>
                                        <p:strVal val="visible"/>
                                      </p:to>
                                    </p:set>
                                    <p:animEffect transition="in" filter="fade">
                                      <p:cBhvr>
                                        <p:cTn id="19" dur="1000"/>
                                        <p:tgtEl>
                                          <p:spTgt spid="3">
                                            <p:graphicEl>
                                              <a:dgm id="{2EC1827B-E061-46D0-B9B2-6A6D0D13E609}"/>
                                            </p:graphicEl>
                                          </p:spTgt>
                                        </p:tgtEl>
                                      </p:cBhvr>
                                    </p:animEffect>
                                    <p:anim calcmode="lin" valueType="num">
                                      <p:cBhvr>
                                        <p:cTn id="20" dur="1000" fill="hold"/>
                                        <p:tgtEl>
                                          <p:spTgt spid="3">
                                            <p:graphicEl>
                                              <a:dgm id="{2EC1827B-E061-46D0-B9B2-6A6D0D13E609}"/>
                                            </p:graphicEl>
                                          </p:spTgt>
                                        </p:tgtEl>
                                        <p:attrNameLst>
                                          <p:attrName>ppt_x</p:attrName>
                                        </p:attrNameLst>
                                      </p:cBhvr>
                                      <p:tavLst>
                                        <p:tav tm="0">
                                          <p:val>
                                            <p:strVal val="#ppt_x"/>
                                          </p:val>
                                        </p:tav>
                                        <p:tav tm="100000">
                                          <p:val>
                                            <p:strVal val="#ppt_x"/>
                                          </p:val>
                                        </p:tav>
                                      </p:tavLst>
                                    </p:anim>
                                    <p:anim calcmode="lin" valueType="num">
                                      <p:cBhvr>
                                        <p:cTn id="21" dur="1000" fill="hold"/>
                                        <p:tgtEl>
                                          <p:spTgt spid="3">
                                            <p:graphicEl>
                                              <a:dgm id="{2EC1827B-E061-46D0-B9B2-6A6D0D13E609}"/>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graphicEl>
                                              <a:dgm id="{458DCC7A-630B-419B-A10E-2EA78BF9A20B}"/>
                                            </p:graphicEl>
                                          </p:spTgt>
                                        </p:tgtEl>
                                        <p:attrNameLst>
                                          <p:attrName>style.visibility</p:attrName>
                                        </p:attrNameLst>
                                      </p:cBhvr>
                                      <p:to>
                                        <p:strVal val="visible"/>
                                      </p:to>
                                    </p:set>
                                    <p:animEffect transition="in" filter="fade">
                                      <p:cBhvr>
                                        <p:cTn id="26" dur="1000"/>
                                        <p:tgtEl>
                                          <p:spTgt spid="3">
                                            <p:graphicEl>
                                              <a:dgm id="{458DCC7A-630B-419B-A10E-2EA78BF9A20B}"/>
                                            </p:graphicEl>
                                          </p:spTgt>
                                        </p:tgtEl>
                                      </p:cBhvr>
                                    </p:animEffect>
                                    <p:anim calcmode="lin" valueType="num">
                                      <p:cBhvr>
                                        <p:cTn id="27" dur="1000" fill="hold"/>
                                        <p:tgtEl>
                                          <p:spTgt spid="3">
                                            <p:graphicEl>
                                              <a:dgm id="{458DCC7A-630B-419B-A10E-2EA78BF9A20B}"/>
                                            </p:graphicEl>
                                          </p:spTgt>
                                        </p:tgtEl>
                                        <p:attrNameLst>
                                          <p:attrName>ppt_x</p:attrName>
                                        </p:attrNameLst>
                                      </p:cBhvr>
                                      <p:tavLst>
                                        <p:tav tm="0">
                                          <p:val>
                                            <p:strVal val="#ppt_x"/>
                                          </p:val>
                                        </p:tav>
                                        <p:tav tm="100000">
                                          <p:val>
                                            <p:strVal val="#ppt_x"/>
                                          </p:val>
                                        </p:tav>
                                      </p:tavLst>
                                    </p:anim>
                                    <p:anim calcmode="lin" valueType="num">
                                      <p:cBhvr>
                                        <p:cTn id="28" dur="1000" fill="hold"/>
                                        <p:tgtEl>
                                          <p:spTgt spid="3">
                                            <p:graphicEl>
                                              <a:dgm id="{458DCC7A-630B-419B-A10E-2EA78BF9A20B}"/>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graphicEl>
                                              <a:dgm id="{FFB01754-964C-489B-8AF2-5AA51A09D91E}"/>
                                            </p:graphicEl>
                                          </p:spTgt>
                                        </p:tgtEl>
                                        <p:attrNameLst>
                                          <p:attrName>style.visibility</p:attrName>
                                        </p:attrNameLst>
                                      </p:cBhvr>
                                      <p:to>
                                        <p:strVal val="visible"/>
                                      </p:to>
                                    </p:set>
                                    <p:animEffect transition="in" filter="fade">
                                      <p:cBhvr>
                                        <p:cTn id="31" dur="1000"/>
                                        <p:tgtEl>
                                          <p:spTgt spid="3">
                                            <p:graphicEl>
                                              <a:dgm id="{FFB01754-964C-489B-8AF2-5AA51A09D91E}"/>
                                            </p:graphicEl>
                                          </p:spTgt>
                                        </p:tgtEl>
                                      </p:cBhvr>
                                    </p:animEffect>
                                    <p:anim calcmode="lin" valueType="num">
                                      <p:cBhvr>
                                        <p:cTn id="32" dur="1000" fill="hold"/>
                                        <p:tgtEl>
                                          <p:spTgt spid="3">
                                            <p:graphicEl>
                                              <a:dgm id="{FFB01754-964C-489B-8AF2-5AA51A09D91E}"/>
                                            </p:graphicEl>
                                          </p:spTgt>
                                        </p:tgtEl>
                                        <p:attrNameLst>
                                          <p:attrName>ppt_x</p:attrName>
                                        </p:attrNameLst>
                                      </p:cBhvr>
                                      <p:tavLst>
                                        <p:tav tm="0">
                                          <p:val>
                                            <p:strVal val="#ppt_x"/>
                                          </p:val>
                                        </p:tav>
                                        <p:tav tm="100000">
                                          <p:val>
                                            <p:strVal val="#ppt_x"/>
                                          </p:val>
                                        </p:tav>
                                      </p:tavLst>
                                    </p:anim>
                                    <p:anim calcmode="lin" valueType="num">
                                      <p:cBhvr>
                                        <p:cTn id="33" dur="1000" fill="hold"/>
                                        <p:tgtEl>
                                          <p:spTgt spid="3">
                                            <p:graphicEl>
                                              <a:dgm id="{FFB01754-964C-489B-8AF2-5AA51A09D91E}"/>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graphicEl>
                                              <a:dgm id="{E51A73E1-1EB3-49FB-80A8-8AD9407E6688}"/>
                                            </p:graphicEl>
                                          </p:spTgt>
                                        </p:tgtEl>
                                        <p:attrNameLst>
                                          <p:attrName>style.visibility</p:attrName>
                                        </p:attrNameLst>
                                      </p:cBhvr>
                                      <p:to>
                                        <p:strVal val="visible"/>
                                      </p:to>
                                    </p:set>
                                    <p:animEffect transition="in" filter="fade">
                                      <p:cBhvr>
                                        <p:cTn id="38" dur="1000"/>
                                        <p:tgtEl>
                                          <p:spTgt spid="3">
                                            <p:graphicEl>
                                              <a:dgm id="{E51A73E1-1EB3-49FB-80A8-8AD9407E6688}"/>
                                            </p:graphicEl>
                                          </p:spTgt>
                                        </p:tgtEl>
                                      </p:cBhvr>
                                    </p:animEffect>
                                    <p:anim calcmode="lin" valueType="num">
                                      <p:cBhvr>
                                        <p:cTn id="39" dur="1000" fill="hold"/>
                                        <p:tgtEl>
                                          <p:spTgt spid="3">
                                            <p:graphicEl>
                                              <a:dgm id="{E51A73E1-1EB3-49FB-80A8-8AD9407E6688}"/>
                                            </p:graphicEl>
                                          </p:spTgt>
                                        </p:tgtEl>
                                        <p:attrNameLst>
                                          <p:attrName>ppt_x</p:attrName>
                                        </p:attrNameLst>
                                      </p:cBhvr>
                                      <p:tavLst>
                                        <p:tav tm="0">
                                          <p:val>
                                            <p:strVal val="#ppt_x"/>
                                          </p:val>
                                        </p:tav>
                                        <p:tav tm="100000">
                                          <p:val>
                                            <p:strVal val="#ppt_x"/>
                                          </p:val>
                                        </p:tav>
                                      </p:tavLst>
                                    </p:anim>
                                    <p:anim calcmode="lin" valueType="num">
                                      <p:cBhvr>
                                        <p:cTn id="40" dur="1000" fill="hold"/>
                                        <p:tgtEl>
                                          <p:spTgt spid="3">
                                            <p:graphicEl>
                                              <a:dgm id="{E51A73E1-1EB3-49FB-80A8-8AD9407E6688}"/>
                                            </p:graphic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graphicEl>
                                              <a:dgm id="{2EE435CD-8480-451F-84FE-4988F432B3D5}"/>
                                            </p:graphicEl>
                                          </p:spTgt>
                                        </p:tgtEl>
                                        <p:attrNameLst>
                                          <p:attrName>style.visibility</p:attrName>
                                        </p:attrNameLst>
                                      </p:cBhvr>
                                      <p:to>
                                        <p:strVal val="visible"/>
                                      </p:to>
                                    </p:set>
                                    <p:animEffect transition="in" filter="fade">
                                      <p:cBhvr>
                                        <p:cTn id="45" dur="1000"/>
                                        <p:tgtEl>
                                          <p:spTgt spid="3">
                                            <p:graphicEl>
                                              <a:dgm id="{2EE435CD-8480-451F-84FE-4988F432B3D5}"/>
                                            </p:graphicEl>
                                          </p:spTgt>
                                        </p:tgtEl>
                                      </p:cBhvr>
                                    </p:animEffect>
                                    <p:anim calcmode="lin" valueType="num">
                                      <p:cBhvr>
                                        <p:cTn id="46" dur="1000" fill="hold"/>
                                        <p:tgtEl>
                                          <p:spTgt spid="3">
                                            <p:graphicEl>
                                              <a:dgm id="{2EE435CD-8480-451F-84FE-4988F432B3D5}"/>
                                            </p:graphicEl>
                                          </p:spTgt>
                                        </p:tgtEl>
                                        <p:attrNameLst>
                                          <p:attrName>ppt_x</p:attrName>
                                        </p:attrNameLst>
                                      </p:cBhvr>
                                      <p:tavLst>
                                        <p:tav tm="0">
                                          <p:val>
                                            <p:strVal val="#ppt_x"/>
                                          </p:val>
                                        </p:tav>
                                        <p:tav tm="100000">
                                          <p:val>
                                            <p:strVal val="#ppt_x"/>
                                          </p:val>
                                        </p:tav>
                                      </p:tavLst>
                                    </p:anim>
                                    <p:anim calcmode="lin" valueType="num">
                                      <p:cBhvr>
                                        <p:cTn id="47" dur="1000" fill="hold"/>
                                        <p:tgtEl>
                                          <p:spTgt spid="3">
                                            <p:graphicEl>
                                              <a:dgm id="{2EE435CD-8480-451F-84FE-4988F432B3D5}"/>
                                            </p:graphic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
                                            <p:graphicEl>
                                              <a:dgm id="{4E3AA287-090F-4707-958F-7158C2260CCE}"/>
                                            </p:graphicEl>
                                          </p:spTgt>
                                        </p:tgtEl>
                                        <p:attrNameLst>
                                          <p:attrName>style.visibility</p:attrName>
                                        </p:attrNameLst>
                                      </p:cBhvr>
                                      <p:to>
                                        <p:strVal val="visible"/>
                                      </p:to>
                                    </p:set>
                                    <p:animEffect transition="in" filter="fade">
                                      <p:cBhvr>
                                        <p:cTn id="50" dur="1000"/>
                                        <p:tgtEl>
                                          <p:spTgt spid="3">
                                            <p:graphicEl>
                                              <a:dgm id="{4E3AA287-090F-4707-958F-7158C2260CCE}"/>
                                            </p:graphicEl>
                                          </p:spTgt>
                                        </p:tgtEl>
                                      </p:cBhvr>
                                    </p:animEffect>
                                    <p:anim calcmode="lin" valueType="num">
                                      <p:cBhvr>
                                        <p:cTn id="51" dur="1000" fill="hold"/>
                                        <p:tgtEl>
                                          <p:spTgt spid="3">
                                            <p:graphicEl>
                                              <a:dgm id="{4E3AA287-090F-4707-958F-7158C2260CCE}"/>
                                            </p:graphicEl>
                                          </p:spTgt>
                                        </p:tgtEl>
                                        <p:attrNameLst>
                                          <p:attrName>ppt_x</p:attrName>
                                        </p:attrNameLst>
                                      </p:cBhvr>
                                      <p:tavLst>
                                        <p:tav tm="0">
                                          <p:val>
                                            <p:strVal val="#ppt_x"/>
                                          </p:val>
                                        </p:tav>
                                        <p:tav tm="100000">
                                          <p:val>
                                            <p:strVal val="#ppt_x"/>
                                          </p:val>
                                        </p:tav>
                                      </p:tavLst>
                                    </p:anim>
                                    <p:anim calcmode="lin" valueType="num">
                                      <p:cBhvr>
                                        <p:cTn id="52" dur="1000" fill="hold"/>
                                        <p:tgtEl>
                                          <p:spTgt spid="3">
                                            <p:graphicEl>
                                              <a:dgm id="{4E3AA287-090F-4707-958F-7158C2260CCE}"/>
                                            </p:graphic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
                                            <p:graphicEl>
                                              <a:dgm id="{571B8413-C797-4140-B7F3-45CE99472261}"/>
                                            </p:graphicEl>
                                          </p:spTgt>
                                        </p:tgtEl>
                                        <p:attrNameLst>
                                          <p:attrName>style.visibility</p:attrName>
                                        </p:attrNameLst>
                                      </p:cBhvr>
                                      <p:to>
                                        <p:strVal val="visible"/>
                                      </p:to>
                                    </p:set>
                                    <p:animEffect transition="in" filter="fade">
                                      <p:cBhvr>
                                        <p:cTn id="57" dur="1000"/>
                                        <p:tgtEl>
                                          <p:spTgt spid="3">
                                            <p:graphicEl>
                                              <a:dgm id="{571B8413-C797-4140-B7F3-45CE99472261}"/>
                                            </p:graphicEl>
                                          </p:spTgt>
                                        </p:tgtEl>
                                      </p:cBhvr>
                                    </p:animEffect>
                                    <p:anim calcmode="lin" valueType="num">
                                      <p:cBhvr>
                                        <p:cTn id="58" dur="1000" fill="hold"/>
                                        <p:tgtEl>
                                          <p:spTgt spid="3">
                                            <p:graphicEl>
                                              <a:dgm id="{571B8413-C797-4140-B7F3-45CE99472261}"/>
                                            </p:graphicEl>
                                          </p:spTgt>
                                        </p:tgtEl>
                                        <p:attrNameLst>
                                          <p:attrName>ppt_x</p:attrName>
                                        </p:attrNameLst>
                                      </p:cBhvr>
                                      <p:tavLst>
                                        <p:tav tm="0">
                                          <p:val>
                                            <p:strVal val="#ppt_x"/>
                                          </p:val>
                                        </p:tav>
                                        <p:tav tm="100000">
                                          <p:val>
                                            <p:strVal val="#ppt_x"/>
                                          </p:val>
                                        </p:tav>
                                      </p:tavLst>
                                    </p:anim>
                                    <p:anim calcmode="lin" valueType="num">
                                      <p:cBhvr>
                                        <p:cTn id="59" dur="1000" fill="hold"/>
                                        <p:tgtEl>
                                          <p:spTgt spid="3">
                                            <p:graphicEl>
                                              <a:dgm id="{571B8413-C797-4140-B7F3-45CE99472261}"/>
                                            </p:graphic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
                                            <p:graphicEl>
                                              <a:dgm id="{664E992C-1D60-487D-81F8-AC38F141374C}"/>
                                            </p:graphicEl>
                                          </p:spTgt>
                                        </p:tgtEl>
                                        <p:attrNameLst>
                                          <p:attrName>style.visibility</p:attrName>
                                        </p:attrNameLst>
                                      </p:cBhvr>
                                      <p:to>
                                        <p:strVal val="visible"/>
                                      </p:to>
                                    </p:set>
                                    <p:animEffect transition="in" filter="fade">
                                      <p:cBhvr>
                                        <p:cTn id="64" dur="1000"/>
                                        <p:tgtEl>
                                          <p:spTgt spid="3">
                                            <p:graphicEl>
                                              <a:dgm id="{664E992C-1D60-487D-81F8-AC38F141374C}"/>
                                            </p:graphicEl>
                                          </p:spTgt>
                                        </p:tgtEl>
                                      </p:cBhvr>
                                    </p:animEffect>
                                    <p:anim calcmode="lin" valueType="num">
                                      <p:cBhvr>
                                        <p:cTn id="65" dur="1000" fill="hold"/>
                                        <p:tgtEl>
                                          <p:spTgt spid="3">
                                            <p:graphicEl>
                                              <a:dgm id="{664E992C-1D60-487D-81F8-AC38F141374C}"/>
                                            </p:graphicEl>
                                          </p:spTgt>
                                        </p:tgtEl>
                                        <p:attrNameLst>
                                          <p:attrName>ppt_x</p:attrName>
                                        </p:attrNameLst>
                                      </p:cBhvr>
                                      <p:tavLst>
                                        <p:tav tm="0">
                                          <p:val>
                                            <p:strVal val="#ppt_x"/>
                                          </p:val>
                                        </p:tav>
                                        <p:tav tm="100000">
                                          <p:val>
                                            <p:strVal val="#ppt_x"/>
                                          </p:val>
                                        </p:tav>
                                      </p:tavLst>
                                    </p:anim>
                                    <p:anim calcmode="lin" valueType="num">
                                      <p:cBhvr>
                                        <p:cTn id="66" dur="1000" fill="hold"/>
                                        <p:tgtEl>
                                          <p:spTgt spid="3">
                                            <p:graphicEl>
                                              <a:dgm id="{664E992C-1D60-487D-81F8-AC38F141374C}"/>
                                            </p:graphic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
                                            <p:graphicEl>
                                              <a:dgm id="{197EB680-419C-4FB7-ACFC-8AD9BB0B8F7B}"/>
                                            </p:graphicEl>
                                          </p:spTgt>
                                        </p:tgtEl>
                                        <p:attrNameLst>
                                          <p:attrName>style.visibility</p:attrName>
                                        </p:attrNameLst>
                                      </p:cBhvr>
                                      <p:to>
                                        <p:strVal val="visible"/>
                                      </p:to>
                                    </p:set>
                                    <p:animEffect transition="in" filter="fade">
                                      <p:cBhvr>
                                        <p:cTn id="69" dur="1000"/>
                                        <p:tgtEl>
                                          <p:spTgt spid="3">
                                            <p:graphicEl>
                                              <a:dgm id="{197EB680-419C-4FB7-ACFC-8AD9BB0B8F7B}"/>
                                            </p:graphicEl>
                                          </p:spTgt>
                                        </p:tgtEl>
                                      </p:cBhvr>
                                    </p:animEffect>
                                    <p:anim calcmode="lin" valueType="num">
                                      <p:cBhvr>
                                        <p:cTn id="70" dur="1000" fill="hold"/>
                                        <p:tgtEl>
                                          <p:spTgt spid="3">
                                            <p:graphicEl>
                                              <a:dgm id="{197EB680-419C-4FB7-ACFC-8AD9BB0B8F7B}"/>
                                            </p:graphicEl>
                                          </p:spTgt>
                                        </p:tgtEl>
                                        <p:attrNameLst>
                                          <p:attrName>ppt_x</p:attrName>
                                        </p:attrNameLst>
                                      </p:cBhvr>
                                      <p:tavLst>
                                        <p:tav tm="0">
                                          <p:val>
                                            <p:strVal val="#ppt_x"/>
                                          </p:val>
                                        </p:tav>
                                        <p:tav tm="100000">
                                          <p:val>
                                            <p:strVal val="#ppt_x"/>
                                          </p:val>
                                        </p:tav>
                                      </p:tavLst>
                                    </p:anim>
                                    <p:anim calcmode="lin" valueType="num">
                                      <p:cBhvr>
                                        <p:cTn id="71" dur="1000" fill="hold"/>
                                        <p:tgtEl>
                                          <p:spTgt spid="3">
                                            <p:graphicEl>
                                              <a:dgm id="{197EB680-419C-4FB7-ACFC-8AD9BB0B8F7B}"/>
                                            </p:graphic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3">
                                            <p:graphicEl>
                                              <a:dgm id="{82465999-DBE0-4B10-BBCE-DC4A98DA584E}"/>
                                            </p:graphicEl>
                                          </p:spTgt>
                                        </p:tgtEl>
                                        <p:attrNameLst>
                                          <p:attrName>style.visibility</p:attrName>
                                        </p:attrNameLst>
                                      </p:cBhvr>
                                      <p:to>
                                        <p:strVal val="visible"/>
                                      </p:to>
                                    </p:set>
                                    <p:animEffect transition="in" filter="fade">
                                      <p:cBhvr>
                                        <p:cTn id="76" dur="1000"/>
                                        <p:tgtEl>
                                          <p:spTgt spid="3">
                                            <p:graphicEl>
                                              <a:dgm id="{82465999-DBE0-4B10-BBCE-DC4A98DA584E}"/>
                                            </p:graphicEl>
                                          </p:spTgt>
                                        </p:tgtEl>
                                      </p:cBhvr>
                                    </p:animEffect>
                                    <p:anim calcmode="lin" valueType="num">
                                      <p:cBhvr>
                                        <p:cTn id="77" dur="1000" fill="hold"/>
                                        <p:tgtEl>
                                          <p:spTgt spid="3">
                                            <p:graphicEl>
                                              <a:dgm id="{82465999-DBE0-4B10-BBCE-DC4A98DA584E}"/>
                                            </p:graphicEl>
                                          </p:spTgt>
                                        </p:tgtEl>
                                        <p:attrNameLst>
                                          <p:attrName>ppt_x</p:attrName>
                                        </p:attrNameLst>
                                      </p:cBhvr>
                                      <p:tavLst>
                                        <p:tav tm="0">
                                          <p:val>
                                            <p:strVal val="#ppt_x"/>
                                          </p:val>
                                        </p:tav>
                                        <p:tav tm="100000">
                                          <p:val>
                                            <p:strVal val="#ppt_x"/>
                                          </p:val>
                                        </p:tav>
                                      </p:tavLst>
                                    </p:anim>
                                    <p:anim calcmode="lin" valueType="num">
                                      <p:cBhvr>
                                        <p:cTn id="78" dur="1000" fill="hold"/>
                                        <p:tgtEl>
                                          <p:spTgt spid="3">
                                            <p:graphicEl>
                                              <a:dgm id="{82465999-DBE0-4B10-BBCE-DC4A98DA584E}"/>
                                            </p:graphic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barn(inVertical)">
                                      <p:cBhvr>
                                        <p:cTn id="8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1364" name="Google Shape;1364;p18"/>
          <p:cNvSpPr txBox="1">
            <a:spLocks noGrp="1"/>
          </p:cNvSpPr>
          <p:nvPr>
            <p:ph type="title"/>
          </p:nvPr>
        </p:nvSpPr>
        <p:spPr>
          <a:xfrm>
            <a:off x="1343495" y="1619250"/>
            <a:ext cx="6367800" cy="2440174"/>
          </a:xfrm>
          <a:prstGeom prst="rect">
            <a:avLst/>
          </a:prstGeom>
        </p:spPr>
        <p:txBody>
          <a:bodyPr spcFirstLastPara="1" wrap="square" lIns="91425" tIns="91425" rIns="91425" bIns="91425" anchor="t" anchorCtr="0">
            <a:noAutofit/>
          </a:bodyPr>
          <a:lstStyle/>
          <a:p>
            <a:pPr lvl="0"/>
            <a:r>
              <a:rPr lang="vi-VN" sz="4000" b="1">
                <a:latin typeface="+mj-lt"/>
              </a:rPr>
              <a:t>CHƯƠNG 4. THIẾT KẾ HỆ THỐNG</a:t>
            </a:r>
            <a:endParaRPr sz="4000" b="1" dirty="0">
              <a:solidFill>
                <a:schemeClr val="accent3"/>
              </a:solidFill>
              <a:latin typeface="+mj-lt"/>
            </a:endParaRPr>
          </a:p>
        </p:txBody>
      </p:sp>
    </p:spTree>
    <p:extLst>
      <p:ext uri="{BB962C8B-B14F-4D97-AF65-F5344CB8AC3E}">
        <p14:creationId xmlns:p14="http://schemas.microsoft.com/office/powerpoint/2010/main" val="11881023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4"/>
                                        </p:tgtEl>
                                        <p:attrNameLst>
                                          <p:attrName>style.visibility</p:attrName>
                                        </p:attrNameLst>
                                      </p:cBhvr>
                                      <p:to>
                                        <p:strVal val="visible"/>
                                      </p:to>
                                    </p:set>
                                    <p:animEffect transition="in" filter="barn(inVertical)">
                                      <p:cBhvr>
                                        <p:cTn id="7" dur="500"/>
                                        <p:tgtEl>
                                          <p:spTgt spid="1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sp>
        <p:nvSpPr>
          <p:cNvPr id="1369" name="Google Shape;1369;p19"/>
          <p:cNvSpPr txBox="1">
            <a:spLocks noGrp="1"/>
          </p:cNvSpPr>
          <p:nvPr>
            <p:ph type="title"/>
          </p:nvPr>
        </p:nvSpPr>
        <p:spPr>
          <a:xfrm>
            <a:off x="581537" y="596373"/>
            <a:ext cx="4015553" cy="572700"/>
          </a:xfrm>
          <a:prstGeom prst="rect">
            <a:avLst/>
          </a:prstGeom>
        </p:spPr>
        <p:txBody>
          <a:bodyPr spcFirstLastPara="1" wrap="square" lIns="91425" tIns="91425" rIns="91425" bIns="91425" anchor="t" anchorCtr="0">
            <a:noAutofit/>
          </a:bodyPr>
          <a:lstStyle/>
          <a:p>
            <a:pPr lvl="0" algn="l">
              <a:spcAft>
                <a:spcPts val="800"/>
              </a:spcAft>
            </a:pPr>
            <a:r>
              <a:rPr lang="vi-VN" sz="1600" b="1">
                <a:latin typeface="+mj-lt"/>
              </a:rPr>
              <a:t>4.1 Thư mục và file trong dự án</a:t>
            </a:r>
            <a:endParaRPr sz="1600" b="1" dirty="0">
              <a:latin typeface="+mj-lt"/>
            </a:endParaRPr>
          </a:p>
        </p:txBody>
      </p:sp>
      <p:graphicFrame>
        <p:nvGraphicFramePr>
          <p:cNvPr id="2" name="Diagram 1"/>
          <p:cNvGraphicFramePr/>
          <p:nvPr>
            <p:extLst>
              <p:ext uri="{D42A27DB-BD31-4B8C-83A1-F6EECF244321}">
                <p14:modId xmlns:p14="http://schemas.microsoft.com/office/powerpoint/2010/main" val="698096515"/>
              </p:ext>
            </p:extLst>
          </p:nvPr>
        </p:nvGraphicFramePr>
        <p:xfrm>
          <a:off x="681117" y="1169073"/>
          <a:ext cx="8016419" cy="3620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44481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9"/>
                                        </p:tgtEl>
                                        <p:attrNameLst>
                                          <p:attrName>style.visibility</p:attrName>
                                        </p:attrNameLst>
                                      </p:cBhvr>
                                      <p:to>
                                        <p:strVal val="visible"/>
                                      </p:to>
                                    </p:set>
                                    <p:animEffect transition="in" filter="barn(inVertical)">
                                      <p:cBhvr>
                                        <p:cTn id="7" dur="500"/>
                                        <p:tgtEl>
                                          <p:spTgt spid="13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graphicEl>
                                              <a:dgm id="{30829AF0-E21C-47E1-91FC-8716A5AF449F}"/>
                                            </p:graphicEl>
                                          </p:spTgt>
                                        </p:tgtEl>
                                        <p:attrNameLst>
                                          <p:attrName>style.visibility</p:attrName>
                                        </p:attrNameLst>
                                      </p:cBhvr>
                                      <p:to>
                                        <p:strVal val="visible"/>
                                      </p:to>
                                    </p:set>
                                    <p:animEffect transition="in" filter="wipe(left)">
                                      <p:cBhvr>
                                        <p:cTn id="12" dur="500"/>
                                        <p:tgtEl>
                                          <p:spTgt spid="2">
                                            <p:graphicEl>
                                              <a:dgm id="{30829AF0-E21C-47E1-91FC-8716A5AF449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graphicEl>
                                              <a:dgm id="{40009539-EAFD-4125-B502-BB83582867FC}"/>
                                            </p:graphicEl>
                                          </p:spTgt>
                                        </p:tgtEl>
                                        <p:attrNameLst>
                                          <p:attrName>style.visibility</p:attrName>
                                        </p:attrNameLst>
                                      </p:cBhvr>
                                      <p:to>
                                        <p:strVal val="visible"/>
                                      </p:to>
                                    </p:set>
                                    <p:animEffect transition="in" filter="wipe(left)">
                                      <p:cBhvr>
                                        <p:cTn id="17" dur="500"/>
                                        <p:tgtEl>
                                          <p:spTgt spid="2">
                                            <p:graphicEl>
                                              <a:dgm id="{40009539-EAFD-4125-B502-BB83582867F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graphicEl>
                                              <a:dgm id="{66768DD1-470B-4517-824A-8B871600F7F9}"/>
                                            </p:graphicEl>
                                          </p:spTgt>
                                        </p:tgtEl>
                                        <p:attrNameLst>
                                          <p:attrName>style.visibility</p:attrName>
                                        </p:attrNameLst>
                                      </p:cBhvr>
                                      <p:to>
                                        <p:strVal val="visible"/>
                                      </p:to>
                                    </p:set>
                                    <p:animEffect transition="in" filter="wipe(left)">
                                      <p:cBhvr>
                                        <p:cTn id="22" dur="500"/>
                                        <p:tgtEl>
                                          <p:spTgt spid="2">
                                            <p:graphicEl>
                                              <a:dgm id="{66768DD1-470B-4517-824A-8B871600F7F9}"/>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graphicEl>
                                              <a:dgm id="{0752B412-A041-4847-ADD9-67E1AB0B0BEE}"/>
                                            </p:graphicEl>
                                          </p:spTgt>
                                        </p:tgtEl>
                                        <p:attrNameLst>
                                          <p:attrName>style.visibility</p:attrName>
                                        </p:attrNameLst>
                                      </p:cBhvr>
                                      <p:to>
                                        <p:strVal val="visible"/>
                                      </p:to>
                                    </p:set>
                                    <p:animEffect transition="in" filter="wipe(left)">
                                      <p:cBhvr>
                                        <p:cTn id="27" dur="500"/>
                                        <p:tgtEl>
                                          <p:spTgt spid="2">
                                            <p:graphicEl>
                                              <a:dgm id="{0752B412-A041-4847-ADD9-67E1AB0B0BEE}"/>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graphicEl>
                                              <a:dgm id="{03D75617-2CB9-4D1E-A60A-DCCEB1E12CC3}"/>
                                            </p:graphicEl>
                                          </p:spTgt>
                                        </p:tgtEl>
                                        <p:attrNameLst>
                                          <p:attrName>style.visibility</p:attrName>
                                        </p:attrNameLst>
                                      </p:cBhvr>
                                      <p:to>
                                        <p:strVal val="visible"/>
                                      </p:to>
                                    </p:set>
                                    <p:animEffect transition="in" filter="wipe(left)">
                                      <p:cBhvr>
                                        <p:cTn id="32" dur="500"/>
                                        <p:tgtEl>
                                          <p:spTgt spid="2">
                                            <p:graphicEl>
                                              <a:dgm id="{03D75617-2CB9-4D1E-A60A-DCCEB1E12CC3}"/>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graphicEl>
                                              <a:dgm id="{CBAC8764-CF0B-46C0-8088-1FCDBB5D2AF8}"/>
                                            </p:graphicEl>
                                          </p:spTgt>
                                        </p:tgtEl>
                                        <p:attrNameLst>
                                          <p:attrName>style.visibility</p:attrName>
                                        </p:attrNameLst>
                                      </p:cBhvr>
                                      <p:to>
                                        <p:strVal val="visible"/>
                                      </p:to>
                                    </p:set>
                                    <p:animEffect transition="in" filter="wipe(left)">
                                      <p:cBhvr>
                                        <p:cTn id="37" dur="500"/>
                                        <p:tgtEl>
                                          <p:spTgt spid="2">
                                            <p:graphicEl>
                                              <a:dgm id="{CBAC8764-CF0B-46C0-8088-1FCDBB5D2AF8}"/>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graphicEl>
                                              <a:dgm id="{A1A5A7DA-08A9-4DD9-B135-35C05B8A56F0}"/>
                                            </p:graphicEl>
                                          </p:spTgt>
                                        </p:tgtEl>
                                        <p:attrNameLst>
                                          <p:attrName>style.visibility</p:attrName>
                                        </p:attrNameLst>
                                      </p:cBhvr>
                                      <p:to>
                                        <p:strVal val="visible"/>
                                      </p:to>
                                    </p:set>
                                    <p:animEffect transition="in" filter="wipe(left)">
                                      <p:cBhvr>
                                        <p:cTn id="42" dur="500"/>
                                        <p:tgtEl>
                                          <p:spTgt spid="2">
                                            <p:graphicEl>
                                              <a:dgm id="{A1A5A7DA-08A9-4DD9-B135-35C05B8A56F0}"/>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graphicEl>
                                              <a:dgm id="{AF15B847-47D4-434D-99B2-1B1252D6C6B5}"/>
                                            </p:graphicEl>
                                          </p:spTgt>
                                        </p:tgtEl>
                                        <p:attrNameLst>
                                          <p:attrName>style.visibility</p:attrName>
                                        </p:attrNameLst>
                                      </p:cBhvr>
                                      <p:to>
                                        <p:strVal val="visible"/>
                                      </p:to>
                                    </p:set>
                                    <p:animEffect transition="in" filter="wipe(left)">
                                      <p:cBhvr>
                                        <p:cTn id="47" dur="500"/>
                                        <p:tgtEl>
                                          <p:spTgt spid="2">
                                            <p:graphicEl>
                                              <a:dgm id="{AF15B847-47D4-434D-99B2-1B1252D6C6B5}"/>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
                                            <p:graphicEl>
                                              <a:dgm id="{5082AB1B-32D3-4368-9A15-AAD4A0EBE24E}"/>
                                            </p:graphicEl>
                                          </p:spTgt>
                                        </p:tgtEl>
                                        <p:attrNameLst>
                                          <p:attrName>style.visibility</p:attrName>
                                        </p:attrNameLst>
                                      </p:cBhvr>
                                      <p:to>
                                        <p:strVal val="visible"/>
                                      </p:to>
                                    </p:set>
                                    <p:animEffect transition="in" filter="wipe(left)">
                                      <p:cBhvr>
                                        <p:cTn id="52" dur="500"/>
                                        <p:tgtEl>
                                          <p:spTgt spid="2">
                                            <p:graphicEl>
                                              <a:dgm id="{5082AB1B-32D3-4368-9A15-AAD4A0EBE24E}"/>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
                                            <p:graphicEl>
                                              <a:dgm id="{EAD29F19-836B-4C08-9EB0-E3EC654AD4FE}"/>
                                            </p:graphicEl>
                                          </p:spTgt>
                                        </p:tgtEl>
                                        <p:attrNameLst>
                                          <p:attrName>style.visibility</p:attrName>
                                        </p:attrNameLst>
                                      </p:cBhvr>
                                      <p:to>
                                        <p:strVal val="visible"/>
                                      </p:to>
                                    </p:set>
                                    <p:animEffect transition="in" filter="wipe(left)">
                                      <p:cBhvr>
                                        <p:cTn id="57" dur="500"/>
                                        <p:tgtEl>
                                          <p:spTgt spid="2">
                                            <p:graphicEl>
                                              <a:dgm id="{EAD29F19-836B-4C08-9EB0-E3EC654AD4F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Graphic spid="2"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sp>
        <p:nvSpPr>
          <p:cNvPr id="1369" name="Google Shape;1369;p19"/>
          <p:cNvSpPr txBox="1">
            <a:spLocks noGrp="1"/>
          </p:cNvSpPr>
          <p:nvPr>
            <p:ph type="title"/>
          </p:nvPr>
        </p:nvSpPr>
        <p:spPr>
          <a:xfrm>
            <a:off x="591062" y="567798"/>
            <a:ext cx="4015553" cy="572700"/>
          </a:xfrm>
          <a:prstGeom prst="rect">
            <a:avLst/>
          </a:prstGeom>
        </p:spPr>
        <p:txBody>
          <a:bodyPr spcFirstLastPara="1" wrap="square" lIns="91425" tIns="91425" rIns="91425" bIns="91425" anchor="t" anchorCtr="0">
            <a:noAutofit/>
          </a:bodyPr>
          <a:lstStyle/>
          <a:p>
            <a:pPr lvl="0" algn="l">
              <a:spcAft>
                <a:spcPts val="800"/>
              </a:spcAft>
            </a:pPr>
            <a:r>
              <a:rPr lang="vi-VN" sz="1600" b="1">
                <a:latin typeface="+mj-lt"/>
              </a:rPr>
              <a:t>4.2 Cách thức hoạt động của dự án</a:t>
            </a:r>
            <a:endParaRPr sz="1600" b="1" dirty="0">
              <a:latin typeface="+mj-lt"/>
            </a:endParaRPr>
          </a:p>
        </p:txBody>
      </p:sp>
      <p:graphicFrame>
        <p:nvGraphicFramePr>
          <p:cNvPr id="12" name="Diagram 11"/>
          <p:cNvGraphicFramePr/>
          <p:nvPr>
            <p:extLst>
              <p:ext uri="{D42A27DB-BD31-4B8C-83A1-F6EECF244321}">
                <p14:modId xmlns:p14="http://schemas.microsoft.com/office/powerpoint/2010/main" val="742998697"/>
              </p:ext>
            </p:extLst>
          </p:nvPr>
        </p:nvGraphicFramePr>
        <p:xfrm>
          <a:off x="689956" y="1255221"/>
          <a:ext cx="8015893" cy="32479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83810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9"/>
                                        </p:tgtEl>
                                        <p:attrNameLst>
                                          <p:attrName>style.visibility</p:attrName>
                                        </p:attrNameLst>
                                      </p:cBhvr>
                                      <p:to>
                                        <p:strVal val="visible"/>
                                      </p:to>
                                    </p:set>
                                    <p:animEffect transition="in" filter="barn(inVertical)">
                                      <p:cBhvr>
                                        <p:cTn id="7" dur="500"/>
                                        <p:tgtEl>
                                          <p:spTgt spid="13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graphicEl>
                                              <a:dgm id="{57D6608E-C695-4603-9BCD-9D7B0D9CFB7A}"/>
                                            </p:graphicEl>
                                          </p:spTgt>
                                        </p:tgtEl>
                                        <p:attrNameLst>
                                          <p:attrName>style.visibility</p:attrName>
                                        </p:attrNameLst>
                                      </p:cBhvr>
                                      <p:to>
                                        <p:strVal val="visible"/>
                                      </p:to>
                                    </p:set>
                                    <p:animEffect transition="in" filter="wipe(left)">
                                      <p:cBhvr>
                                        <p:cTn id="12" dur="500"/>
                                        <p:tgtEl>
                                          <p:spTgt spid="12">
                                            <p:graphicEl>
                                              <a:dgm id="{57D6608E-C695-4603-9BCD-9D7B0D9CFB7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graphicEl>
                                              <a:dgm id="{957F4EB9-4D12-4978-B75C-8C5B4CB9C194}"/>
                                            </p:graphicEl>
                                          </p:spTgt>
                                        </p:tgtEl>
                                        <p:attrNameLst>
                                          <p:attrName>style.visibility</p:attrName>
                                        </p:attrNameLst>
                                      </p:cBhvr>
                                      <p:to>
                                        <p:strVal val="visible"/>
                                      </p:to>
                                    </p:set>
                                    <p:animEffect transition="in" filter="wipe(left)">
                                      <p:cBhvr>
                                        <p:cTn id="17" dur="500"/>
                                        <p:tgtEl>
                                          <p:spTgt spid="12">
                                            <p:graphicEl>
                                              <a:dgm id="{957F4EB9-4D12-4978-B75C-8C5B4CB9C19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graphicEl>
                                              <a:dgm id="{FD27F832-9F6C-4566-B55F-16360A52C4D7}"/>
                                            </p:graphicEl>
                                          </p:spTgt>
                                        </p:tgtEl>
                                        <p:attrNameLst>
                                          <p:attrName>style.visibility</p:attrName>
                                        </p:attrNameLst>
                                      </p:cBhvr>
                                      <p:to>
                                        <p:strVal val="visible"/>
                                      </p:to>
                                    </p:set>
                                    <p:animEffect transition="in" filter="wipe(left)">
                                      <p:cBhvr>
                                        <p:cTn id="22" dur="500"/>
                                        <p:tgtEl>
                                          <p:spTgt spid="12">
                                            <p:graphicEl>
                                              <a:dgm id="{FD27F832-9F6C-4566-B55F-16360A52C4D7}"/>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graphicEl>
                                              <a:dgm id="{F1519C3C-8E6C-4611-B9B8-CAE12B1E892A}"/>
                                            </p:graphicEl>
                                          </p:spTgt>
                                        </p:tgtEl>
                                        <p:attrNameLst>
                                          <p:attrName>style.visibility</p:attrName>
                                        </p:attrNameLst>
                                      </p:cBhvr>
                                      <p:to>
                                        <p:strVal val="visible"/>
                                      </p:to>
                                    </p:set>
                                    <p:animEffect transition="in" filter="wipe(left)">
                                      <p:cBhvr>
                                        <p:cTn id="27" dur="500"/>
                                        <p:tgtEl>
                                          <p:spTgt spid="12">
                                            <p:graphicEl>
                                              <a:dgm id="{F1519C3C-8E6C-4611-B9B8-CAE12B1E892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Graphic spid="12"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sp>
        <p:nvSpPr>
          <p:cNvPr id="1369" name="Google Shape;1369;p19"/>
          <p:cNvSpPr txBox="1">
            <a:spLocks noGrp="1"/>
          </p:cNvSpPr>
          <p:nvPr>
            <p:ph type="title"/>
          </p:nvPr>
        </p:nvSpPr>
        <p:spPr>
          <a:xfrm>
            <a:off x="673329" y="966810"/>
            <a:ext cx="4015553" cy="572700"/>
          </a:xfrm>
          <a:prstGeom prst="rect">
            <a:avLst/>
          </a:prstGeom>
        </p:spPr>
        <p:txBody>
          <a:bodyPr spcFirstLastPara="1" wrap="square" lIns="91425" tIns="91425" rIns="91425" bIns="91425" anchor="t" anchorCtr="0">
            <a:noAutofit/>
          </a:bodyPr>
          <a:lstStyle/>
          <a:p>
            <a:pPr lvl="0" algn="l">
              <a:spcAft>
                <a:spcPts val="800"/>
              </a:spcAft>
            </a:pPr>
            <a:r>
              <a:rPr lang="vi-VN" sz="1400">
                <a:latin typeface="+mj-lt"/>
              </a:rPr>
              <a:t>4.2.1 Những thành phần cần thiết</a:t>
            </a:r>
            <a:endParaRPr sz="1400" dirty="0">
              <a:latin typeface="+mj-lt"/>
            </a:endParaRPr>
          </a:p>
        </p:txBody>
      </p:sp>
      <p:graphicFrame>
        <p:nvGraphicFramePr>
          <p:cNvPr id="12" name="Diagram 11"/>
          <p:cNvGraphicFramePr/>
          <p:nvPr>
            <p:extLst>
              <p:ext uri="{D42A27DB-BD31-4B8C-83A1-F6EECF244321}">
                <p14:modId xmlns:p14="http://schemas.microsoft.com/office/powerpoint/2010/main" val="401482726"/>
              </p:ext>
            </p:extLst>
          </p:nvPr>
        </p:nvGraphicFramePr>
        <p:xfrm>
          <a:off x="748144" y="1539511"/>
          <a:ext cx="7957705" cy="2963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Google Shape;1369;p19"/>
          <p:cNvSpPr txBox="1">
            <a:spLocks/>
          </p:cNvSpPr>
          <p:nvPr/>
        </p:nvSpPr>
        <p:spPr>
          <a:xfrm>
            <a:off x="673329" y="502175"/>
            <a:ext cx="401555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accent4"/>
              </a:buClr>
              <a:buSzPts val="2700"/>
              <a:buFont typeface="Poppins Black"/>
              <a:buNone/>
              <a:defRPr sz="2700" b="0" i="0" u="none" strike="noStrike" cap="none">
                <a:solidFill>
                  <a:srgbClr val="000000"/>
                </a:solidFill>
                <a:latin typeface="Poppins Black"/>
                <a:ea typeface="Poppins Black"/>
                <a:cs typeface="Poppins Black"/>
                <a:sym typeface="Poppins Black"/>
              </a:defRPr>
            </a:lvl1pPr>
            <a:lvl2pPr marR="0" lvl="1" algn="l" rtl="0">
              <a:lnSpc>
                <a:spcPct val="100000"/>
              </a:lnSpc>
              <a:spcBef>
                <a:spcPts val="80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spcAft>
                <a:spcPts val="800"/>
              </a:spcAft>
            </a:pPr>
            <a:r>
              <a:rPr lang="vi-VN" sz="1600" b="1">
                <a:latin typeface="+mj-lt"/>
              </a:rPr>
              <a:t>4.2 Cách thức hoạt động của dự án</a:t>
            </a:r>
            <a:endParaRPr lang="vi-VN" sz="1600" b="1" dirty="0">
              <a:latin typeface="+mj-lt"/>
            </a:endParaRPr>
          </a:p>
        </p:txBody>
      </p:sp>
    </p:spTree>
    <p:extLst>
      <p:ext uri="{BB962C8B-B14F-4D97-AF65-F5344CB8AC3E}">
        <p14:creationId xmlns:p14="http://schemas.microsoft.com/office/powerpoint/2010/main" val="11806373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69"/>
                                        </p:tgtEl>
                                        <p:attrNameLst>
                                          <p:attrName>style.visibility</p:attrName>
                                        </p:attrNameLst>
                                      </p:cBhvr>
                                      <p:to>
                                        <p:strVal val="visible"/>
                                      </p:to>
                                    </p:set>
                                    <p:animEffect transition="in" filter="barn(inVertical)">
                                      <p:cBhvr>
                                        <p:cTn id="12" dur="500"/>
                                        <p:tgtEl>
                                          <p:spTgt spid="13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graphicEl>
                                              <a:dgm id="{94CA6B37-D432-452E-8B42-968A3BFF4A37}"/>
                                            </p:graphicEl>
                                          </p:spTgt>
                                        </p:tgtEl>
                                        <p:attrNameLst>
                                          <p:attrName>style.visibility</p:attrName>
                                        </p:attrNameLst>
                                      </p:cBhvr>
                                      <p:to>
                                        <p:strVal val="visible"/>
                                      </p:to>
                                    </p:set>
                                    <p:animEffect transition="in" filter="wipe(left)">
                                      <p:cBhvr>
                                        <p:cTn id="17" dur="500"/>
                                        <p:tgtEl>
                                          <p:spTgt spid="12">
                                            <p:graphicEl>
                                              <a:dgm id="{94CA6B37-D432-452E-8B42-968A3BFF4A3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graphicEl>
                                              <a:dgm id="{38B0F2A6-FD26-4A56-9584-498D0823A298}"/>
                                            </p:graphicEl>
                                          </p:spTgt>
                                        </p:tgtEl>
                                        <p:attrNameLst>
                                          <p:attrName>style.visibility</p:attrName>
                                        </p:attrNameLst>
                                      </p:cBhvr>
                                      <p:to>
                                        <p:strVal val="visible"/>
                                      </p:to>
                                    </p:set>
                                    <p:animEffect transition="in" filter="wipe(left)">
                                      <p:cBhvr>
                                        <p:cTn id="22" dur="500"/>
                                        <p:tgtEl>
                                          <p:spTgt spid="12">
                                            <p:graphicEl>
                                              <a:dgm id="{38B0F2A6-FD26-4A56-9584-498D0823A29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Graphic spid="12" grpId="0">
        <p:bldSub>
          <a:bldDgm bld="one"/>
        </p:bldSub>
      </p:bldGraphic>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2"/>
        <p:cNvGrpSpPr/>
        <p:nvPr/>
      </p:nvGrpSpPr>
      <p:grpSpPr>
        <a:xfrm>
          <a:off x="0" y="0"/>
          <a:ext cx="0" cy="0"/>
          <a:chOff x="0" y="0"/>
          <a:chExt cx="0" cy="0"/>
        </a:xfrm>
      </p:grpSpPr>
      <p:sp>
        <p:nvSpPr>
          <p:cNvPr id="1364" name="Google Shape;1364;p18"/>
          <p:cNvSpPr txBox="1">
            <a:spLocks noGrp="1"/>
          </p:cNvSpPr>
          <p:nvPr>
            <p:ph type="title"/>
          </p:nvPr>
        </p:nvSpPr>
        <p:spPr>
          <a:xfrm>
            <a:off x="1343495" y="1619250"/>
            <a:ext cx="6367800" cy="2440174"/>
          </a:xfrm>
          <a:prstGeom prst="rect">
            <a:avLst/>
          </a:prstGeom>
        </p:spPr>
        <p:txBody>
          <a:bodyPr spcFirstLastPara="1" wrap="square" lIns="91425" tIns="91425" rIns="91425" bIns="91425" anchor="t" anchorCtr="0">
            <a:noAutofit/>
          </a:bodyPr>
          <a:lstStyle/>
          <a:p>
            <a:pPr lvl="0"/>
            <a:r>
              <a:rPr lang="vi-VN" sz="4000" b="1">
                <a:latin typeface="+mj-lt"/>
              </a:rPr>
              <a:t>CHƯƠNG 1.</a:t>
            </a:r>
            <a:br>
              <a:rPr lang="vi-VN" sz="4000" b="1">
                <a:latin typeface="+mj-lt"/>
              </a:rPr>
            </a:br>
            <a:r>
              <a:rPr lang="vi-VN" sz="4000" b="1">
                <a:latin typeface="+mj-lt"/>
              </a:rPr>
              <a:t>TỔNG QUAN VỀ XỬ LÝ ẢNH</a:t>
            </a:r>
            <a:endParaRPr sz="4000" b="1" dirty="0">
              <a:solidFill>
                <a:schemeClr val="accent3"/>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4"/>
                                        </p:tgtEl>
                                        <p:attrNameLst>
                                          <p:attrName>style.visibility</p:attrName>
                                        </p:attrNameLst>
                                      </p:cBhvr>
                                      <p:to>
                                        <p:strVal val="visible"/>
                                      </p:to>
                                    </p:set>
                                    <p:animEffect transition="in" filter="barn(inVertical)">
                                      <p:cBhvr>
                                        <p:cTn id="7" dur="500"/>
                                        <p:tgtEl>
                                          <p:spTgt spid="1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sp>
        <p:nvSpPr>
          <p:cNvPr id="1369" name="Google Shape;1369;p19"/>
          <p:cNvSpPr txBox="1">
            <a:spLocks noGrp="1"/>
          </p:cNvSpPr>
          <p:nvPr>
            <p:ph type="title"/>
          </p:nvPr>
        </p:nvSpPr>
        <p:spPr>
          <a:xfrm>
            <a:off x="673329" y="966810"/>
            <a:ext cx="4015553" cy="572700"/>
          </a:xfrm>
          <a:prstGeom prst="rect">
            <a:avLst/>
          </a:prstGeom>
        </p:spPr>
        <p:txBody>
          <a:bodyPr spcFirstLastPara="1" wrap="square" lIns="91425" tIns="91425" rIns="91425" bIns="91425" anchor="t" anchorCtr="0">
            <a:noAutofit/>
          </a:bodyPr>
          <a:lstStyle/>
          <a:p>
            <a:pPr lvl="0" algn="l">
              <a:spcAft>
                <a:spcPts val="800"/>
              </a:spcAft>
            </a:pPr>
            <a:r>
              <a:rPr lang="vi-VN" sz="1400">
                <a:latin typeface="+mj-lt"/>
              </a:rPr>
              <a:t>4.2.1 Những thành phần cần thiết</a:t>
            </a:r>
            <a:endParaRPr sz="1400" dirty="0">
              <a:latin typeface="+mj-lt"/>
            </a:endParaRPr>
          </a:p>
        </p:txBody>
      </p:sp>
      <p:graphicFrame>
        <p:nvGraphicFramePr>
          <p:cNvPr id="12" name="Diagram 11"/>
          <p:cNvGraphicFramePr/>
          <p:nvPr>
            <p:extLst>
              <p:ext uri="{D42A27DB-BD31-4B8C-83A1-F6EECF244321}">
                <p14:modId xmlns:p14="http://schemas.microsoft.com/office/powerpoint/2010/main" val="64972896"/>
              </p:ext>
            </p:extLst>
          </p:nvPr>
        </p:nvGraphicFramePr>
        <p:xfrm>
          <a:off x="748144" y="1539511"/>
          <a:ext cx="7988532" cy="3290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Google Shape;1369;p19"/>
          <p:cNvSpPr txBox="1">
            <a:spLocks/>
          </p:cNvSpPr>
          <p:nvPr/>
        </p:nvSpPr>
        <p:spPr>
          <a:xfrm>
            <a:off x="673329" y="502175"/>
            <a:ext cx="401555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accent4"/>
              </a:buClr>
              <a:buSzPts val="2700"/>
              <a:buFont typeface="Poppins Black"/>
              <a:buNone/>
              <a:defRPr sz="2700" b="0" i="0" u="none" strike="noStrike" cap="none">
                <a:solidFill>
                  <a:srgbClr val="000000"/>
                </a:solidFill>
                <a:latin typeface="Poppins Black"/>
                <a:ea typeface="Poppins Black"/>
                <a:cs typeface="Poppins Black"/>
                <a:sym typeface="Poppins Black"/>
              </a:defRPr>
            </a:lvl1pPr>
            <a:lvl2pPr marR="0" lvl="1" algn="l" rtl="0">
              <a:lnSpc>
                <a:spcPct val="100000"/>
              </a:lnSpc>
              <a:spcBef>
                <a:spcPts val="80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spcAft>
                <a:spcPts val="800"/>
              </a:spcAft>
            </a:pPr>
            <a:r>
              <a:rPr lang="vi-VN" sz="1600" b="1">
                <a:latin typeface="+mj-lt"/>
              </a:rPr>
              <a:t>4.2 Cách thức hoạt động của dự án</a:t>
            </a:r>
            <a:endParaRPr lang="vi-VN" sz="1600" b="1" dirty="0">
              <a:latin typeface="+mj-lt"/>
            </a:endParaRPr>
          </a:p>
        </p:txBody>
      </p:sp>
    </p:spTree>
    <p:extLst>
      <p:ext uri="{BB962C8B-B14F-4D97-AF65-F5344CB8AC3E}">
        <p14:creationId xmlns:p14="http://schemas.microsoft.com/office/powerpoint/2010/main" val="21747354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69"/>
                                        </p:tgtEl>
                                        <p:attrNameLst>
                                          <p:attrName>style.visibility</p:attrName>
                                        </p:attrNameLst>
                                      </p:cBhvr>
                                      <p:to>
                                        <p:strVal val="visible"/>
                                      </p:to>
                                    </p:set>
                                    <p:animEffect transition="in" filter="barn(inVertical)">
                                      <p:cBhvr>
                                        <p:cTn id="12" dur="500"/>
                                        <p:tgtEl>
                                          <p:spTgt spid="13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graphicEl>
                                              <a:dgm id="{94CA6B37-D432-452E-8B42-968A3BFF4A37}"/>
                                            </p:graphicEl>
                                          </p:spTgt>
                                        </p:tgtEl>
                                        <p:attrNameLst>
                                          <p:attrName>style.visibility</p:attrName>
                                        </p:attrNameLst>
                                      </p:cBhvr>
                                      <p:to>
                                        <p:strVal val="visible"/>
                                      </p:to>
                                    </p:set>
                                    <p:animEffect transition="in" filter="wipe(left)">
                                      <p:cBhvr>
                                        <p:cTn id="17" dur="500"/>
                                        <p:tgtEl>
                                          <p:spTgt spid="12">
                                            <p:graphicEl>
                                              <a:dgm id="{94CA6B37-D432-452E-8B42-968A3BFF4A3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graphicEl>
                                              <a:dgm id="{38B0F2A6-FD26-4A56-9584-498D0823A298}"/>
                                            </p:graphicEl>
                                          </p:spTgt>
                                        </p:tgtEl>
                                        <p:attrNameLst>
                                          <p:attrName>style.visibility</p:attrName>
                                        </p:attrNameLst>
                                      </p:cBhvr>
                                      <p:to>
                                        <p:strVal val="visible"/>
                                      </p:to>
                                    </p:set>
                                    <p:animEffect transition="in" filter="wipe(left)">
                                      <p:cBhvr>
                                        <p:cTn id="22" dur="500"/>
                                        <p:tgtEl>
                                          <p:spTgt spid="12">
                                            <p:graphicEl>
                                              <a:dgm id="{38B0F2A6-FD26-4A56-9584-498D0823A29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graphicEl>
                                              <a:dgm id="{8C844F46-AF5E-4D41-93D1-0E56FB4A15C4}"/>
                                            </p:graphicEl>
                                          </p:spTgt>
                                        </p:tgtEl>
                                        <p:attrNameLst>
                                          <p:attrName>style.visibility</p:attrName>
                                        </p:attrNameLst>
                                      </p:cBhvr>
                                      <p:to>
                                        <p:strVal val="visible"/>
                                      </p:to>
                                    </p:set>
                                    <p:animEffect transition="in" filter="wipe(left)">
                                      <p:cBhvr>
                                        <p:cTn id="27" dur="500"/>
                                        <p:tgtEl>
                                          <p:spTgt spid="12">
                                            <p:graphicEl>
                                              <a:dgm id="{8C844F46-AF5E-4D41-93D1-0E56FB4A15C4}"/>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graphicEl>
                                              <a:dgm id="{0997EBDF-EE95-4B61-A39D-C7E2FEA69733}"/>
                                            </p:graphicEl>
                                          </p:spTgt>
                                        </p:tgtEl>
                                        <p:attrNameLst>
                                          <p:attrName>style.visibility</p:attrName>
                                        </p:attrNameLst>
                                      </p:cBhvr>
                                      <p:to>
                                        <p:strVal val="visible"/>
                                      </p:to>
                                    </p:set>
                                    <p:animEffect transition="in" filter="wipe(left)">
                                      <p:cBhvr>
                                        <p:cTn id="32" dur="500"/>
                                        <p:tgtEl>
                                          <p:spTgt spid="12">
                                            <p:graphicEl>
                                              <a:dgm id="{0997EBDF-EE95-4B61-A39D-C7E2FEA69733}"/>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graphicEl>
                                              <a:dgm id="{0E077B97-890F-4D55-BF83-86B21260A5E8}"/>
                                            </p:graphicEl>
                                          </p:spTgt>
                                        </p:tgtEl>
                                        <p:attrNameLst>
                                          <p:attrName>style.visibility</p:attrName>
                                        </p:attrNameLst>
                                      </p:cBhvr>
                                      <p:to>
                                        <p:strVal val="visible"/>
                                      </p:to>
                                    </p:set>
                                    <p:animEffect transition="in" filter="wipe(left)">
                                      <p:cBhvr>
                                        <p:cTn id="37" dur="500"/>
                                        <p:tgtEl>
                                          <p:spTgt spid="12">
                                            <p:graphicEl>
                                              <a:dgm id="{0E077B97-890F-4D55-BF83-86B21260A5E8}"/>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graphicEl>
                                              <a:dgm id="{F713E54B-C4F1-4AC6-9992-099E97756921}"/>
                                            </p:graphicEl>
                                          </p:spTgt>
                                        </p:tgtEl>
                                        <p:attrNameLst>
                                          <p:attrName>style.visibility</p:attrName>
                                        </p:attrNameLst>
                                      </p:cBhvr>
                                      <p:to>
                                        <p:strVal val="visible"/>
                                      </p:to>
                                    </p:set>
                                    <p:animEffect transition="in" filter="wipe(left)">
                                      <p:cBhvr>
                                        <p:cTn id="42" dur="500"/>
                                        <p:tgtEl>
                                          <p:spTgt spid="12">
                                            <p:graphicEl>
                                              <a:dgm id="{F713E54B-C4F1-4AC6-9992-099E97756921}"/>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graphicEl>
                                              <a:dgm id="{F786A84A-302D-4104-8475-42C19FD75CFD}"/>
                                            </p:graphicEl>
                                          </p:spTgt>
                                        </p:tgtEl>
                                        <p:attrNameLst>
                                          <p:attrName>style.visibility</p:attrName>
                                        </p:attrNameLst>
                                      </p:cBhvr>
                                      <p:to>
                                        <p:strVal val="visible"/>
                                      </p:to>
                                    </p:set>
                                    <p:animEffect transition="in" filter="wipe(left)">
                                      <p:cBhvr>
                                        <p:cTn id="47" dur="500"/>
                                        <p:tgtEl>
                                          <p:spTgt spid="12">
                                            <p:graphicEl>
                                              <a:dgm id="{F786A84A-302D-4104-8475-42C19FD75CF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graphicEl>
                                              <a:dgm id="{82D04C3E-1656-412F-94B3-D2E38344F536}"/>
                                            </p:graphicEl>
                                          </p:spTgt>
                                        </p:tgtEl>
                                        <p:attrNameLst>
                                          <p:attrName>style.visibility</p:attrName>
                                        </p:attrNameLst>
                                      </p:cBhvr>
                                      <p:to>
                                        <p:strVal val="visible"/>
                                      </p:to>
                                    </p:set>
                                    <p:animEffect transition="in" filter="wipe(left)">
                                      <p:cBhvr>
                                        <p:cTn id="52" dur="500"/>
                                        <p:tgtEl>
                                          <p:spTgt spid="12">
                                            <p:graphicEl>
                                              <a:dgm id="{82D04C3E-1656-412F-94B3-D2E38344F53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Graphic spid="12" grpId="0">
        <p:bldSub>
          <a:bldDgm bld="one"/>
        </p:bldSub>
      </p:bldGraphic>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1364" name="Google Shape;1364;p18"/>
          <p:cNvSpPr txBox="1">
            <a:spLocks noGrp="1"/>
          </p:cNvSpPr>
          <p:nvPr>
            <p:ph type="title"/>
          </p:nvPr>
        </p:nvSpPr>
        <p:spPr>
          <a:xfrm>
            <a:off x="1343495" y="1619250"/>
            <a:ext cx="6367800" cy="2440174"/>
          </a:xfrm>
          <a:prstGeom prst="rect">
            <a:avLst/>
          </a:prstGeom>
        </p:spPr>
        <p:txBody>
          <a:bodyPr spcFirstLastPara="1" wrap="square" lIns="91425" tIns="91425" rIns="91425" bIns="91425" anchor="t" anchorCtr="0">
            <a:noAutofit/>
          </a:bodyPr>
          <a:lstStyle/>
          <a:p>
            <a:pPr lvl="0"/>
            <a:r>
              <a:rPr lang="vi-VN" sz="4000" b="1">
                <a:latin typeface="+mj-lt"/>
              </a:rPr>
              <a:t>CHƯƠNG 5. KẾT QUẢ CHƯƠNG TRÌNH</a:t>
            </a:r>
            <a:endParaRPr sz="4000" b="1" dirty="0">
              <a:solidFill>
                <a:schemeClr val="accent3"/>
              </a:solidFill>
              <a:latin typeface="+mj-lt"/>
            </a:endParaRPr>
          </a:p>
        </p:txBody>
      </p:sp>
    </p:spTree>
    <p:extLst>
      <p:ext uri="{BB962C8B-B14F-4D97-AF65-F5344CB8AC3E}">
        <p14:creationId xmlns:p14="http://schemas.microsoft.com/office/powerpoint/2010/main" val="37502853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4"/>
                                        </p:tgtEl>
                                        <p:attrNameLst>
                                          <p:attrName>style.visibility</p:attrName>
                                        </p:attrNameLst>
                                      </p:cBhvr>
                                      <p:to>
                                        <p:strVal val="visible"/>
                                      </p:to>
                                    </p:set>
                                    <p:animEffect transition="in" filter="barn(inVertical)">
                                      <p:cBhvr>
                                        <p:cTn id="7" dur="500"/>
                                        <p:tgtEl>
                                          <p:spTgt spid="1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sp>
        <p:nvSpPr>
          <p:cNvPr id="1369" name="Google Shape;1369;p19"/>
          <p:cNvSpPr txBox="1">
            <a:spLocks noGrp="1"/>
          </p:cNvSpPr>
          <p:nvPr>
            <p:ph type="title"/>
          </p:nvPr>
        </p:nvSpPr>
        <p:spPr>
          <a:xfrm>
            <a:off x="594548" y="284550"/>
            <a:ext cx="4015553" cy="572700"/>
          </a:xfrm>
          <a:prstGeom prst="rect">
            <a:avLst/>
          </a:prstGeom>
        </p:spPr>
        <p:txBody>
          <a:bodyPr spcFirstLastPara="1" wrap="square" lIns="91425" tIns="91425" rIns="91425" bIns="91425" anchor="t" anchorCtr="0">
            <a:noAutofit/>
          </a:bodyPr>
          <a:lstStyle/>
          <a:p>
            <a:pPr lvl="0" algn="l">
              <a:spcAft>
                <a:spcPts val="800"/>
              </a:spcAft>
            </a:pPr>
            <a:r>
              <a:rPr lang="vi-VN" sz="1600" b="1">
                <a:latin typeface="+mj-lt"/>
              </a:rPr>
              <a:t>5.1 Trang chủ</a:t>
            </a:r>
            <a:endParaRPr sz="1600" b="1" dirty="0">
              <a:latin typeface="+mj-lt"/>
            </a:endParaRPr>
          </a:p>
        </p:txBody>
      </p:sp>
      <p:pic>
        <p:nvPicPr>
          <p:cNvPr id="4" name="Picture 3"/>
          <p:cNvPicPr/>
          <p:nvPr/>
        </p:nvPicPr>
        <p:blipFill>
          <a:blip r:embed="rId3"/>
          <a:stretch>
            <a:fillRect/>
          </a:stretch>
        </p:blipFill>
        <p:spPr>
          <a:xfrm>
            <a:off x="1587730" y="972589"/>
            <a:ext cx="6276110" cy="3790604"/>
          </a:xfrm>
          <a:prstGeom prst="rect">
            <a:avLst/>
          </a:prstGeom>
        </p:spPr>
      </p:pic>
    </p:spTree>
    <p:extLst>
      <p:ext uri="{BB962C8B-B14F-4D97-AF65-F5344CB8AC3E}">
        <p14:creationId xmlns:p14="http://schemas.microsoft.com/office/powerpoint/2010/main" val="6434177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9"/>
                                        </p:tgtEl>
                                        <p:attrNameLst>
                                          <p:attrName>style.visibility</p:attrName>
                                        </p:attrNameLst>
                                      </p:cBhvr>
                                      <p:to>
                                        <p:strVal val="visible"/>
                                      </p:to>
                                    </p:set>
                                    <p:animEffect transition="in" filter="barn(inVertical)">
                                      <p:cBhvr>
                                        <p:cTn id="7" dur="500"/>
                                        <p:tgtEl>
                                          <p:spTgt spid="136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sp>
        <p:nvSpPr>
          <p:cNvPr id="1369" name="Google Shape;1369;p19"/>
          <p:cNvSpPr txBox="1">
            <a:spLocks noGrp="1"/>
          </p:cNvSpPr>
          <p:nvPr>
            <p:ph type="title"/>
          </p:nvPr>
        </p:nvSpPr>
        <p:spPr>
          <a:xfrm>
            <a:off x="594548" y="284550"/>
            <a:ext cx="4015553" cy="572700"/>
          </a:xfrm>
          <a:prstGeom prst="rect">
            <a:avLst/>
          </a:prstGeom>
        </p:spPr>
        <p:txBody>
          <a:bodyPr spcFirstLastPara="1" wrap="square" lIns="91425" tIns="91425" rIns="91425" bIns="91425" anchor="t" anchorCtr="0">
            <a:noAutofit/>
          </a:bodyPr>
          <a:lstStyle/>
          <a:p>
            <a:pPr lvl="0" algn="l">
              <a:spcAft>
                <a:spcPts val="800"/>
              </a:spcAft>
            </a:pPr>
            <a:r>
              <a:rPr lang="vi-VN" sz="1600" b="1">
                <a:latin typeface="+mj-lt"/>
              </a:rPr>
              <a:t>5.2 Nhận diện cảm xúc</a:t>
            </a:r>
            <a:endParaRPr sz="1600" b="1" dirty="0">
              <a:latin typeface="+mj-lt"/>
            </a:endParaRPr>
          </a:p>
        </p:txBody>
      </p:sp>
      <p:pic>
        <p:nvPicPr>
          <p:cNvPr id="5" name="Picture 4"/>
          <p:cNvPicPr/>
          <p:nvPr/>
        </p:nvPicPr>
        <p:blipFill>
          <a:blip r:embed="rId3"/>
          <a:stretch>
            <a:fillRect/>
          </a:stretch>
        </p:blipFill>
        <p:spPr>
          <a:xfrm>
            <a:off x="1379913" y="857250"/>
            <a:ext cx="5983027" cy="3955963"/>
          </a:xfrm>
          <a:prstGeom prst="rect">
            <a:avLst/>
          </a:prstGeom>
        </p:spPr>
      </p:pic>
    </p:spTree>
    <p:extLst>
      <p:ext uri="{BB962C8B-B14F-4D97-AF65-F5344CB8AC3E}">
        <p14:creationId xmlns:p14="http://schemas.microsoft.com/office/powerpoint/2010/main" val="191189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9"/>
                                        </p:tgtEl>
                                        <p:attrNameLst>
                                          <p:attrName>style.visibility</p:attrName>
                                        </p:attrNameLst>
                                      </p:cBhvr>
                                      <p:to>
                                        <p:strVal val="visible"/>
                                      </p:to>
                                    </p:set>
                                    <p:animEffect transition="in" filter="barn(inVertical)">
                                      <p:cBhvr>
                                        <p:cTn id="7" dur="500"/>
                                        <p:tgtEl>
                                          <p:spTgt spid="136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sp>
        <p:nvSpPr>
          <p:cNvPr id="1369" name="Google Shape;1369;p19"/>
          <p:cNvSpPr txBox="1">
            <a:spLocks noGrp="1"/>
          </p:cNvSpPr>
          <p:nvPr>
            <p:ph type="title"/>
          </p:nvPr>
        </p:nvSpPr>
        <p:spPr>
          <a:xfrm>
            <a:off x="594548" y="284550"/>
            <a:ext cx="4015553" cy="572700"/>
          </a:xfrm>
          <a:prstGeom prst="rect">
            <a:avLst/>
          </a:prstGeom>
        </p:spPr>
        <p:txBody>
          <a:bodyPr spcFirstLastPara="1" wrap="square" lIns="91425" tIns="91425" rIns="91425" bIns="91425" anchor="t" anchorCtr="0">
            <a:noAutofit/>
          </a:bodyPr>
          <a:lstStyle/>
          <a:p>
            <a:pPr lvl="0" algn="l">
              <a:spcAft>
                <a:spcPts val="800"/>
              </a:spcAft>
            </a:pPr>
            <a:r>
              <a:rPr lang="vi-VN" sz="1600" b="1">
                <a:latin typeface="+mj-lt"/>
              </a:rPr>
              <a:t>5.2 Nhận diện cảm xúc</a:t>
            </a:r>
            <a:endParaRPr sz="1600" b="1" dirty="0">
              <a:latin typeface="+mj-lt"/>
            </a:endParaRPr>
          </a:p>
        </p:txBody>
      </p:sp>
      <p:pic>
        <p:nvPicPr>
          <p:cNvPr id="4" name="Picture 3"/>
          <p:cNvPicPr/>
          <p:nvPr/>
        </p:nvPicPr>
        <p:blipFill>
          <a:blip r:embed="rId3"/>
          <a:stretch>
            <a:fillRect/>
          </a:stretch>
        </p:blipFill>
        <p:spPr>
          <a:xfrm>
            <a:off x="1629295" y="789708"/>
            <a:ext cx="5846561" cy="4054741"/>
          </a:xfrm>
          <a:prstGeom prst="rect">
            <a:avLst/>
          </a:prstGeom>
        </p:spPr>
      </p:pic>
    </p:spTree>
    <p:extLst>
      <p:ext uri="{BB962C8B-B14F-4D97-AF65-F5344CB8AC3E}">
        <p14:creationId xmlns:p14="http://schemas.microsoft.com/office/powerpoint/2010/main" val="20294532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9"/>
                                        </p:tgtEl>
                                        <p:attrNameLst>
                                          <p:attrName>style.visibility</p:attrName>
                                        </p:attrNameLst>
                                      </p:cBhvr>
                                      <p:to>
                                        <p:strVal val="visible"/>
                                      </p:to>
                                    </p:set>
                                    <p:animEffect transition="in" filter="barn(inVertical)">
                                      <p:cBhvr>
                                        <p:cTn id="7" dur="500"/>
                                        <p:tgtEl>
                                          <p:spTgt spid="136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007" y="1828283"/>
            <a:ext cx="7704000" cy="572700"/>
          </a:xfrm>
        </p:spPr>
        <p:txBody>
          <a:bodyPr/>
          <a:lstStyle/>
          <a:p>
            <a:r>
              <a:rPr lang="vi-VN" sz="3200" b="1">
                <a:latin typeface="+mj-lt"/>
              </a:rPr>
              <a:t>CẢM ƠN THẦY CÔ VÀ CÁC BẠN ĐÃ LẮNG NGHE!</a:t>
            </a:r>
          </a:p>
        </p:txBody>
      </p:sp>
    </p:spTree>
    <p:extLst>
      <p:ext uri="{BB962C8B-B14F-4D97-AF65-F5344CB8AC3E}">
        <p14:creationId xmlns:p14="http://schemas.microsoft.com/office/powerpoint/2010/main" val="12089924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sp>
        <p:nvSpPr>
          <p:cNvPr id="1369" name="Google Shape;1369;p19"/>
          <p:cNvSpPr txBox="1">
            <a:spLocks noGrp="1"/>
          </p:cNvSpPr>
          <p:nvPr>
            <p:ph type="title"/>
          </p:nvPr>
        </p:nvSpPr>
        <p:spPr>
          <a:xfrm>
            <a:off x="533911" y="586848"/>
            <a:ext cx="4015553" cy="572700"/>
          </a:xfrm>
          <a:prstGeom prst="rect">
            <a:avLst/>
          </a:prstGeom>
        </p:spPr>
        <p:txBody>
          <a:bodyPr spcFirstLastPara="1" wrap="square" lIns="91425" tIns="91425" rIns="91425" bIns="91425" anchor="t" anchorCtr="0">
            <a:noAutofit/>
          </a:bodyPr>
          <a:lstStyle/>
          <a:p>
            <a:pPr lvl="0" algn="l">
              <a:spcAft>
                <a:spcPts val="800"/>
              </a:spcAft>
            </a:pPr>
            <a:r>
              <a:rPr lang="vi-VN" sz="1600" b="1">
                <a:latin typeface="+mj-lt"/>
              </a:rPr>
              <a:t>1.1 Tổng quan về xử lý ảnh</a:t>
            </a:r>
            <a:endParaRPr sz="1600" b="1" dirty="0">
              <a:latin typeface="+mj-lt"/>
            </a:endParaRPr>
          </a:p>
        </p:txBody>
      </p:sp>
      <p:graphicFrame>
        <p:nvGraphicFramePr>
          <p:cNvPr id="3" name="Diagram 2"/>
          <p:cNvGraphicFramePr/>
          <p:nvPr>
            <p:extLst>
              <p:ext uri="{D42A27DB-BD31-4B8C-83A1-F6EECF244321}">
                <p14:modId xmlns:p14="http://schemas.microsoft.com/office/powerpoint/2010/main" val="1720228391"/>
              </p:ext>
            </p:extLst>
          </p:nvPr>
        </p:nvGraphicFramePr>
        <p:xfrm>
          <a:off x="796613" y="1159548"/>
          <a:ext cx="7505701" cy="3241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34538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9"/>
                                        </p:tgtEl>
                                        <p:attrNameLst>
                                          <p:attrName>style.visibility</p:attrName>
                                        </p:attrNameLst>
                                      </p:cBhvr>
                                      <p:to>
                                        <p:strVal val="visible"/>
                                      </p:to>
                                    </p:set>
                                    <p:anim calcmode="lin" valueType="num">
                                      <p:cBhvr additive="base">
                                        <p:cTn id="7" dur="500" fill="hold"/>
                                        <p:tgtEl>
                                          <p:spTgt spid="1369"/>
                                        </p:tgtEl>
                                        <p:attrNameLst>
                                          <p:attrName>ppt_x</p:attrName>
                                        </p:attrNameLst>
                                      </p:cBhvr>
                                      <p:tavLst>
                                        <p:tav tm="0">
                                          <p:val>
                                            <p:strVal val="#ppt_x"/>
                                          </p:val>
                                        </p:tav>
                                        <p:tav tm="100000">
                                          <p:val>
                                            <p:strVal val="#ppt_x"/>
                                          </p:val>
                                        </p:tav>
                                      </p:tavLst>
                                    </p:anim>
                                    <p:anim calcmode="lin" valueType="num">
                                      <p:cBhvr additive="base">
                                        <p:cTn id="8" dur="500" fill="hold"/>
                                        <p:tgtEl>
                                          <p:spTgt spid="13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E299E885-BC3B-4337-B7F6-D4FB815AE832}"/>
                                            </p:graphicEl>
                                          </p:spTgt>
                                        </p:tgtEl>
                                        <p:attrNameLst>
                                          <p:attrName>style.visibility</p:attrName>
                                        </p:attrNameLst>
                                      </p:cBhvr>
                                      <p:to>
                                        <p:strVal val="visible"/>
                                      </p:to>
                                    </p:set>
                                    <p:anim calcmode="lin" valueType="num">
                                      <p:cBhvr additive="base">
                                        <p:cTn id="13" dur="500" fill="hold"/>
                                        <p:tgtEl>
                                          <p:spTgt spid="3">
                                            <p:graphicEl>
                                              <a:dgm id="{E299E885-BC3B-4337-B7F6-D4FB815AE832}"/>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E299E885-BC3B-4337-B7F6-D4FB815AE832}"/>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dgm id="{621FC544-2B32-4D99-A8FF-202DBCCA40D9}"/>
                                            </p:graphicEl>
                                          </p:spTgt>
                                        </p:tgtEl>
                                        <p:attrNameLst>
                                          <p:attrName>style.visibility</p:attrName>
                                        </p:attrNameLst>
                                      </p:cBhvr>
                                      <p:to>
                                        <p:strVal val="visible"/>
                                      </p:to>
                                    </p:set>
                                    <p:anim calcmode="lin" valueType="num">
                                      <p:cBhvr additive="base">
                                        <p:cTn id="19" dur="500" fill="hold"/>
                                        <p:tgtEl>
                                          <p:spTgt spid="3">
                                            <p:graphicEl>
                                              <a:dgm id="{621FC544-2B32-4D99-A8FF-202DBCCA40D9}"/>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621FC544-2B32-4D99-A8FF-202DBCCA40D9}"/>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Graphic spid="3"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sp>
        <p:nvSpPr>
          <p:cNvPr id="1369" name="Google Shape;1369;p19"/>
          <p:cNvSpPr txBox="1">
            <a:spLocks noGrp="1"/>
          </p:cNvSpPr>
          <p:nvPr>
            <p:ph type="title"/>
          </p:nvPr>
        </p:nvSpPr>
        <p:spPr>
          <a:xfrm>
            <a:off x="533911" y="586848"/>
            <a:ext cx="4015553" cy="572700"/>
          </a:xfrm>
          <a:prstGeom prst="rect">
            <a:avLst/>
          </a:prstGeom>
        </p:spPr>
        <p:txBody>
          <a:bodyPr spcFirstLastPara="1" wrap="square" lIns="91425" tIns="91425" rIns="91425" bIns="91425" anchor="t" anchorCtr="0">
            <a:noAutofit/>
          </a:bodyPr>
          <a:lstStyle/>
          <a:p>
            <a:pPr lvl="0" algn="l">
              <a:spcAft>
                <a:spcPts val="800"/>
              </a:spcAft>
            </a:pPr>
            <a:r>
              <a:rPr lang="vi-VN" sz="1600" b="1">
                <a:latin typeface="+mj-lt"/>
              </a:rPr>
              <a:t>1.2 Các quá trình xử lý ảnh</a:t>
            </a:r>
            <a:endParaRPr sz="1600" b="1" dirty="0">
              <a:latin typeface="+mj-lt"/>
            </a:endParaRPr>
          </a:p>
        </p:txBody>
      </p:sp>
      <p:graphicFrame>
        <p:nvGraphicFramePr>
          <p:cNvPr id="3" name="Diagram 2"/>
          <p:cNvGraphicFramePr/>
          <p:nvPr>
            <p:extLst>
              <p:ext uri="{D42A27DB-BD31-4B8C-83A1-F6EECF244321}">
                <p14:modId xmlns:p14="http://schemas.microsoft.com/office/powerpoint/2010/main" val="71595682"/>
              </p:ext>
            </p:extLst>
          </p:nvPr>
        </p:nvGraphicFramePr>
        <p:xfrm>
          <a:off x="796613" y="1159548"/>
          <a:ext cx="7505701" cy="3241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13763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9"/>
                                        </p:tgtEl>
                                        <p:attrNameLst>
                                          <p:attrName>style.visibility</p:attrName>
                                        </p:attrNameLst>
                                      </p:cBhvr>
                                      <p:to>
                                        <p:strVal val="visible"/>
                                      </p:to>
                                    </p:set>
                                    <p:anim calcmode="lin" valueType="num">
                                      <p:cBhvr additive="base">
                                        <p:cTn id="7" dur="500" fill="hold"/>
                                        <p:tgtEl>
                                          <p:spTgt spid="1369"/>
                                        </p:tgtEl>
                                        <p:attrNameLst>
                                          <p:attrName>ppt_x</p:attrName>
                                        </p:attrNameLst>
                                      </p:cBhvr>
                                      <p:tavLst>
                                        <p:tav tm="0">
                                          <p:val>
                                            <p:strVal val="#ppt_x"/>
                                          </p:val>
                                        </p:tav>
                                        <p:tav tm="100000">
                                          <p:val>
                                            <p:strVal val="#ppt_x"/>
                                          </p:val>
                                        </p:tav>
                                      </p:tavLst>
                                    </p:anim>
                                    <p:anim calcmode="lin" valueType="num">
                                      <p:cBhvr additive="base">
                                        <p:cTn id="8" dur="500" fill="hold"/>
                                        <p:tgtEl>
                                          <p:spTgt spid="13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E299E885-BC3B-4337-B7F6-D4FB815AE832}"/>
                                            </p:graphicEl>
                                          </p:spTgt>
                                        </p:tgtEl>
                                        <p:attrNameLst>
                                          <p:attrName>style.visibility</p:attrName>
                                        </p:attrNameLst>
                                      </p:cBhvr>
                                      <p:to>
                                        <p:strVal val="visible"/>
                                      </p:to>
                                    </p:set>
                                    <p:anim calcmode="lin" valueType="num">
                                      <p:cBhvr additive="base">
                                        <p:cTn id="13" dur="500" fill="hold"/>
                                        <p:tgtEl>
                                          <p:spTgt spid="3">
                                            <p:graphicEl>
                                              <a:dgm id="{E299E885-BC3B-4337-B7F6-D4FB815AE832}"/>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E299E885-BC3B-4337-B7F6-D4FB815AE832}"/>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dgm id="{19654A73-297C-40EE-972D-5ADB466578AD}"/>
                                            </p:graphicEl>
                                          </p:spTgt>
                                        </p:tgtEl>
                                        <p:attrNameLst>
                                          <p:attrName>style.visibility</p:attrName>
                                        </p:attrNameLst>
                                      </p:cBhvr>
                                      <p:to>
                                        <p:strVal val="visible"/>
                                      </p:to>
                                    </p:set>
                                    <p:anim calcmode="lin" valueType="num">
                                      <p:cBhvr additive="base">
                                        <p:cTn id="19" dur="500" fill="hold"/>
                                        <p:tgtEl>
                                          <p:spTgt spid="3">
                                            <p:graphicEl>
                                              <a:dgm id="{19654A73-297C-40EE-972D-5ADB466578AD}"/>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19654A73-297C-40EE-972D-5ADB466578AD}"/>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graphicEl>
                                              <a:dgm id="{4E50505C-021D-4465-B9CA-E179D47C40C1}"/>
                                            </p:graphicEl>
                                          </p:spTgt>
                                        </p:tgtEl>
                                        <p:attrNameLst>
                                          <p:attrName>style.visibility</p:attrName>
                                        </p:attrNameLst>
                                      </p:cBhvr>
                                      <p:to>
                                        <p:strVal val="visible"/>
                                      </p:to>
                                    </p:set>
                                    <p:anim calcmode="lin" valueType="num">
                                      <p:cBhvr additive="base">
                                        <p:cTn id="25" dur="500" fill="hold"/>
                                        <p:tgtEl>
                                          <p:spTgt spid="3">
                                            <p:graphicEl>
                                              <a:dgm id="{4E50505C-021D-4465-B9CA-E179D47C40C1}"/>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4E50505C-021D-4465-B9CA-E179D47C40C1}"/>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graphicEl>
                                              <a:dgm id="{3454DE4F-CF99-435F-845E-ACB942239BDC}"/>
                                            </p:graphicEl>
                                          </p:spTgt>
                                        </p:tgtEl>
                                        <p:attrNameLst>
                                          <p:attrName>style.visibility</p:attrName>
                                        </p:attrNameLst>
                                      </p:cBhvr>
                                      <p:to>
                                        <p:strVal val="visible"/>
                                      </p:to>
                                    </p:set>
                                    <p:anim calcmode="lin" valueType="num">
                                      <p:cBhvr additive="base">
                                        <p:cTn id="31" dur="500" fill="hold"/>
                                        <p:tgtEl>
                                          <p:spTgt spid="3">
                                            <p:graphicEl>
                                              <a:dgm id="{3454DE4F-CF99-435F-845E-ACB942239BD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3454DE4F-CF99-435F-845E-ACB942239BDC}"/>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graphicEl>
                                              <a:dgm id="{C4C7B32A-57F8-4EF5-BE68-BA06BDBAC04E}"/>
                                            </p:graphicEl>
                                          </p:spTgt>
                                        </p:tgtEl>
                                        <p:attrNameLst>
                                          <p:attrName>style.visibility</p:attrName>
                                        </p:attrNameLst>
                                      </p:cBhvr>
                                      <p:to>
                                        <p:strVal val="visible"/>
                                      </p:to>
                                    </p:set>
                                    <p:anim calcmode="lin" valueType="num">
                                      <p:cBhvr additive="base">
                                        <p:cTn id="37" dur="500" fill="hold"/>
                                        <p:tgtEl>
                                          <p:spTgt spid="3">
                                            <p:graphicEl>
                                              <a:dgm id="{C4C7B32A-57F8-4EF5-BE68-BA06BDBAC04E}"/>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C4C7B32A-57F8-4EF5-BE68-BA06BDBAC04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Graphic spid="3"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1364" name="Google Shape;1364;p18"/>
          <p:cNvSpPr txBox="1">
            <a:spLocks noGrp="1"/>
          </p:cNvSpPr>
          <p:nvPr>
            <p:ph type="title"/>
          </p:nvPr>
        </p:nvSpPr>
        <p:spPr>
          <a:xfrm>
            <a:off x="1343495" y="1619250"/>
            <a:ext cx="6367800" cy="2440174"/>
          </a:xfrm>
          <a:prstGeom prst="rect">
            <a:avLst/>
          </a:prstGeom>
        </p:spPr>
        <p:txBody>
          <a:bodyPr spcFirstLastPara="1" wrap="square" lIns="91425" tIns="91425" rIns="91425" bIns="91425" anchor="t" anchorCtr="0">
            <a:noAutofit/>
          </a:bodyPr>
          <a:lstStyle/>
          <a:p>
            <a:pPr lvl="0"/>
            <a:r>
              <a:rPr lang="vi-VN" sz="4000" b="1">
                <a:latin typeface="+mj-lt"/>
              </a:rPr>
              <a:t>CHƯƠNG 2.</a:t>
            </a:r>
            <a:br>
              <a:rPr lang="vi-VN" sz="4000" b="1">
                <a:latin typeface="+mj-lt"/>
              </a:rPr>
            </a:br>
            <a:r>
              <a:rPr lang="vi-VN" sz="4000" b="1">
                <a:latin typeface="+mj-lt"/>
              </a:rPr>
              <a:t>TỔNG QUAN ĐỀ TÀI</a:t>
            </a:r>
            <a:endParaRPr sz="4000" b="1" dirty="0">
              <a:solidFill>
                <a:schemeClr val="accent3"/>
              </a:solidFill>
              <a:latin typeface="+mj-lt"/>
            </a:endParaRPr>
          </a:p>
        </p:txBody>
      </p:sp>
    </p:spTree>
    <p:extLst>
      <p:ext uri="{BB962C8B-B14F-4D97-AF65-F5344CB8AC3E}">
        <p14:creationId xmlns:p14="http://schemas.microsoft.com/office/powerpoint/2010/main" val="16027004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4"/>
                                        </p:tgtEl>
                                        <p:attrNameLst>
                                          <p:attrName>style.visibility</p:attrName>
                                        </p:attrNameLst>
                                      </p:cBhvr>
                                      <p:to>
                                        <p:strVal val="visible"/>
                                      </p:to>
                                    </p:set>
                                    <p:animEffect transition="in" filter="barn(inVertical)">
                                      <p:cBhvr>
                                        <p:cTn id="7" dur="500"/>
                                        <p:tgtEl>
                                          <p:spTgt spid="1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sp>
        <p:nvSpPr>
          <p:cNvPr id="1369" name="Google Shape;1369;p19"/>
          <p:cNvSpPr txBox="1">
            <a:spLocks noGrp="1"/>
          </p:cNvSpPr>
          <p:nvPr>
            <p:ph type="title"/>
          </p:nvPr>
        </p:nvSpPr>
        <p:spPr>
          <a:xfrm>
            <a:off x="514861" y="520173"/>
            <a:ext cx="5112855" cy="572700"/>
          </a:xfrm>
          <a:prstGeom prst="rect">
            <a:avLst/>
          </a:prstGeom>
        </p:spPr>
        <p:txBody>
          <a:bodyPr spcFirstLastPara="1" wrap="square" lIns="91425" tIns="91425" rIns="91425" bIns="91425" anchor="t" anchorCtr="0">
            <a:noAutofit/>
          </a:bodyPr>
          <a:lstStyle/>
          <a:p>
            <a:pPr lvl="0" algn="l">
              <a:spcAft>
                <a:spcPts val="800"/>
              </a:spcAft>
            </a:pPr>
            <a:r>
              <a:rPr lang="vi-VN" sz="1600" b="1">
                <a:latin typeface="+mj-lt"/>
              </a:rPr>
              <a:t>2.1 Giới thiệu về nhận dạng cảm xúc qua khuôn mặt</a:t>
            </a:r>
            <a:endParaRPr sz="1600" b="1" dirty="0">
              <a:latin typeface="+mj-lt"/>
            </a:endParaRPr>
          </a:p>
        </p:txBody>
      </p:sp>
      <p:graphicFrame>
        <p:nvGraphicFramePr>
          <p:cNvPr id="3" name="Diagram 2"/>
          <p:cNvGraphicFramePr/>
          <p:nvPr>
            <p:extLst>
              <p:ext uri="{D42A27DB-BD31-4B8C-83A1-F6EECF244321}">
                <p14:modId xmlns:p14="http://schemas.microsoft.com/office/powerpoint/2010/main" val="53971439"/>
              </p:ext>
            </p:extLst>
          </p:nvPr>
        </p:nvGraphicFramePr>
        <p:xfrm>
          <a:off x="777564" y="1197648"/>
          <a:ext cx="7585386" cy="3507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59061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9"/>
                                        </p:tgtEl>
                                        <p:attrNameLst>
                                          <p:attrName>style.visibility</p:attrName>
                                        </p:attrNameLst>
                                      </p:cBhvr>
                                      <p:to>
                                        <p:strVal val="visible"/>
                                      </p:to>
                                    </p:set>
                                    <p:animEffect transition="in" filter="barn(inVertical)">
                                      <p:cBhvr>
                                        <p:cTn id="7" dur="500"/>
                                        <p:tgtEl>
                                          <p:spTgt spid="136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graphicEl>
                                              <a:dgm id="{41CB007C-6306-4EB5-A72C-AFD5C2DDC833}"/>
                                            </p:graphicEl>
                                          </p:spTgt>
                                        </p:tgtEl>
                                        <p:attrNameLst>
                                          <p:attrName>style.visibility</p:attrName>
                                        </p:attrNameLst>
                                      </p:cBhvr>
                                      <p:to>
                                        <p:strVal val="visible"/>
                                      </p:to>
                                    </p:set>
                                    <p:animEffect transition="in" filter="fade">
                                      <p:cBhvr>
                                        <p:cTn id="12" dur="1000"/>
                                        <p:tgtEl>
                                          <p:spTgt spid="3">
                                            <p:graphicEl>
                                              <a:dgm id="{41CB007C-6306-4EB5-A72C-AFD5C2DDC833}"/>
                                            </p:graphicEl>
                                          </p:spTgt>
                                        </p:tgtEl>
                                      </p:cBhvr>
                                    </p:animEffect>
                                    <p:anim calcmode="lin" valueType="num">
                                      <p:cBhvr>
                                        <p:cTn id="13" dur="1000" fill="hold"/>
                                        <p:tgtEl>
                                          <p:spTgt spid="3">
                                            <p:graphicEl>
                                              <a:dgm id="{41CB007C-6306-4EB5-A72C-AFD5C2DDC833}"/>
                                            </p:graphicEl>
                                          </p:spTgt>
                                        </p:tgtEl>
                                        <p:attrNameLst>
                                          <p:attrName>ppt_x</p:attrName>
                                        </p:attrNameLst>
                                      </p:cBhvr>
                                      <p:tavLst>
                                        <p:tav tm="0">
                                          <p:val>
                                            <p:strVal val="#ppt_x"/>
                                          </p:val>
                                        </p:tav>
                                        <p:tav tm="100000">
                                          <p:val>
                                            <p:strVal val="#ppt_x"/>
                                          </p:val>
                                        </p:tav>
                                      </p:tavLst>
                                    </p:anim>
                                    <p:anim calcmode="lin" valueType="num">
                                      <p:cBhvr>
                                        <p:cTn id="14" dur="1000" fill="hold"/>
                                        <p:tgtEl>
                                          <p:spTgt spid="3">
                                            <p:graphicEl>
                                              <a:dgm id="{41CB007C-6306-4EB5-A72C-AFD5C2DDC833}"/>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graphicEl>
                                              <a:dgm id="{BDC939E8-AA9D-4E2B-928C-B1FDEAFABD46}"/>
                                            </p:graphicEl>
                                          </p:spTgt>
                                        </p:tgtEl>
                                        <p:attrNameLst>
                                          <p:attrName>style.visibility</p:attrName>
                                        </p:attrNameLst>
                                      </p:cBhvr>
                                      <p:to>
                                        <p:strVal val="visible"/>
                                      </p:to>
                                    </p:set>
                                    <p:animEffect transition="in" filter="fade">
                                      <p:cBhvr>
                                        <p:cTn id="19" dur="1000"/>
                                        <p:tgtEl>
                                          <p:spTgt spid="3">
                                            <p:graphicEl>
                                              <a:dgm id="{BDC939E8-AA9D-4E2B-928C-B1FDEAFABD46}"/>
                                            </p:graphicEl>
                                          </p:spTgt>
                                        </p:tgtEl>
                                      </p:cBhvr>
                                    </p:animEffect>
                                    <p:anim calcmode="lin" valueType="num">
                                      <p:cBhvr>
                                        <p:cTn id="20" dur="1000" fill="hold"/>
                                        <p:tgtEl>
                                          <p:spTgt spid="3">
                                            <p:graphicEl>
                                              <a:dgm id="{BDC939E8-AA9D-4E2B-928C-B1FDEAFABD46}"/>
                                            </p:graphicEl>
                                          </p:spTgt>
                                        </p:tgtEl>
                                        <p:attrNameLst>
                                          <p:attrName>ppt_x</p:attrName>
                                        </p:attrNameLst>
                                      </p:cBhvr>
                                      <p:tavLst>
                                        <p:tav tm="0">
                                          <p:val>
                                            <p:strVal val="#ppt_x"/>
                                          </p:val>
                                        </p:tav>
                                        <p:tav tm="100000">
                                          <p:val>
                                            <p:strVal val="#ppt_x"/>
                                          </p:val>
                                        </p:tav>
                                      </p:tavLst>
                                    </p:anim>
                                    <p:anim calcmode="lin" valueType="num">
                                      <p:cBhvr>
                                        <p:cTn id="21" dur="1000" fill="hold"/>
                                        <p:tgtEl>
                                          <p:spTgt spid="3">
                                            <p:graphicEl>
                                              <a:dgm id="{BDC939E8-AA9D-4E2B-928C-B1FDEAFABD46}"/>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graphicEl>
                                              <a:dgm id="{17E3EF4A-1B72-44F5-9C95-62E73B941B1F}"/>
                                            </p:graphicEl>
                                          </p:spTgt>
                                        </p:tgtEl>
                                        <p:attrNameLst>
                                          <p:attrName>style.visibility</p:attrName>
                                        </p:attrNameLst>
                                      </p:cBhvr>
                                      <p:to>
                                        <p:strVal val="visible"/>
                                      </p:to>
                                    </p:set>
                                    <p:animEffect transition="in" filter="fade">
                                      <p:cBhvr>
                                        <p:cTn id="26" dur="1000"/>
                                        <p:tgtEl>
                                          <p:spTgt spid="3">
                                            <p:graphicEl>
                                              <a:dgm id="{17E3EF4A-1B72-44F5-9C95-62E73B941B1F}"/>
                                            </p:graphicEl>
                                          </p:spTgt>
                                        </p:tgtEl>
                                      </p:cBhvr>
                                    </p:animEffect>
                                    <p:anim calcmode="lin" valueType="num">
                                      <p:cBhvr>
                                        <p:cTn id="27" dur="1000" fill="hold"/>
                                        <p:tgtEl>
                                          <p:spTgt spid="3">
                                            <p:graphicEl>
                                              <a:dgm id="{17E3EF4A-1B72-44F5-9C95-62E73B941B1F}"/>
                                            </p:graphicEl>
                                          </p:spTgt>
                                        </p:tgtEl>
                                        <p:attrNameLst>
                                          <p:attrName>ppt_x</p:attrName>
                                        </p:attrNameLst>
                                      </p:cBhvr>
                                      <p:tavLst>
                                        <p:tav tm="0">
                                          <p:val>
                                            <p:strVal val="#ppt_x"/>
                                          </p:val>
                                        </p:tav>
                                        <p:tav tm="100000">
                                          <p:val>
                                            <p:strVal val="#ppt_x"/>
                                          </p:val>
                                        </p:tav>
                                      </p:tavLst>
                                    </p:anim>
                                    <p:anim calcmode="lin" valueType="num">
                                      <p:cBhvr>
                                        <p:cTn id="28" dur="1000" fill="hold"/>
                                        <p:tgtEl>
                                          <p:spTgt spid="3">
                                            <p:graphicEl>
                                              <a:dgm id="{17E3EF4A-1B72-44F5-9C95-62E73B941B1F}"/>
                                            </p:graphic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graphicEl>
                                              <a:dgm id="{66BA1972-EFAF-435F-BD1D-D3EBD6EB6CE2}"/>
                                            </p:graphicEl>
                                          </p:spTgt>
                                        </p:tgtEl>
                                        <p:attrNameLst>
                                          <p:attrName>style.visibility</p:attrName>
                                        </p:attrNameLst>
                                      </p:cBhvr>
                                      <p:to>
                                        <p:strVal val="visible"/>
                                      </p:to>
                                    </p:set>
                                    <p:animEffect transition="in" filter="fade">
                                      <p:cBhvr>
                                        <p:cTn id="33" dur="1000"/>
                                        <p:tgtEl>
                                          <p:spTgt spid="3">
                                            <p:graphicEl>
                                              <a:dgm id="{66BA1972-EFAF-435F-BD1D-D3EBD6EB6CE2}"/>
                                            </p:graphicEl>
                                          </p:spTgt>
                                        </p:tgtEl>
                                      </p:cBhvr>
                                    </p:animEffect>
                                    <p:anim calcmode="lin" valueType="num">
                                      <p:cBhvr>
                                        <p:cTn id="34" dur="1000" fill="hold"/>
                                        <p:tgtEl>
                                          <p:spTgt spid="3">
                                            <p:graphicEl>
                                              <a:dgm id="{66BA1972-EFAF-435F-BD1D-D3EBD6EB6CE2}"/>
                                            </p:graphicEl>
                                          </p:spTgt>
                                        </p:tgtEl>
                                        <p:attrNameLst>
                                          <p:attrName>ppt_x</p:attrName>
                                        </p:attrNameLst>
                                      </p:cBhvr>
                                      <p:tavLst>
                                        <p:tav tm="0">
                                          <p:val>
                                            <p:strVal val="#ppt_x"/>
                                          </p:val>
                                        </p:tav>
                                        <p:tav tm="100000">
                                          <p:val>
                                            <p:strVal val="#ppt_x"/>
                                          </p:val>
                                        </p:tav>
                                      </p:tavLst>
                                    </p:anim>
                                    <p:anim calcmode="lin" valueType="num">
                                      <p:cBhvr>
                                        <p:cTn id="35" dur="1000" fill="hold"/>
                                        <p:tgtEl>
                                          <p:spTgt spid="3">
                                            <p:graphicEl>
                                              <a:dgm id="{66BA1972-EFAF-435F-BD1D-D3EBD6EB6CE2}"/>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Graphic spid="3"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sp>
        <p:nvSpPr>
          <p:cNvPr id="1369" name="Google Shape;1369;p19"/>
          <p:cNvSpPr txBox="1">
            <a:spLocks noGrp="1"/>
          </p:cNvSpPr>
          <p:nvPr>
            <p:ph type="title"/>
          </p:nvPr>
        </p:nvSpPr>
        <p:spPr>
          <a:xfrm>
            <a:off x="514861" y="520173"/>
            <a:ext cx="5112855" cy="572700"/>
          </a:xfrm>
          <a:prstGeom prst="rect">
            <a:avLst/>
          </a:prstGeom>
        </p:spPr>
        <p:txBody>
          <a:bodyPr spcFirstLastPara="1" wrap="square" lIns="91425" tIns="91425" rIns="91425" bIns="91425" anchor="t" anchorCtr="0">
            <a:noAutofit/>
          </a:bodyPr>
          <a:lstStyle/>
          <a:p>
            <a:pPr lvl="0" algn="l">
              <a:spcAft>
                <a:spcPts val="800"/>
              </a:spcAft>
            </a:pPr>
            <a:r>
              <a:rPr lang="vi-VN" sz="1600" b="1">
                <a:latin typeface="+mj-lt"/>
              </a:rPr>
              <a:t>2.2 Tổng quan về nhận dạng cảm xúc qua khuôn mặt</a:t>
            </a:r>
            <a:endParaRPr sz="1600" b="1" dirty="0">
              <a:latin typeface="+mj-lt"/>
            </a:endParaRPr>
          </a:p>
        </p:txBody>
      </p:sp>
      <p:graphicFrame>
        <p:nvGraphicFramePr>
          <p:cNvPr id="3" name="Diagram 2"/>
          <p:cNvGraphicFramePr/>
          <p:nvPr>
            <p:extLst>
              <p:ext uri="{D42A27DB-BD31-4B8C-83A1-F6EECF244321}">
                <p14:modId xmlns:p14="http://schemas.microsoft.com/office/powerpoint/2010/main" val="3454758337"/>
              </p:ext>
            </p:extLst>
          </p:nvPr>
        </p:nvGraphicFramePr>
        <p:xfrm>
          <a:off x="777564" y="1197648"/>
          <a:ext cx="7585386" cy="3507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7437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9"/>
                                        </p:tgtEl>
                                        <p:attrNameLst>
                                          <p:attrName>style.visibility</p:attrName>
                                        </p:attrNameLst>
                                      </p:cBhvr>
                                      <p:to>
                                        <p:strVal val="visible"/>
                                      </p:to>
                                    </p:set>
                                    <p:animEffect transition="in" filter="barn(inVertical)">
                                      <p:cBhvr>
                                        <p:cTn id="7" dur="500"/>
                                        <p:tgtEl>
                                          <p:spTgt spid="136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graphicEl>
                                              <a:dgm id="{41CB007C-6306-4EB5-A72C-AFD5C2DDC833}"/>
                                            </p:graphicEl>
                                          </p:spTgt>
                                        </p:tgtEl>
                                        <p:attrNameLst>
                                          <p:attrName>style.visibility</p:attrName>
                                        </p:attrNameLst>
                                      </p:cBhvr>
                                      <p:to>
                                        <p:strVal val="visible"/>
                                      </p:to>
                                    </p:set>
                                    <p:animEffect transition="in" filter="fade">
                                      <p:cBhvr>
                                        <p:cTn id="12" dur="1000"/>
                                        <p:tgtEl>
                                          <p:spTgt spid="3">
                                            <p:graphicEl>
                                              <a:dgm id="{41CB007C-6306-4EB5-A72C-AFD5C2DDC833}"/>
                                            </p:graphicEl>
                                          </p:spTgt>
                                        </p:tgtEl>
                                      </p:cBhvr>
                                    </p:animEffect>
                                    <p:anim calcmode="lin" valueType="num">
                                      <p:cBhvr>
                                        <p:cTn id="13" dur="1000" fill="hold"/>
                                        <p:tgtEl>
                                          <p:spTgt spid="3">
                                            <p:graphicEl>
                                              <a:dgm id="{41CB007C-6306-4EB5-A72C-AFD5C2DDC833}"/>
                                            </p:graphicEl>
                                          </p:spTgt>
                                        </p:tgtEl>
                                        <p:attrNameLst>
                                          <p:attrName>ppt_x</p:attrName>
                                        </p:attrNameLst>
                                      </p:cBhvr>
                                      <p:tavLst>
                                        <p:tav tm="0">
                                          <p:val>
                                            <p:strVal val="#ppt_x"/>
                                          </p:val>
                                        </p:tav>
                                        <p:tav tm="100000">
                                          <p:val>
                                            <p:strVal val="#ppt_x"/>
                                          </p:val>
                                        </p:tav>
                                      </p:tavLst>
                                    </p:anim>
                                    <p:anim calcmode="lin" valueType="num">
                                      <p:cBhvr>
                                        <p:cTn id="14" dur="1000" fill="hold"/>
                                        <p:tgtEl>
                                          <p:spTgt spid="3">
                                            <p:graphicEl>
                                              <a:dgm id="{41CB007C-6306-4EB5-A72C-AFD5C2DDC833}"/>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graphicEl>
                                              <a:dgm id="{743A7C6F-84D5-4399-B525-785C874A49E5}"/>
                                            </p:graphicEl>
                                          </p:spTgt>
                                        </p:tgtEl>
                                        <p:attrNameLst>
                                          <p:attrName>style.visibility</p:attrName>
                                        </p:attrNameLst>
                                      </p:cBhvr>
                                      <p:to>
                                        <p:strVal val="visible"/>
                                      </p:to>
                                    </p:set>
                                    <p:animEffect transition="in" filter="fade">
                                      <p:cBhvr>
                                        <p:cTn id="19" dur="1000"/>
                                        <p:tgtEl>
                                          <p:spTgt spid="3">
                                            <p:graphicEl>
                                              <a:dgm id="{743A7C6F-84D5-4399-B525-785C874A49E5}"/>
                                            </p:graphicEl>
                                          </p:spTgt>
                                        </p:tgtEl>
                                      </p:cBhvr>
                                    </p:animEffect>
                                    <p:anim calcmode="lin" valueType="num">
                                      <p:cBhvr>
                                        <p:cTn id="20" dur="1000" fill="hold"/>
                                        <p:tgtEl>
                                          <p:spTgt spid="3">
                                            <p:graphicEl>
                                              <a:dgm id="{743A7C6F-84D5-4399-B525-785C874A49E5}"/>
                                            </p:graphicEl>
                                          </p:spTgt>
                                        </p:tgtEl>
                                        <p:attrNameLst>
                                          <p:attrName>ppt_x</p:attrName>
                                        </p:attrNameLst>
                                      </p:cBhvr>
                                      <p:tavLst>
                                        <p:tav tm="0">
                                          <p:val>
                                            <p:strVal val="#ppt_x"/>
                                          </p:val>
                                        </p:tav>
                                        <p:tav tm="100000">
                                          <p:val>
                                            <p:strVal val="#ppt_x"/>
                                          </p:val>
                                        </p:tav>
                                      </p:tavLst>
                                    </p:anim>
                                    <p:anim calcmode="lin" valueType="num">
                                      <p:cBhvr>
                                        <p:cTn id="21" dur="1000" fill="hold"/>
                                        <p:tgtEl>
                                          <p:spTgt spid="3">
                                            <p:graphicEl>
                                              <a:dgm id="{743A7C6F-84D5-4399-B525-785C874A49E5}"/>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graphicEl>
                                              <a:dgm id="{9F20AB1A-3D71-4A60-B0C0-614F4BEE322B}"/>
                                            </p:graphicEl>
                                          </p:spTgt>
                                        </p:tgtEl>
                                        <p:attrNameLst>
                                          <p:attrName>style.visibility</p:attrName>
                                        </p:attrNameLst>
                                      </p:cBhvr>
                                      <p:to>
                                        <p:strVal val="visible"/>
                                      </p:to>
                                    </p:set>
                                    <p:animEffect transition="in" filter="fade">
                                      <p:cBhvr>
                                        <p:cTn id="26" dur="1000"/>
                                        <p:tgtEl>
                                          <p:spTgt spid="3">
                                            <p:graphicEl>
                                              <a:dgm id="{9F20AB1A-3D71-4A60-B0C0-614F4BEE322B}"/>
                                            </p:graphicEl>
                                          </p:spTgt>
                                        </p:tgtEl>
                                      </p:cBhvr>
                                    </p:animEffect>
                                    <p:anim calcmode="lin" valueType="num">
                                      <p:cBhvr>
                                        <p:cTn id="27" dur="1000" fill="hold"/>
                                        <p:tgtEl>
                                          <p:spTgt spid="3">
                                            <p:graphicEl>
                                              <a:dgm id="{9F20AB1A-3D71-4A60-B0C0-614F4BEE322B}"/>
                                            </p:graphicEl>
                                          </p:spTgt>
                                        </p:tgtEl>
                                        <p:attrNameLst>
                                          <p:attrName>ppt_x</p:attrName>
                                        </p:attrNameLst>
                                      </p:cBhvr>
                                      <p:tavLst>
                                        <p:tav tm="0">
                                          <p:val>
                                            <p:strVal val="#ppt_x"/>
                                          </p:val>
                                        </p:tav>
                                        <p:tav tm="100000">
                                          <p:val>
                                            <p:strVal val="#ppt_x"/>
                                          </p:val>
                                        </p:tav>
                                      </p:tavLst>
                                    </p:anim>
                                    <p:anim calcmode="lin" valueType="num">
                                      <p:cBhvr>
                                        <p:cTn id="28" dur="1000" fill="hold"/>
                                        <p:tgtEl>
                                          <p:spTgt spid="3">
                                            <p:graphicEl>
                                              <a:dgm id="{9F20AB1A-3D71-4A60-B0C0-614F4BEE322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Graphic spid="3"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sp>
        <p:nvSpPr>
          <p:cNvPr id="1369" name="Google Shape;1369;p19"/>
          <p:cNvSpPr txBox="1">
            <a:spLocks noGrp="1"/>
          </p:cNvSpPr>
          <p:nvPr>
            <p:ph type="title"/>
          </p:nvPr>
        </p:nvSpPr>
        <p:spPr>
          <a:xfrm>
            <a:off x="514861" y="520173"/>
            <a:ext cx="5112855" cy="572700"/>
          </a:xfrm>
          <a:prstGeom prst="rect">
            <a:avLst/>
          </a:prstGeom>
        </p:spPr>
        <p:txBody>
          <a:bodyPr spcFirstLastPara="1" wrap="square" lIns="91425" tIns="91425" rIns="91425" bIns="91425" anchor="t" anchorCtr="0">
            <a:noAutofit/>
          </a:bodyPr>
          <a:lstStyle/>
          <a:p>
            <a:pPr lvl="0" algn="l">
              <a:spcAft>
                <a:spcPts val="800"/>
              </a:spcAft>
            </a:pPr>
            <a:r>
              <a:rPr lang="vi-VN" sz="1600" b="1">
                <a:latin typeface="+mj-lt"/>
              </a:rPr>
              <a:t>2.2 Tổng quan về nhận dạng cảm xúc qua khuôn mặt</a:t>
            </a:r>
            <a:endParaRPr sz="1600" b="1" dirty="0">
              <a:latin typeface="+mj-lt"/>
            </a:endParaRPr>
          </a:p>
        </p:txBody>
      </p:sp>
      <p:graphicFrame>
        <p:nvGraphicFramePr>
          <p:cNvPr id="3" name="Diagram 2"/>
          <p:cNvGraphicFramePr/>
          <p:nvPr>
            <p:extLst>
              <p:ext uri="{D42A27DB-BD31-4B8C-83A1-F6EECF244321}">
                <p14:modId xmlns:p14="http://schemas.microsoft.com/office/powerpoint/2010/main" val="2867817569"/>
              </p:ext>
            </p:extLst>
          </p:nvPr>
        </p:nvGraphicFramePr>
        <p:xfrm>
          <a:off x="777564" y="1197648"/>
          <a:ext cx="7585386" cy="3507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33890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9"/>
                                        </p:tgtEl>
                                        <p:attrNameLst>
                                          <p:attrName>style.visibility</p:attrName>
                                        </p:attrNameLst>
                                      </p:cBhvr>
                                      <p:to>
                                        <p:strVal val="visible"/>
                                      </p:to>
                                    </p:set>
                                    <p:animEffect transition="in" filter="barn(inVertical)">
                                      <p:cBhvr>
                                        <p:cTn id="7" dur="500"/>
                                        <p:tgtEl>
                                          <p:spTgt spid="136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graphicEl>
                                              <a:dgm id="{9817A7AF-97CC-4601-B5C3-20161CFEF821}"/>
                                            </p:graphicEl>
                                          </p:spTgt>
                                        </p:tgtEl>
                                        <p:attrNameLst>
                                          <p:attrName>style.visibility</p:attrName>
                                        </p:attrNameLst>
                                      </p:cBhvr>
                                      <p:to>
                                        <p:strVal val="visible"/>
                                      </p:to>
                                    </p:set>
                                    <p:animEffect transition="in" filter="fade">
                                      <p:cBhvr>
                                        <p:cTn id="12" dur="1000"/>
                                        <p:tgtEl>
                                          <p:spTgt spid="3">
                                            <p:graphicEl>
                                              <a:dgm id="{9817A7AF-97CC-4601-B5C3-20161CFEF821}"/>
                                            </p:graphicEl>
                                          </p:spTgt>
                                        </p:tgtEl>
                                      </p:cBhvr>
                                    </p:animEffect>
                                    <p:anim calcmode="lin" valueType="num">
                                      <p:cBhvr>
                                        <p:cTn id="13" dur="1000" fill="hold"/>
                                        <p:tgtEl>
                                          <p:spTgt spid="3">
                                            <p:graphicEl>
                                              <a:dgm id="{9817A7AF-97CC-4601-B5C3-20161CFEF821}"/>
                                            </p:graphicEl>
                                          </p:spTgt>
                                        </p:tgtEl>
                                        <p:attrNameLst>
                                          <p:attrName>ppt_x</p:attrName>
                                        </p:attrNameLst>
                                      </p:cBhvr>
                                      <p:tavLst>
                                        <p:tav tm="0">
                                          <p:val>
                                            <p:strVal val="#ppt_x"/>
                                          </p:val>
                                        </p:tav>
                                        <p:tav tm="100000">
                                          <p:val>
                                            <p:strVal val="#ppt_x"/>
                                          </p:val>
                                        </p:tav>
                                      </p:tavLst>
                                    </p:anim>
                                    <p:anim calcmode="lin" valueType="num">
                                      <p:cBhvr>
                                        <p:cTn id="14" dur="1000" fill="hold"/>
                                        <p:tgtEl>
                                          <p:spTgt spid="3">
                                            <p:graphicEl>
                                              <a:dgm id="{9817A7AF-97CC-4601-B5C3-20161CFEF821}"/>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graphicEl>
                                              <a:dgm id="{77496A66-56C9-4A28-8B6B-BCD6E13C5F88}"/>
                                            </p:graphicEl>
                                          </p:spTgt>
                                        </p:tgtEl>
                                        <p:attrNameLst>
                                          <p:attrName>style.visibility</p:attrName>
                                        </p:attrNameLst>
                                      </p:cBhvr>
                                      <p:to>
                                        <p:strVal val="visible"/>
                                      </p:to>
                                    </p:set>
                                    <p:animEffect transition="in" filter="fade">
                                      <p:cBhvr>
                                        <p:cTn id="19" dur="1000"/>
                                        <p:tgtEl>
                                          <p:spTgt spid="3">
                                            <p:graphicEl>
                                              <a:dgm id="{77496A66-56C9-4A28-8B6B-BCD6E13C5F88}"/>
                                            </p:graphicEl>
                                          </p:spTgt>
                                        </p:tgtEl>
                                      </p:cBhvr>
                                    </p:animEffect>
                                    <p:anim calcmode="lin" valueType="num">
                                      <p:cBhvr>
                                        <p:cTn id="20" dur="1000" fill="hold"/>
                                        <p:tgtEl>
                                          <p:spTgt spid="3">
                                            <p:graphicEl>
                                              <a:dgm id="{77496A66-56C9-4A28-8B6B-BCD6E13C5F88}"/>
                                            </p:graphicEl>
                                          </p:spTgt>
                                        </p:tgtEl>
                                        <p:attrNameLst>
                                          <p:attrName>ppt_x</p:attrName>
                                        </p:attrNameLst>
                                      </p:cBhvr>
                                      <p:tavLst>
                                        <p:tav tm="0">
                                          <p:val>
                                            <p:strVal val="#ppt_x"/>
                                          </p:val>
                                        </p:tav>
                                        <p:tav tm="100000">
                                          <p:val>
                                            <p:strVal val="#ppt_x"/>
                                          </p:val>
                                        </p:tav>
                                      </p:tavLst>
                                    </p:anim>
                                    <p:anim calcmode="lin" valueType="num">
                                      <p:cBhvr>
                                        <p:cTn id="21" dur="1000" fill="hold"/>
                                        <p:tgtEl>
                                          <p:spTgt spid="3">
                                            <p:graphicEl>
                                              <a:dgm id="{77496A66-56C9-4A28-8B6B-BCD6E13C5F88}"/>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graphicEl>
                                              <a:dgm id="{0CA8D79F-265E-481A-9369-2B0E2C88C088}"/>
                                            </p:graphicEl>
                                          </p:spTgt>
                                        </p:tgtEl>
                                        <p:attrNameLst>
                                          <p:attrName>style.visibility</p:attrName>
                                        </p:attrNameLst>
                                      </p:cBhvr>
                                      <p:to>
                                        <p:strVal val="visible"/>
                                      </p:to>
                                    </p:set>
                                    <p:animEffect transition="in" filter="fade">
                                      <p:cBhvr>
                                        <p:cTn id="26" dur="1000"/>
                                        <p:tgtEl>
                                          <p:spTgt spid="3">
                                            <p:graphicEl>
                                              <a:dgm id="{0CA8D79F-265E-481A-9369-2B0E2C88C088}"/>
                                            </p:graphicEl>
                                          </p:spTgt>
                                        </p:tgtEl>
                                      </p:cBhvr>
                                    </p:animEffect>
                                    <p:anim calcmode="lin" valueType="num">
                                      <p:cBhvr>
                                        <p:cTn id="27" dur="1000" fill="hold"/>
                                        <p:tgtEl>
                                          <p:spTgt spid="3">
                                            <p:graphicEl>
                                              <a:dgm id="{0CA8D79F-265E-481A-9369-2B0E2C88C088}"/>
                                            </p:graphicEl>
                                          </p:spTgt>
                                        </p:tgtEl>
                                        <p:attrNameLst>
                                          <p:attrName>ppt_x</p:attrName>
                                        </p:attrNameLst>
                                      </p:cBhvr>
                                      <p:tavLst>
                                        <p:tav tm="0">
                                          <p:val>
                                            <p:strVal val="#ppt_x"/>
                                          </p:val>
                                        </p:tav>
                                        <p:tav tm="100000">
                                          <p:val>
                                            <p:strVal val="#ppt_x"/>
                                          </p:val>
                                        </p:tav>
                                      </p:tavLst>
                                    </p:anim>
                                    <p:anim calcmode="lin" valueType="num">
                                      <p:cBhvr>
                                        <p:cTn id="28" dur="1000" fill="hold"/>
                                        <p:tgtEl>
                                          <p:spTgt spid="3">
                                            <p:graphicEl>
                                              <a:dgm id="{0CA8D79F-265E-481A-9369-2B0E2C88C088}"/>
                                            </p:graphic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graphicEl>
                                              <a:dgm id="{DD5934C1-4080-4566-990E-B16F0CCB2C47}"/>
                                            </p:graphicEl>
                                          </p:spTgt>
                                        </p:tgtEl>
                                        <p:attrNameLst>
                                          <p:attrName>style.visibility</p:attrName>
                                        </p:attrNameLst>
                                      </p:cBhvr>
                                      <p:to>
                                        <p:strVal val="visible"/>
                                      </p:to>
                                    </p:set>
                                    <p:animEffect transition="in" filter="fade">
                                      <p:cBhvr>
                                        <p:cTn id="33" dur="1000"/>
                                        <p:tgtEl>
                                          <p:spTgt spid="3">
                                            <p:graphicEl>
                                              <a:dgm id="{DD5934C1-4080-4566-990E-B16F0CCB2C47}"/>
                                            </p:graphicEl>
                                          </p:spTgt>
                                        </p:tgtEl>
                                      </p:cBhvr>
                                    </p:animEffect>
                                    <p:anim calcmode="lin" valueType="num">
                                      <p:cBhvr>
                                        <p:cTn id="34" dur="1000" fill="hold"/>
                                        <p:tgtEl>
                                          <p:spTgt spid="3">
                                            <p:graphicEl>
                                              <a:dgm id="{DD5934C1-4080-4566-990E-B16F0CCB2C47}"/>
                                            </p:graphicEl>
                                          </p:spTgt>
                                        </p:tgtEl>
                                        <p:attrNameLst>
                                          <p:attrName>ppt_x</p:attrName>
                                        </p:attrNameLst>
                                      </p:cBhvr>
                                      <p:tavLst>
                                        <p:tav tm="0">
                                          <p:val>
                                            <p:strVal val="#ppt_x"/>
                                          </p:val>
                                        </p:tav>
                                        <p:tav tm="100000">
                                          <p:val>
                                            <p:strVal val="#ppt_x"/>
                                          </p:val>
                                        </p:tav>
                                      </p:tavLst>
                                    </p:anim>
                                    <p:anim calcmode="lin" valueType="num">
                                      <p:cBhvr>
                                        <p:cTn id="35" dur="1000" fill="hold"/>
                                        <p:tgtEl>
                                          <p:spTgt spid="3">
                                            <p:graphicEl>
                                              <a:dgm id="{DD5934C1-4080-4566-990E-B16F0CCB2C47}"/>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Graphic spid="3"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68"/>
        <p:cNvGrpSpPr/>
        <p:nvPr/>
      </p:nvGrpSpPr>
      <p:grpSpPr>
        <a:xfrm>
          <a:off x="0" y="0"/>
          <a:ext cx="0" cy="0"/>
          <a:chOff x="0" y="0"/>
          <a:chExt cx="0" cy="0"/>
        </a:xfrm>
      </p:grpSpPr>
      <p:sp>
        <p:nvSpPr>
          <p:cNvPr id="1369" name="Google Shape;1369;p19"/>
          <p:cNvSpPr txBox="1">
            <a:spLocks noGrp="1"/>
          </p:cNvSpPr>
          <p:nvPr>
            <p:ph type="title"/>
          </p:nvPr>
        </p:nvSpPr>
        <p:spPr>
          <a:xfrm>
            <a:off x="514861" y="520173"/>
            <a:ext cx="6492768" cy="572700"/>
          </a:xfrm>
          <a:prstGeom prst="rect">
            <a:avLst/>
          </a:prstGeom>
        </p:spPr>
        <p:txBody>
          <a:bodyPr spcFirstLastPara="1" wrap="square" lIns="91425" tIns="91425" rIns="91425" bIns="91425" anchor="t" anchorCtr="0">
            <a:noAutofit/>
          </a:bodyPr>
          <a:lstStyle/>
          <a:p>
            <a:pPr lvl="0" algn="l">
              <a:spcAft>
                <a:spcPts val="800"/>
              </a:spcAft>
            </a:pPr>
            <a:r>
              <a:rPr lang="vi-VN" sz="1600" b="1">
                <a:latin typeface="+mj-lt"/>
              </a:rPr>
              <a:t>2.3 Mô hình mạng tích chập cho nhận dạng cảm xúc qua khuôn mặt</a:t>
            </a:r>
            <a:endParaRPr sz="1600" b="1" dirty="0">
              <a:latin typeface="+mj-lt"/>
            </a:endParaRPr>
          </a:p>
        </p:txBody>
      </p:sp>
      <p:graphicFrame>
        <p:nvGraphicFramePr>
          <p:cNvPr id="3" name="Diagram 2"/>
          <p:cNvGraphicFramePr/>
          <p:nvPr>
            <p:extLst>
              <p:ext uri="{D42A27DB-BD31-4B8C-83A1-F6EECF244321}">
                <p14:modId xmlns:p14="http://schemas.microsoft.com/office/powerpoint/2010/main" val="492236497"/>
              </p:ext>
            </p:extLst>
          </p:nvPr>
        </p:nvGraphicFramePr>
        <p:xfrm>
          <a:off x="777564" y="1197648"/>
          <a:ext cx="7585386" cy="3507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46052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69"/>
                                        </p:tgtEl>
                                        <p:attrNameLst>
                                          <p:attrName>style.visibility</p:attrName>
                                        </p:attrNameLst>
                                      </p:cBhvr>
                                      <p:to>
                                        <p:strVal val="visible"/>
                                      </p:to>
                                    </p:set>
                                    <p:animEffect transition="in" filter="barn(inVertical)">
                                      <p:cBhvr>
                                        <p:cTn id="7" dur="500"/>
                                        <p:tgtEl>
                                          <p:spTgt spid="136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graphicEl>
                                              <a:dgm id="{0C8DCC6A-4345-439A-ADA8-D5C26C706109}"/>
                                            </p:graphicEl>
                                          </p:spTgt>
                                        </p:tgtEl>
                                        <p:attrNameLst>
                                          <p:attrName>style.visibility</p:attrName>
                                        </p:attrNameLst>
                                      </p:cBhvr>
                                      <p:to>
                                        <p:strVal val="visible"/>
                                      </p:to>
                                    </p:set>
                                    <p:animEffect transition="in" filter="fade">
                                      <p:cBhvr>
                                        <p:cTn id="12" dur="1000"/>
                                        <p:tgtEl>
                                          <p:spTgt spid="3">
                                            <p:graphicEl>
                                              <a:dgm id="{0C8DCC6A-4345-439A-ADA8-D5C26C706109}"/>
                                            </p:graphicEl>
                                          </p:spTgt>
                                        </p:tgtEl>
                                      </p:cBhvr>
                                    </p:animEffect>
                                    <p:anim calcmode="lin" valueType="num">
                                      <p:cBhvr>
                                        <p:cTn id="13" dur="1000" fill="hold"/>
                                        <p:tgtEl>
                                          <p:spTgt spid="3">
                                            <p:graphicEl>
                                              <a:dgm id="{0C8DCC6A-4345-439A-ADA8-D5C26C706109}"/>
                                            </p:graphicEl>
                                          </p:spTgt>
                                        </p:tgtEl>
                                        <p:attrNameLst>
                                          <p:attrName>ppt_x</p:attrName>
                                        </p:attrNameLst>
                                      </p:cBhvr>
                                      <p:tavLst>
                                        <p:tav tm="0">
                                          <p:val>
                                            <p:strVal val="#ppt_x"/>
                                          </p:val>
                                        </p:tav>
                                        <p:tav tm="100000">
                                          <p:val>
                                            <p:strVal val="#ppt_x"/>
                                          </p:val>
                                        </p:tav>
                                      </p:tavLst>
                                    </p:anim>
                                    <p:anim calcmode="lin" valueType="num">
                                      <p:cBhvr>
                                        <p:cTn id="14" dur="1000" fill="hold"/>
                                        <p:tgtEl>
                                          <p:spTgt spid="3">
                                            <p:graphicEl>
                                              <a:dgm id="{0C8DCC6A-4345-439A-ADA8-D5C26C706109}"/>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graphicEl>
                                              <a:dgm id="{8671BD0D-078D-434C-8BB6-E355C6233E5A}"/>
                                            </p:graphicEl>
                                          </p:spTgt>
                                        </p:tgtEl>
                                        <p:attrNameLst>
                                          <p:attrName>style.visibility</p:attrName>
                                        </p:attrNameLst>
                                      </p:cBhvr>
                                      <p:to>
                                        <p:strVal val="visible"/>
                                      </p:to>
                                    </p:set>
                                    <p:animEffect transition="in" filter="fade">
                                      <p:cBhvr>
                                        <p:cTn id="19" dur="1000"/>
                                        <p:tgtEl>
                                          <p:spTgt spid="3">
                                            <p:graphicEl>
                                              <a:dgm id="{8671BD0D-078D-434C-8BB6-E355C6233E5A}"/>
                                            </p:graphicEl>
                                          </p:spTgt>
                                        </p:tgtEl>
                                      </p:cBhvr>
                                    </p:animEffect>
                                    <p:anim calcmode="lin" valueType="num">
                                      <p:cBhvr>
                                        <p:cTn id="20" dur="1000" fill="hold"/>
                                        <p:tgtEl>
                                          <p:spTgt spid="3">
                                            <p:graphicEl>
                                              <a:dgm id="{8671BD0D-078D-434C-8BB6-E355C6233E5A}"/>
                                            </p:graphicEl>
                                          </p:spTgt>
                                        </p:tgtEl>
                                        <p:attrNameLst>
                                          <p:attrName>ppt_x</p:attrName>
                                        </p:attrNameLst>
                                      </p:cBhvr>
                                      <p:tavLst>
                                        <p:tav tm="0">
                                          <p:val>
                                            <p:strVal val="#ppt_x"/>
                                          </p:val>
                                        </p:tav>
                                        <p:tav tm="100000">
                                          <p:val>
                                            <p:strVal val="#ppt_x"/>
                                          </p:val>
                                        </p:tav>
                                      </p:tavLst>
                                    </p:anim>
                                    <p:anim calcmode="lin" valueType="num">
                                      <p:cBhvr>
                                        <p:cTn id="21" dur="1000" fill="hold"/>
                                        <p:tgtEl>
                                          <p:spTgt spid="3">
                                            <p:graphicEl>
                                              <a:dgm id="{8671BD0D-078D-434C-8BB6-E355C6233E5A}"/>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Graphic spid="3" grpId="0">
        <p:bldSub>
          <a:bldDgm bld="one"/>
        </p:bldSub>
      </p:bldGraphic>
    </p:bldLst>
  </p:timing>
</p:sld>
</file>

<file path=ppt/theme/theme1.xml><?xml version="1.0" encoding="utf-8"?>
<a:theme xmlns:a="http://schemas.openxmlformats.org/drawingml/2006/main" name="Math Subject for High School: Probability and Statistics Infographics by Slidesgo">
  <a:themeElements>
    <a:clrScheme name="Simple Light">
      <a:dk1>
        <a:srgbClr val="F0A74D"/>
      </a:dk1>
      <a:lt1>
        <a:srgbClr val="FFFFFF"/>
      </a:lt1>
      <a:dk2>
        <a:srgbClr val="C7A6CC"/>
      </a:dk2>
      <a:lt2>
        <a:srgbClr val="49194F"/>
      </a:lt2>
      <a:accent1>
        <a:srgbClr val="FFF0E1"/>
      </a:accent1>
      <a:accent2>
        <a:srgbClr val="F7ECF8"/>
      </a:accent2>
      <a:accent3>
        <a:srgbClr val="C27BA0"/>
      </a:accent3>
      <a:accent4>
        <a:srgbClr val="E69138"/>
      </a:accent4>
      <a:accent5>
        <a:srgbClr val="B45F06"/>
      </a:accent5>
      <a:accent6>
        <a:srgbClr val="F9CB9C"/>
      </a:accent6>
      <a:hlink>
        <a:srgbClr val="4919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1453</TotalTime>
  <Words>2285</Words>
  <Application>Microsoft Office PowerPoint</Application>
  <PresentationFormat>On-screen Show (16:9)</PresentationFormat>
  <Paragraphs>119</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Times New Roman</vt:lpstr>
      <vt:lpstr>Poppins</vt:lpstr>
      <vt:lpstr>Arial</vt:lpstr>
      <vt:lpstr>Poppins Black</vt:lpstr>
      <vt:lpstr>Poppins ExtraBold</vt:lpstr>
      <vt:lpstr>Math Subject for High School: Probability and Statistics Infographics by Slidesgo</vt:lpstr>
      <vt:lpstr>NHÓM 9</vt:lpstr>
      <vt:lpstr>CHƯƠNG 1. TỔNG QUAN VỀ XỬ LÝ ẢNH</vt:lpstr>
      <vt:lpstr>1.1 Tổng quan về xử lý ảnh</vt:lpstr>
      <vt:lpstr>1.2 Các quá trình xử lý ảnh</vt:lpstr>
      <vt:lpstr>CHƯƠNG 2. TỔNG QUAN ĐỀ TÀI</vt:lpstr>
      <vt:lpstr>2.1 Giới thiệu về nhận dạng cảm xúc qua khuôn mặt</vt:lpstr>
      <vt:lpstr>2.2 Tổng quan về nhận dạng cảm xúc qua khuôn mặt</vt:lpstr>
      <vt:lpstr>2.2 Tổng quan về nhận dạng cảm xúc qua khuôn mặt</vt:lpstr>
      <vt:lpstr>2.3 Mô hình mạng tích chập cho nhận dạng cảm xúc qua khuôn mặt</vt:lpstr>
      <vt:lpstr>2.3 Mô hình mạng tích chập cho nhận dạng cảm xúc qua khuôn mặt</vt:lpstr>
      <vt:lpstr>CHƯƠNG 3. TỔNG QUAN ĐỀ TÀI</vt:lpstr>
      <vt:lpstr>3.1 Yêu cầu bài toán</vt:lpstr>
      <vt:lpstr>3.2 Kiến Trúc Tổng Quan Của Hệ Thống</vt:lpstr>
      <vt:lpstr>3.3 Cơ Sở Lý Thuyết Và Công Nghệ Sử Dụng</vt:lpstr>
      <vt:lpstr>3.3 Cơ Sở Lý Thuyết Và Công Nghệ Sử Dụng</vt:lpstr>
      <vt:lpstr>CHƯƠNG 4. THIẾT KẾ HỆ THỐNG</vt:lpstr>
      <vt:lpstr>4.1 Thư mục và file trong dự án</vt:lpstr>
      <vt:lpstr>4.2 Cách thức hoạt động của dự án</vt:lpstr>
      <vt:lpstr>4.2.1 Những thành phần cần thiết</vt:lpstr>
      <vt:lpstr>4.2.1 Những thành phần cần thiết</vt:lpstr>
      <vt:lpstr>CHƯƠNG 5. KẾT QUẢ CHƯƠNG TRÌNH</vt:lpstr>
      <vt:lpstr>5.1 Trang chủ</vt:lpstr>
      <vt:lpstr>5.2 Nhận diện cảm xúc</vt:lpstr>
      <vt:lpstr>5.2 Nhận diện cảm xúc</vt:lpstr>
      <vt:lpstr>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Subject for High School Probability and Statistics Infographics</dc:title>
  <dc:creator>TSC</dc:creator>
  <cp:lastModifiedBy>win</cp:lastModifiedBy>
  <cp:revision>324</cp:revision>
  <dcterms:modified xsi:type="dcterms:W3CDTF">2024-12-07T00:37:41Z</dcterms:modified>
</cp:coreProperties>
</file>