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75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77" r:id="rId15"/>
    <p:sldId id="278" r:id="rId16"/>
    <p:sldId id="272" r:id="rId17"/>
    <p:sldId id="279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76795" autoAdjust="0"/>
  </p:normalViewPr>
  <p:slideViewPr>
    <p:cSldViewPr snapToGrid="0">
      <p:cViewPr varScale="1">
        <p:scale>
          <a:sx n="61" d="100"/>
          <a:sy n="61" d="100"/>
        </p:scale>
        <p:origin x="882" y="78"/>
      </p:cViewPr>
      <p:guideLst>
        <p:guide orient="horz" pos="2184"/>
        <p:guide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3D732-90BE-4B9A-B1A3-42D3B1073987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E9840-95C8-43D9-A154-5B20318A5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2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 chí đánh giá:</a:t>
            </a:r>
          </a:p>
          <a:p>
            <a:pPr lvl="0"/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Successful (thành công): hoàn thành đúng thời hạn, theo ngân sách, với các chức năng yêu cầu ban đầu.</a:t>
            </a:r>
          </a:p>
          <a:p>
            <a:pPr lvl="0"/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Challenged (thách thức): hoàn thành trễ thời hạn, vượt ngân sách hoặc có ít yêu cầu hơn so với yêu cầu ban đầu</a:t>
            </a:r>
          </a:p>
          <a:p>
            <a:pPr lvl="0"/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Failed (thất bại): bị hủy bỏ trước khi hoàn thành hoặc chuyển giao, không bao giờ được sử dụng.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E9840-95C8-43D9-A154-5B20318A51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40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21860" y="268380"/>
            <a:ext cx="55225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HỌC VIỆN KỸ THUẬT QUÂN SỰ</a:t>
            </a:r>
          </a:p>
          <a:p>
            <a:pPr algn="ctr"/>
            <a:r>
              <a:rPr lang="en-US" sz="200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KHOA CÔNG NGHỆ THÔNG TIN</a:t>
            </a:r>
          </a:p>
          <a:p>
            <a:pPr algn="ctr"/>
            <a:r>
              <a:rPr lang="en-US" sz="200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BỘ MÔN CÔNG NGHỆ PHẦN MỀM</a:t>
            </a:r>
            <a:endParaRPr lang="en-US" sz="20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99360" y="1923211"/>
            <a:ext cx="79857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 ĐẠI </a:t>
            </a:r>
            <a:r>
              <a:rPr lang="en-US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</a:p>
          <a:p>
            <a:pPr algn="ctr"/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67166" y="2894413"/>
            <a:ext cx="96089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</a:p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ỨNG DỤNG QUẢN LÝ DỰ ÁN PHẦN MỀM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71616" y="545889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 Nguyễn Thị Hảo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Giáo viên hướng dẫn: TS. Nguyễn Thị Hiền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98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5513" y="1443841"/>
            <a:ext cx="870781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uản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 hệ thống, tạo mới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project, tạo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 khoản cho người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</a:p>
          <a:p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 thông tin project, tạo mới các giai đoạn, thêm hoặc loại bớt người tham gia dự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</a:p>
          <a:p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ạo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 nhóm công việc và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việc, chỉ định người thực hiện công việc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</a:p>
          <a:p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công việc được chỉ định cho mình,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thời gian thực hiện công việc  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5513" y="585356"/>
            <a:ext cx="48189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2. Đối tượng sử dụng hệ thống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7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0137" y="2378243"/>
            <a:ext cx="6269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Chức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34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10946" y="1903591"/>
            <a:ext cx="495680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5167" y="729049"/>
            <a:ext cx="5222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Chức năng chính của hệ thống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3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95060" y="1682874"/>
            <a:ext cx="46009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Chức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6698" y="713284"/>
            <a:ext cx="5222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Chức năng chính của hệ thống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95061" y="2636981"/>
            <a:ext cx="91466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 thời gian thực hiện dự án: ngày bắt đầu và ngày kết thúc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 thời gian thực hiện mỗi giai đoạn: Ngày bắt đầu và ngày kết thúc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thời gian làm việc của từng cá nhân: Khai báo thời gian thực hiện công việc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05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10946" y="1528033"/>
            <a:ext cx="47965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Chức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5167" y="729049"/>
            <a:ext cx="5222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Chức năng chính của hệ thống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3963" y="2482140"/>
            <a:ext cx="92352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danh sách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người </a:t>
            </a: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Tạo mới tài khoản, chỉnh sửa thông tin, thay đổi trạng thái người dùng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Phân quyền cho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người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dùng: để đảm bảo yếu tố bảo mật trong công việc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73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7980" y="1413734"/>
            <a:ext cx="47099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Chức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7980" y="614749"/>
            <a:ext cx="5222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Chức năng chính của hệ thống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7980" y="2516289"/>
            <a:ext cx="51267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dự án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giai đoạn của dự án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sprint (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nhóm công việc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công việc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28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863330" y="188976"/>
            <a:ext cx="1929351" cy="58374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743125" y="1606741"/>
            <a:ext cx="1929351" cy="583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93837" y="1587900"/>
            <a:ext cx="1929351" cy="583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41153" y="1583908"/>
            <a:ext cx="1929351" cy="583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22181" y="3365045"/>
            <a:ext cx="1436911" cy="5652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99051" y="3349859"/>
            <a:ext cx="1436911" cy="5652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92031" y="5312557"/>
            <a:ext cx="1006947" cy="58374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45761" y="5303520"/>
            <a:ext cx="1006947" cy="58374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60615" y="5303520"/>
            <a:ext cx="1006947" cy="58374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>
            <a:stCxn id="3" idx="2"/>
            <a:endCxn id="7" idx="0"/>
          </p:cNvCxnSpPr>
          <p:nvPr/>
        </p:nvCxnSpPr>
        <p:spPr>
          <a:xfrm flipH="1">
            <a:off x="3005829" y="772722"/>
            <a:ext cx="1822177" cy="81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2"/>
            <a:endCxn id="6" idx="0"/>
          </p:cNvCxnSpPr>
          <p:nvPr/>
        </p:nvCxnSpPr>
        <p:spPr>
          <a:xfrm>
            <a:off x="4828006" y="772722"/>
            <a:ext cx="530507" cy="81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2"/>
            <a:endCxn id="5" idx="0"/>
          </p:cNvCxnSpPr>
          <p:nvPr/>
        </p:nvCxnSpPr>
        <p:spPr>
          <a:xfrm>
            <a:off x="4828006" y="772722"/>
            <a:ext cx="2879795" cy="83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9" idx="0"/>
          </p:cNvCxnSpPr>
          <p:nvPr/>
        </p:nvCxnSpPr>
        <p:spPr>
          <a:xfrm flipH="1">
            <a:off x="3717507" y="2171646"/>
            <a:ext cx="1641006" cy="1178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8" idx="0"/>
          </p:cNvCxnSpPr>
          <p:nvPr/>
        </p:nvCxnSpPr>
        <p:spPr>
          <a:xfrm>
            <a:off x="5358513" y="2171646"/>
            <a:ext cx="482124" cy="119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58495" y="188976"/>
            <a:ext cx="1532725" cy="7111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58495" y="3285744"/>
            <a:ext cx="1505835" cy="7111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58495" y="5224272"/>
            <a:ext cx="1660284" cy="7498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  <a:endParaRPr lang="en-US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>
            <a:stCxn id="18" idx="6"/>
            <a:endCxn id="3" idx="1"/>
          </p:cNvCxnSpPr>
          <p:nvPr/>
        </p:nvCxnSpPr>
        <p:spPr>
          <a:xfrm flipV="1">
            <a:off x="1691220" y="480849"/>
            <a:ext cx="2172110" cy="6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6"/>
            <a:endCxn id="7" idx="1"/>
          </p:cNvCxnSpPr>
          <p:nvPr/>
        </p:nvCxnSpPr>
        <p:spPr>
          <a:xfrm>
            <a:off x="1691220" y="544531"/>
            <a:ext cx="349933" cy="133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6"/>
            <a:endCxn id="9" idx="1"/>
          </p:cNvCxnSpPr>
          <p:nvPr/>
        </p:nvCxnSpPr>
        <p:spPr>
          <a:xfrm flipV="1">
            <a:off x="1664330" y="3632469"/>
            <a:ext cx="1334721" cy="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6"/>
            <a:endCxn id="12" idx="1"/>
          </p:cNvCxnSpPr>
          <p:nvPr/>
        </p:nvCxnSpPr>
        <p:spPr>
          <a:xfrm flipV="1">
            <a:off x="1818779" y="5595393"/>
            <a:ext cx="2241836" cy="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6"/>
            <a:endCxn id="12" idx="1"/>
          </p:cNvCxnSpPr>
          <p:nvPr/>
        </p:nvCxnSpPr>
        <p:spPr>
          <a:xfrm>
            <a:off x="1664330" y="3641299"/>
            <a:ext cx="2396285" cy="195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91637" y="199382"/>
            <a:ext cx="1016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61901" y="1179052"/>
            <a:ext cx="86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ra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28205" y="3360346"/>
            <a:ext cx="86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ra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07619" y="4401526"/>
            <a:ext cx="86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ra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58102" y="5604748"/>
            <a:ext cx="123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Snip Single Corner Rectangle 30"/>
          <p:cNvSpPr/>
          <p:nvPr/>
        </p:nvSpPr>
        <p:spPr>
          <a:xfrm>
            <a:off x="9408719" y="43249"/>
            <a:ext cx="2316265" cy="816287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 án phần mềm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Snip Single Corner Rectangle 31"/>
          <p:cNvSpPr/>
          <p:nvPr/>
        </p:nvSpPr>
        <p:spPr>
          <a:xfrm>
            <a:off x="9471039" y="1495567"/>
            <a:ext cx="2316265" cy="1026491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giai đoạn trong 1 dự án.</a:t>
            </a:r>
          </a:p>
          <a:p>
            <a:pPr algn="ctr"/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VD: GD phân tích, thiết kế, code, test…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Snip Single Corner Rectangle 32"/>
          <p:cNvSpPr/>
          <p:nvPr/>
        </p:nvSpPr>
        <p:spPr>
          <a:xfrm>
            <a:off x="9471038" y="3075801"/>
            <a:ext cx="2316265" cy="1197394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nhóm công việc trong 1 giai đoạn. Có thể nhiều người cùng làm 1 nhóm công việc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nip Single Corner Rectangle 33"/>
          <p:cNvSpPr/>
          <p:nvPr/>
        </p:nvSpPr>
        <p:spPr>
          <a:xfrm>
            <a:off x="9471038" y="5134591"/>
            <a:ext cx="2316265" cy="1026491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công việc nhỏ, được chỉ định cho từng người thực hiện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/>
          <p:cNvCxnSpPr>
            <a:stCxn id="8" idx="2"/>
            <a:endCxn id="12" idx="0"/>
          </p:cNvCxnSpPr>
          <p:nvPr/>
        </p:nvCxnSpPr>
        <p:spPr>
          <a:xfrm flipH="1">
            <a:off x="4564089" y="3930264"/>
            <a:ext cx="1276548" cy="137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  <a:endCxn id="11" idx="0"/>
          </p:cNvCxnSpPr>
          <p:nvPr/>
        </p:nvCxnSpPr>
        <p:spPr>
          <a:xfrm>
            <a:off x="5840637" y="3930264"/>
            <a:ext cx="8598" cy="137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2"/>
            <a:endCxn id="10" idx="0"/>
          </p:cNvCxnSpPr>
          <p:nvPr/>
        </p:nvCxnSpPr>
        <p:spPr>
          <a:xfrm>
            <a:off x="5840637" y="3930264"/>
            <a:ext cx="1254868" cy="138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4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10" y="346841"/>
            <a:ext cx="10247586" cy="55179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45414" y="6195848"/>
            <a:ext cx="3977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use case của hệ thống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93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1931" y="2244616"/>
            <a:ext cx="6072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Giới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45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25871" y="2929621"/>
            <a:ext cx="89258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 ơn thầy cô và các bạn đã theo dõi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66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6464" y="2031968"/>
            <a:ext cx="92415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thiệu tổng quan về đề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tượng sử dụng hệ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năng chính của hệ thống </a:t>
            </a:r>
            <a:endParaRPr lang="en-US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thiệu phần mềm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75232" y="623054"/>
            <a:ext cx="27382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92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8595" y="1868425"/>
            <a:ext cx="8961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428750" lvl="2" indent="-514350" algn="ctr">
              <a:buFont typeface="+mj-lt"/>
              <a:buAutoNum type="arabicPeriod"/>
            </a:pP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33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3416" y="280416"/>
            <a:ext cx="5254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tổng quan về đề tài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3416" y="1244846"/>
            <a:ext cx="5028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3416" y="2147721"/>
            <a:ext cx="98054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dự án phần mềm là </a:t>
            </a:r>
            <a:r>
              <a:rPr lang="vi-V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tập hợp các công việc </a:t>
            </a: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bởi một tập thể (có thể có chuyên môn khác </a:t>
            </a: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nhau,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hiện công việc khác nhau, thời gian tham gia dự án khác nhau) </a:t>
            </a: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nhằm </a:t>
            </a:r>
            <a:r>
              <a:rPr lang="vi-VN" sz="2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một </a:t>
            </a:r>
            <a:r>
              <a:rPr lang="vi-V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như dự kiến, trong </a:t>
            </a:r>
            <a:r>
              <a:rPr lang="vi-V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thời gian</a:t>
            </a:r>
            <a:r>
              <a:rPr 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dự kiến, </a:t>
            </a: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một </a:t>
            </a:r>
            <a:r>
              <a:rPr lang="vi-V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kinh phí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dự </a:t>
            </a: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08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863" y="1795805"/>
            <a:ext cx="6464717" cy="32663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56962" y="416913"/>
            <a:ext cx="5254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tổng quan về đề tài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56962" y="1355377"/>
            <a:ext cx="4870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Quản lý dự án phần mềm là gì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4983" y="5717811"/>
            <a:ext cx="4301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yếu tố chính của một dự án phần mềm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1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71796" y="1183886"/>
            <a:ext cx="707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 Hiện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</a:t>
            </a:r>
          </a:p>
        </p:txBody>
      </p:sp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1471796" y="1840992"/>
            <a:ext cx="10061836" cy="337718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32294" y="5352062"/>
            <a:ext cx="7050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Thống kê kết quả dự án phần mềm qua các năm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92744" y="232910"/>
            <a:ext cx="5254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tổng quan về đề tài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75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4077" y="1190297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 Mục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4077" y="2159876"/>
            <a:ext cx="94277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ra website có thể: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mới, quản lý, thống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trong dự án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chóng, chính xác, đồng bộ và đầy đủ thông tin.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ác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tham gia dự án có thể quản lý thời gian thực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của mình.</a:t>
            </a:r>
          </a:p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2741" y="220718"/>
            <a:ext cx="4976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tổng quan về đề tài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7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46769" y="2900937"/>
            <a:ext cx="6537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Đối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2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7710" y="541421"/>
            <a:ext cx="4818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Đối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7710" y="2065422"/>
            <a:ext cx="692683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eam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40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106</TotalTime>
  <Words>816</Words>
  <Application>Microsoft Office PowerPoint</Application>
  <PresentationFormat>Widescreen</PresentationFormat>
  <Paragraphs>97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 Unicode MS</vt:lpstr>
      <vt:lpstr>MS Mincho</vt:lpstr>
      <vt:lpstr>Arial</vt:lpstr>
      <vt:lpstr>Calibri</vt:lpstr>
      <vt:lpstr>Times New Roman</vt:lpstr>
      <vt:lpstr>Trebuchet MS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</dc:creator>
  <cp:lastModifiedBy>HAO</cp:lastModifiedBy>
  <cp:revision>14</cp:revision>
  <dcterms:created xsi:type="dcterms:W3CDTF">2018-05-16T23:51:53Z</dcterms:created>
  <dcterms:modified xsi:type="dcterms:W3CDTF">2018-05-17T23:30:10Z</dcterms:modified>
</cp:coreProperties>
</file>