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2" clrIdx="0">
    <p:extLst>
      <p:ext uri="{19B8F6BF-5375-455C-9EA6-DF929625EA0E}">
        <p15:presenceInfo xmlns:p15="http://schemas.microsoft.com/office/powerpoint/2012/main" userId="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9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E078-86BC-4D14-900F-3D2EEA7392B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4DAE-1042-4524-80F6-0D507D5B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35392" y="188976"/>
            <a:ext cx="1749552" cy="6705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PROJECT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1148" y="1638273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67264" y="1635198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3048" y="1615440"/>
            <a:ext cx="174955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PHASE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2181" y="3365045"/>
            <a:ext cx="1303003" cy="649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SPRINT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9051" y="3349859"/>
            <a:ext cx="1303003" cy="6492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SPRINT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92032" y="5312557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45762" y="5303520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60616" y="5303520"/>
            <a:ext cx="913108" cy="6705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TASK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flipH="1">
            <a:off x="3057824" y="859536"/>
            <a:ext cx="2752344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 flipH="1">
            <a:off x="5442040" y="859536"/>
            <a:ext cx="368128" cy="7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5810168" y="859536"/>
            <a:ext cx="2075756" cy="77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0" idx="0"/>
          </p:cNvCxnSpPr>
          <p:nvPr/>
        </p:nvCxnSpPr>
        <p:spPr>
          <a:xfrm flipH="1">
            <a:off x="3650553" y="2305758"/>
            <a:ext cx="1791487" cy="104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>
          <a:xfrm>
            <a:off x="5442040" y="2305758"/>
            <a:ext cx="331643" cy="105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58496" y="188976"/>
            <a:ext cx="1389888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8496" y="3285744"/>
            <a:ext cx="1365504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TEAM LEAD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8496" y="5224272"/>
            <a:ext cx="1365504" cy="816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MEMBER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6"/>
            <a:endCxn id="4" idx="1"/>
          </p:cNvCxnSpPr>
          <p:nvPr/>
        </p:nvCxnSpPr>
        <p:spPr>
          <a:xfrm flipV="1">
            <a:off x="1548384" y="524256"/>
            <a:ext cx="3387008" cy="7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  <a:endCxn id="7" idx="1"/>
          </p:cNvCxnSpPr>
          <p:nvPr/>
        </p:nvCxnSpPr>
        <p:spPr>
          <a:xfrm>
            <a:off x="1548384" y="597408"/>
            <a:ext cx="634664" cy="13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6"/>
            <a:endCxn id="10" idx="1"/>
          </p:cNvCxnSpPr>
          <p:nvPr/>
        </p:nvCxnSpPr>
        <p:spPr>
          <a:xfrm flipV="1">
            <a:off x="1524000" y="3674498"/>
            <a:ext cx="1475051" cy="1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13" idx="1"/>
          </p:cNvCxnSpPr>
          <p:nvPr/>
        </p:nvCxnSpPr>
        <p:spPr>
          <a:xfrm>
            <a:off x="1524000" y="5632704"/>
            <a:ext cx="253661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6"/>
            <a:endCxn id="13" idx="1"/>
          </p:cNvCxnSpPr>
          <p:nvPr/>
        </p:nvCxnSpPr>
        <p:spPr>
          <a:xfrm>
            <a:off x="1524000" y="3694176"/>
            <a:ext cx="2536616" cy="19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91637" y="19938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Quản lý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561901" y="1179052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28205" y="3360346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307619" y="4401526"/>
            <a:ext cx="7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ra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058103" y="56047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Thực hiện</a:t>
            </a:r>
            <a:endParaRPr lang="en-US"/>
          </a:p>
        </p:txBody>
      </p:sp>
      <p:sp>
        <p:nvSpPr>
          <p:cNvPr id="94" name="Snip Single Corner Rectangle 93"/>
          <p:cNvSpPr/>
          <p:nvPr/>
        </p:nvSpPr>
        <p:spPr>
          <a:xfrm>
            <a:off x="9408719" y="43249"/>
            <a:ext cx="2316265" cy="81628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Dự án phần mềm</a:t>
            </a:r>
            <a:endParaRPr lang="en-US"/>
          </a:p>
        </p:txBody>
      </p:sp>
      <p:sp>
        <p:nvSpPr>
          <p:cNvPr id="95" name="Snip Single Corner Rectangle 94"/>
          <p:cNvSpPr/>
          <p:nvPr/>
        </p:nvSpPr>
        <p:spPr>
          <a:xfrm>
            <a:off x="9471039" y="1495567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Các giai đoạn trong 1 dự án.</a:t>
            </a:r>
          </a:p>
          <a:p>
            <a:pPr algn="ctr"/>
            <a:r>
              <a:rPr lang="en-US" sz="1600" smtClean="0"/>
              <a:t> VD: GD phân tích, thiết kế, code, test…</a:t>
            </a:r>
            <a:endParaRPr lang="en-US" sz="1600"/>
          </a:p>
        </p:txBody>
      </p:sp>
      <p:sp>
        <p:nvSpPr>
          <p:cNvPr id="96" name="Snip Single Corner Rectangle 95"/>
          <p:cNvSpPr/>
          <p:nvPr/>
        </p:nvSpPr>
        <p:spPr>
          <a:xfrm>
            <a:off x="9471038" y="3075801"/>
            <a:ext cx="2316265" cy="119739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Các nhóm công việc trong 1 giai đoạn. Có thể nhiều người cùng làm 1 nhóm công việc</a:t>
            </a:r>
            <a:endParaRPr lang="en-US"/>
          </a:p>
        </p:txBody>
      </p:sp>
      <p:sp>
        <p:nvSpPr>
          <p:cNvPr id="97" name="Snip Single Corner Rectangle 96"/>
          <p:cNvSpPr/>
          <p:nvPr/>
        </p:nvSpPr>
        <p:spPr>
          <a:xfrm>
            <a:off x="9471038" y="5134591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Các công việc nhỏ, được chỉ định cho từng người thực hiện</a:t>
            </a:r>
            <a:endParaRPr lang="en-US"/>
          </a:p>
        </p:txBody>
      </p:sp>
      <p:cxnSp>
        <p:nvCxnSpPr>
          <p:cNvPr id="99" name="Straight Arrow Connector 98"/>
          <p:cNvCxnSpPr>
            <a:stCxn id="9" idx="2"/>
            <a:endCxn id="13" idx="0"/>
          </p:cNvCxnSpPr>
          <p:nvPr/>
        </p:nvCxnSpPr>
        <p:spPr>
          <a:xfrm flipH="1">
            <a:off x="4517170" y="4014323"/>
            <a:ext cx="1256513" cy="1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" idx="2"/>
            <a:endCxn id="12" idx="0"/>
          </p:cNvCxnSpPr>
          <p:nvPr/>
        </p:nvCxnSpPr>
        <p:spPr>
          <a:xfrm>
            <a:off x="5773683" y="4014323"/>
            <a:ext cx="28633" cy="12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2"/>
            <a:endCxn id="11" idx="0"/>
          </p:cNvCxnSpPr>
          <p:nvPr/>
        </p:nvCxnSpPr>
        <p:spPr>
          <a:xfrm>
            <a:off x="5773683" y="4014323"/>
            <a:ext cx="1274903" cy="12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0"/>
            <a:ext cx="6899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" y="609600"/>
            <a:ext cx="11512864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6448" y="344949"/>
            <a:ext cx="1755648" cy="829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292096" y="759477"/>
            <a:ext cx="2365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3616" y="390145"/>
            <a:ext cx="73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True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62514" y="175207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6</cp:revision>
  <dcterms:created xsi:type="dcterms:W3CDTF">2018-03-10T12:33:18Z</dcterms:created>
  <dcterms:modified xsi:type="dcterms:W3CDTF">2018-03-25T05:40:27Z</dcterms:modified>
</cp:coreProperties>
</file>