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8D812-0D33-4022-A532-B757EB5F5F81}" v="95" dt="2025-02-14T03:12:29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6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na Butler" userId="cd7a3c4cbbb0f97d" providerId="LiveId" clId="{0768D812-0D33-4022-A532-B757EB5F5F81}"/>
    <pc:docChg chg="undo custSel addSld modSld sldOrd">
      <pc:chgData name="Gina Butler" userId="cd7a3c4cbbb0f97d" providerId="LiveId" clId="{0768D812-0D33-4022-A532-B757EB5F5F81}" dt="2025-02-14T03:17:40.328" v="2226" actId="255"/>
      <pc:docMkLst>
        <pc:docMk/>
      </pc:docMkLst>
      <pc:sldChg chg="addSp modSp mod setBg">
        <pc:chgData name="Gina Butler" userId="cd7a3c4cbbb0f97d" providerId="LiveId" clId="{0768D812-0D33-4022-A532-B757EB5F5F81}" dt="2025-02-14T03:12:57.486" v="2140" actId="6549"/>
        <pc:sldMkLst>
          <pc:docMk/>
          <pc:sldMk cId="3370504174" sldId="256"/>
        </pc:sldMkLst>
        <pc:spChg chg="mod">
          <ac:chgData name="Gina Butler" userId="cd7a3c4cbbb0f97d" providerId="LiveId" clId="{0768D812-0D33-4022-A532-B757EB5F5F81}" dt="2025-02-14T02:10:46.312" v="1411" actId="26606"/>
          <ac:spMkLst>
            <pc:docMk/>
            <pc:sldMk cId="3370504174" sldId="256"/>
            <ac:spMk id="2" creationId="{E90B0B9A-6C23-8EF7-6573-A0B766B461CF}"/>
          </ac:spMkLst>
        </pc:spChg>
        <pc:spChg chg="mod">
          <ac:chgData name="Gina Butler" userId="cd7a3c4cbbb0f97d" providerId="LiveId" clId="{0768D812-0D33-4022-A532-B757EB5F5F81}" dt="2025-02-14T03:12:57.486" v="2140" actId="6549"/>
          <ac:spMkLst>
            <pc:docMk/>
            <pc:sldMk cId="3370504174" sldId="256"/>
            <ac:spMk id="3" creationId="{3A6D852B-ED05-D6F2-0DAB-85BD48DBB0FD}"/>
          </ac:spMkLst>
        </pc:spChg>
        <pc:spChg chg="add">
          <ac:chgData name="Gina Butler" userId="cd7a3c4cbbb0f97d" providerId="LiveId" clId="{0768D812-0D33-4022-A532-B757EB5F5F81}" dt="2025-02-14T02:10:46.312" v="1411" actId="26606"/>
          <ac:spMkLst>
            <pc:docMk/>
            <pc:sldMk cId="3370504174" sldId="256"/>
            <ac:spMk id="12" creationId="{74751229-0244-4FBB-BED1-407467F4C951}"/>
          </ac:spMkLst>
        </pc:spChg>
        <pc:picChg chg="add">
          <ac:chgData name="Gina Butler" userId="cd7a3c4cbbb0f97d" providerId="LiveId" clId="{0768D812-0D33-4022-A532-B757EB5F5F81}" dt="2025-02-14T02:10:46.312" v="1411" actId="26606"/>
          <ac:picMkLst>
            <pc:docMk/>
            <pc:sldMk cId="3370504174" sldId="256"/>
            <ac:picMk id="7" creationId="{6CF855F9-A101-8D46-E93C-54891865F009}"/>
          </ac:picMkLst>
        </pc:picChg>
        <pc:picChg chg="add">
          <ac:chgData name="Gina Butler" userId="cd7a3c4cbbb0f97d" providerId="LiveId" clId="{0768D812-0D33-4022-A532-B757EB5F5F81}" dt="2025-02-14T02:10:46.312" v="1411" actId="26606"/>
          <ac:picMkLst>
            <pc:docMk/>
            <pc:sldMk cId="3370504174" sldId="256"/>
            <ac:picMk id="9" creationId="{2917B240-D181-4BD0-ADA6-22CCB597AE54}"/>
          </ac:picMkLst>
        </pc:picChg>
      </pc:sldChg>
      <pc:sldChg chg="addSp modSp mod setBg">
        <pc:chgData name="Gina Butler" userId="cd7a3c4cbbb0f97d" providerId="LiveId" clId="{0768D812-0D33-4022-A532-B757EB5F5F81}" dt="2025-02-14T02:03:14.056" v="1402" actId="26606"/>
        <pc:sldMkLst>
          <pc:docMk/>
          <pc:sldMk cId="3105526058" sldId="257"/>
        </pc:sldMkLst>
        <pc:spChg chg="mod">
          <ac:chgData name="Gina Butler" userId="cd7a3c4cbbb0f97d" providerId="LiveId" clId="{0768D812-0D33-4022-A532-B757EB5F5F81}" dt="2025-02-14T02:03:14.056" v="1402" actId="26606"/>
          <ac:spMkLst>
            <pc:docMk/>
            <pc:sldMk cId="3105526058" sldId="257"/>
            <ac:spMk id="2" creationId="{C77DE17C-562F-5702-F07F-AAE78224E8A4}"/>
          </ac:spMkLst>
        </pc:spChg>
        <pc:spChg chg="mod">
          <ac:chgData name="Gina Butler" userId="cd7a3c4cbbb0f97d" providerId="LiveId" clId="{0768D812-0D33-4022-A532-B757EB5F5F81}" dt="2025-02-14T02:03:14.056" v="1402" actId="26606"/>
          <ac:spMkLst>
            <pc:docMk/>
            <pc:sldMk cId="3105526058" sldId="257"/>
            <ac:spMk id="3" creationId="{55147A6A-FF68-FD83-2F48-4B0655339B03}"/>
          </ac:spMkLst>
        </pc:spChg>
        <pc:spChg chg="add">
          <ac:chgData name="Gina Butler" userId="cd7a3c4cbbb0f97d" providerId="LiveId" clId="{0768D812-0D33-4022-A532-B757EB5F5F81}" dt="2025-02-14T02:03:14.056" v="1402" actId="26606"/>
          <ac:spMkLst>
            <pc:docMk/>
            <pc:sldMk cId="3105526058" sldId="257"/>
            <ac:spMk id="8" creationId="{C3896A03-3945-419A-B66B-4EE266EDD152}"/>
          </ac:spMkLst>
        </pc:spChg>
        <pc:spChg chg="add">
          <ac:chgData name="Gina Butler" userId="cd7a3c4cbbb0f97d" providerId="LiveId" clId="{0768D812-0D33-4022-A532-B757EB5F5F81}" dt="2025-02-14T02:03:14.056" v="1402" actId="26606"/>
          <ac:spMkLst>
            <pc:docMk/>
            <pc:sldMk cId="3105526058" sldId="257"/>
            <ac:spMk id="10" creationId="{B34F5AD2-EDBD-4BBD-A55C-EAFFD0C7097A}"/>
          </ac:spMkLst>
        </pc:spChg>
      </pc:sldChg>
      <pc:sldChg chg="addSp modSp mod setBg">
        <pc:chgData name="Gina Butler" userId="cd7a3c4cbbb0f97d" providerId="LiveId" clId="{0768D812-0D33-4022-A532-B757EB5F5F81}" dt="2025-02-14T01:33:33.750" v="452" actId="26606"/>
        <pc:sldMkLst>
          <pc:docMk/>
          <pc:sldMk cId="2922986790" sldId="258"/>
        </pc:sldMkLst>
        <pc:spChg chg="mod ord">
          <ac:chgData name="Gina Butler" userId="cd7a3c4cbbb0f97d" providerId="LiveId" clId="{0768D812-0D33-4022-A532-B757EB5F5F81}" dt="2025-02-14T01:33:33.750" v="452" actId="26606"/>
          <ac:spMkLst>
            <pc:docMk/>
            <pc:sldMk cId="2922986790" sldId="258"/>
            <ac:spMk id="2" creationId="{5ED36D9F-D0F1-B6EB-DC5C-9BEA1D4A3ADF}"/>
          </ac:spMkLst>
        </pc:spChg>
        <pc:spChg chg="mod">
          <ac:chgData name="Gina Butler" userId="cd7a3c4cbbb0f97d" providerId="LiveId" clId="{0768D812-0D33-4022-A532-B757EB5F5F81}" dt="2025-02-14T01:33:33.750" v="452" actId="26606"/>
          <ac:spMkLst>
            <pc:docMk/>
            <pc:sldMk cId="2922986790" sldId="258"/>
            <ac:spMk id="4" creationId="{13833AE1-47B6-AFC1-274B-0E11A2401F89}"/>
          </ac:spMkLst>
        </pc:spChg>
        <pc:spChg chg="add">
          <ac:chgData name="Gina Butler" userId="cd7a3c4cbbb0f97d" providerId="LiveId" clId="{0768D812-0D33-4022-A532-B757EB5F5F81}" dt="2025-02-14T01:33:33.750" v="452" actId="26606"/>
          <ac:spMkLst>
            <pc:docMk/>
            <pc:sldMk cId="2922986790" sldId="258"/>
            <ac:spMk id="15" creationId="{04812C46-200A-4DEB-A05E-3ED6C68C2387}"/>
          </ac:spMkLst>
        </pc:spChg>
        <pc:spChg chg="add">
          <ac:chgData name="Gina Butler" userId="cd7a3c4cbbb0f97d" providerId="LiveId" clId="{0768D812-0D33-4022-A532-B757EB5F5F81}" dt="2025-02-14T01:33:33.750" v="452" actId="26606"/>
          <ac:spMkLst>
            <pc:docMk/>
            <pc:sldMk cId="2922986790" sldId="258"/>
            <ac:spMk id="17" creationId="{D1EA859B-E555-4109-94F3-6700E046E008}"/>
          </ac:spMkLst>
        </pc:spChg>
        <pc:picChg chg="mod">
          <ac:chgData name="Gina Butler" userId="cd7a3c4cbbb0f97d" providerId="LiveId" clId="{0768D812-0D33-4022-A532-B757EB5F5F81}" dt="2025-02-14T01:33:33.750" v="452" actId="26606"/>
          <ac:picMkLst>
            <pc:docMk/>
            <pc:sldMk cId="2922986790" sldId="258"/>
            <ac:picMk id="10" creationId="{AE82256B-6A1B-CD3B-7B26-93357BBB6A24}"/>
          </ac:picMkLst>
        </pc:picChg>
      </pc:sldChg>
      <pc:sldChg chg="addSp delSp modSp new mod setBg">
        <pc:chgData name="Gina Butler" userId="cd7a3c4cbbb0f97d" providerId="LiveId" clId="{0768D812-0D33-4022-A532-B757EB5F5F81}" dt="2025-02-14T02:53:06.327" v="1971" actId="26606"/>
        <pc:sldMkLst>
          <pc:docMk/>
          <pc:sldMk cId="3173300364" sldId="259"/>
        </pc:sldMkLst>
        <pc:spChg chg="mod">
          <ac:chgData name="Gina Butler" userId="cd7a3c4cbbb0f97d" providerId="LiveId" clId="{0768D812-0D33-4022-A532-B757EB5F5F81}" dt="2025-02-14T02:53:06.327" v="1971" actId="26606"/>
          <ac:spMkLst>
            <pc:docMk/>
            <pc:sldMk cId="3173300364" sldId="259"/>
            <ac:spMk id="2" creationId="{AA4C3B2F-5EA4-1359-C1B9-E8AD34D7B2E5}"/>
          </ac:spMkLst>
        </pc:spChg>
        <pc:spChg chg="mod">
          <ac:chgData name="Gina Butler" userId="cd7a3c4cbbb0f97d" providerId="LiveId" clId="{0768D812-0D33-4022-A532-B757EB5F5F81}" dt="2025-02-14T02:53:06.327" v="1971" actId="26606"/>
          <ac:spMkLst>
            <pc:docMk/>
            <pc:sldMk cId="3173300364" sldId="259"/>
            <ac:spMk id="3" creationId="{D85CBB23-25AA-6DF7-3427-745478B11FB1}"/>
          </ac:spMkLst>
        </pc:spChg>
        <pc:spChg chg="add del">
          <ac:chgData name="Gina Butler" userId="cd7a3c4cbbb0f97d" providerId="LiveId" clId="{0768D812-0D33-4022-A532-B757EB5F5F81}" dt="2025-02-14T01:33:14.337" v="451" actId="26606"/>
          <ac:spMkLst>
            <pc:docMk/>
            <pc:sldMk cId="3173300364" sldId="259"/>
            <ac:spMk id="8" creationId="{943CAA20-3569-4189-9E48-239A229A86CA}"/>
          </ac:spMkLst>
        </pc:spChg>
        <pc:spChg chg="add del">
          <ac:chgData name="Gina Butler" userId="cd7a3c4cbbb0f97d" providerId="LiveId" clId="{0768D812-0D33-4022-A532-B757EB5F5F81}" dt="2025-02-14T01:33:14.337" v="451" actId="26606"/>
          <ac:spMkLst>
            <pc:docMk/>
            <pc:sldMk cId="3173300364" sldId="259"/>
            <ac:spMk id="10" creationId="{DA542B6D-E775-4832-91DC-2D20F857813A}"/>
          </ac:spMkLst>
        </pc:spChg>
        <pc:spChg chg="add del">
          <ac:chgData name="Gina Butler" userId="cd7a3c4cbbb0f97d" providerId="LiveId" clId="{0768D812-0D33-4022-A532-B757EB5F5F81}" dt="2025-02-14T02:53:06.327" v="1971" actId="26606"/>
          <ac:spMkLst>
            <pc:docMk/>
            <pc:sldMk cId="3173300364" sldId="259"/>
            <ac:spMk id="15" creationId="{6F5A5072-7B47-4D32-B52A-4EBBF590B8A5}"/>
          </ac:spMkLst>
        </pc:spChg>
        <pc:spChg chg="add del">
          <ac:chgData name="Gina Butler" userId="cd7a3c4cbbb0f97d" providerId="LiveId" clId="{0768D812-0D33-4022-A532-B757EB5F5F81}" dt="2025-02-14T02:53:06.327" v="1971" actId="26606"/>
          <ac:spMkLst>
            <pc:docMk/>
            <pc:sldMk cId="3173300364" sldId="259"/>
            <ac:spMk id="17" creationId="{9715DAF0-AE1B-46C9-8A6B-DB2AA05AB91D}"/>
          </ac:spMkLst>
        </pc:spChg>
        <pc:spChg chg="add del">
          <ac:chgData name="Gina Butler" userId="cd7a3c4cbbb0f97d" providerId="LiveId" clId="{0768D812-0D33-4022-A532-B757EB5F5F81}" dt="2025-02-14T02:53:06.327" v="1971" actId="26606"/>
          <ac:spMkLst>
            <pc:docMk/>
            <pc:sldMk cId="3173300364" sldId="259"/>
            <ac:spMk id="19" creationId="{6016219D-510E-4184-9090-6D5578A87BD1}"/>
          </ac:spMkLst>
        </pc:spChg>
        <pc:spChg chg="add del">
          <ac:chgData name="Gina Butler" userId="cd7a3c4cbbb0f97d" providerId="LiveId" clId="{0768D812-0D33-4022-A532-B757EB5F5F81}" dt="2025-02-14T02:53:06.327" v="1971" actId="26606"/>
          <ac:spMkLst>
            <pc:docMk/>
            <pc:sldMk cId="3173300364" sldId="259"/>
            <ac:spMk id="21" creationId="{AFF4A713-7B75-4B21-90D7-5AB19547C728}"/>
          </ac:spMkLst>
        </pc:spChg>
        <pc:spChg chg="add del">
          <ac:chgData name="Gina Butler" userId="cd7a3c4cbbb0f97d" providerId="LiveId" clId="{0768D812-0D33-4022-A532-B757EB5F5F81}" dt="2025-02-14T02:53:06.327" v="1971" actId="26606"/>
          <ac:spMkLst>
            <pc:docMk/>
            <pc:sldMk cId="3173300364" sldId="259"/>
            <ac:spMk id="23" creationId="{DC631C0B-6DA6-4E57-8231-CE32B3434A7E}"/>
          </ac:spMkLst>
        </pc:spChg>
        <pc:spChg chg="add del">
          <ac:chgData name="Gina Butler" userId="cd7a3c4cbbb0f97d" providerId="LiveId" clId="{0768D812-0D33-4022-A532-B757EB5F5F81}" dt="2025-02-14T02:53:06.327" v="1971" actId="26606"/>
          <ac:spMkLst>
            <pc:docMk/>
            <pc:sldMk cId="3173300364" sldId="259"/>
            <ac:spMk id="25" creationId="{C29501E6-A978-4A61-9689-9085AF97A53A}"/>
          </ac:spMkLst>
        </pc:spChg>
        <pc:spChg chg="add">
          <ac:chgData name="Gina Butler" userId="cd7a3c4cbbb0f97d" providerId="LiveId" clId="{0768D812-0D33-4022-A532-B757EB5F5F81}" dt="2025-02-14T02:53:06.327" v="1971" actId="26606"/>
          <ac:spMkLst>
            <pc:docMk/>
            <pc:sldMk cId="3173300364" sldId="259"/>
            <ac:spMk id="31" creationId="{F609FF9A-4FCE-468E-A86A-C9AB525EAE71}"/>
          </ac:spMkLst>
        </pc:spChg>
        <pc:spChg chg="add">
          <ac:chgData name="Gina Butler" userId="cd7a3c4cbbb0f97d" providerId="LiveId" clId="{0768D812-0D33-4022-A532-B757EB5F5F81}" dt="2025-02-14T02:53:06.327" v="1971" actId="26606"/>
          <ac:spMkLst>
            <pc:docMk/>
            <pc:sldMk cId="3173300364" sldId="259"/>
            <ac:spMk id="33" creationId="{021E12D4-3A88-428D-8E5E-AF1AFD923D63}"/>
          </ac:spMkLst>
        </pc:spChg>
      </pc:sldChg>
      <pc:sldChg chg="addSp delSp modSp new mod setBg chgLayout">
        <pc:chgData name="Gina Butler" userId="cd7a3c4cbbb0f97d" providerId="LiveId" clId="{0768D812-0D33-4022-A532-B757EB5F5F81}" dt="2025-02-14T01:31:26.206" v="449" actId="20577"/>
        <pc:sldMkLst>
          <pc:docMk/>
          <pc:sldMk cId="3483723147" sldId="260"/>
        </pc:sldMkLst>
        <pc:spChg chg="del">
          <ac:chgData name="Gina Butler" userId="cd7a3c4cbbb0f97d" providerId="LiveId" clId="{0768D812-0D33-4022-A532-B757EB5F5F81}" dt="2025-02-14T01:22:35.188" v="216" actId="700"/>
          <ac:spMkLst>
            <pc:docMk/>
            <pc:sldMk cId="3483723147" sldId="260"/>
            <ac:spMk id="2" creationId="{600729CA-FE9C-D93A-569F-AF877D61A850}"/>
          </ac:spMkLst>
        </pc:spChg>
        <pc:spChg chg="del">
          <ac:chgData name="Gina Butler" userId="cd7a3c4cbbb0f97d" providerId="LiveId" clId="{0768D812-0D33-4022-A532-B757EB5F5F81}" dt="2025-02-14T01:22:35.188" v="216" actId="700"/>
          <ac:spMkLst>
            <pc:docMk/>
            <pc:sldMk cId="3483723147" sldId="260"/>
            <ac:spMk id="3" creationId="{2C8175A9-948C-1DA4-3F4A-D9EBA81AB2AE}"/>
          </ac:spMkLst>
        </pc:spChg>
        <pc:spChg chg="del">
          <ac:chgData name="Gina Butler" userId="cd7a3c4cbbb0f97d" providerId="LiveId" clId="{0768D812-0D33-4022-A532-B757EB5F5F81}" dt="2025-02-14T01:22:35.188" v="216" actId="700"/>
          <ac:spMkLst>
            <pc:docMk/>
            <pc:sldMk cId="3483723147" sldId="260"/>
            <ac:spMk id="4" creationId="{2117E7B8-2572-F744-2003-6F3CB7280FAA}"/>
          </ac:spMkLst>
        </pc:spChg>
        <pc:spChg chg="add mod ord">
          <ac:chgData name="Gina Butler" userId="cd7a3c4cbbb0f97d" providerId="LiveId" clId="{0768D812-0D33-4022-A532-B757EB5F5F81}" dt="2025-02-14T01:31:05.174" v="448" actId="26606"/>
          <ac:spMkLst>
            <pc:docMk/>
            <pc:sldMk cId="3483723147" sldId="260"/>
            <ac:spMk id="5" creationId="{50ECD7B8-A059-0247-F3C9-89F31794E932}"/>
          </ac:spMkLst>
        </pc:spChg>
        <pc:spChg chg="add del mod ord">
          <ac:chgData name="Gina Butler" userId="cd7a3c4cbbb0f97d" providerId="LiveId" clId="{0768D812-0D33-4022-A532-B757EB5F5F81}" dt="2025-02-14T01:30:14.460" v="447" actId="931"/>
          <ac:spMkLst>
            <pc:docMk/>
            <pc:sldMk cId="3483723147" sldId="260"/>
            <ac:spMk id="6" creationId="{DC551ABF-3A44-B085-477F-E6C6A4B7B547}"/>
          </ac:spMkLst>
        </pc:spChg>
        <pc:spChg chg="add mod ord">
          <ac:chgData name="Gina Butler" userId="cd7a3c4cbbb0f97d" providerId="LiveId" clId="{0768D812-0D33-4022-A532-B757EB5F5F81}" dt="2025-02-14T01:31:26.206" v="449" actId="20577"/>
          <ac:spMkLst>
            <pc:docMk/>
            <pc:sldMk cId="3483723147" sldId="260"/>
            <ac:spMk id="7" creationId="{BBE42B1B-2FCB-20AF-BC12-D702B8886C06}"/>
          </ac:spMkLst>
        </pc:spChg>
        <pc:spChg chg="add">
          <ac:chgData name="Gina Butler" userId="cd7a3c4cbbb0f97d" providerId="LiveId" clId="{0768D812-0D33-4022-A532-B757EB5F5F81}" dt="2025-02-14T01:31:05.174" v="448" actId="26606"/>
          <ac:spMkLst>
            <pc:docMk/>
            <pc:sldMk cId="3483723147" sldId="260"/>
            <ac:spMk id="14" creationId="{F13C74B1-5B17-4795-BED0-7140497B445A}"/>
          </ac:spMkLst>
        </pc:spChg>
        <pc:spChg chg="add">
          <ac:chgData name="Gina Butler" userId="cd7a3c4cbbb0f97d" providerId="LiveId" clId="{0768D812-0D33-4022-A532-B757EB5F5F81}" dt="2025-02-14T01:31:05.174" v="448" actId="26606"/>
          <ac:spMkLst>
            <pc:docMk/>
            <pc:sldMk cId="3483723147" sldId="260"/>
            <ac:spMk id="16" creationId="{D4974D33-8DC5-464E-8C6D-BE58F0669C17}"/>
          </ac:spMkLst>
        </pc:spChg>
        <pc:picChg chg="add mod ord">
          <ac:chgData name="Gina Butler" userId="cd7a3c4cbbb0f97d" providerId="LiveId" clId="{0768D812-0D33-4022-A532-B757EB5F5F81}" dt="2025-02-14T01:31:05.174" v="448" actId="26606"/>
          <ac:picMkLst>
            <pc:docMk/>
            <pc:sldMk cId="3483723147" sldId="260"/>
            <ac:picMk id="9" creationId="{D131ACBF-E6F4-6A0D-A560-41AA7555CDD3}"/>
          </ac:picMkLst>
        </pc:picChg>
      </pc:sldChg>
      <pc:sldChg chg="modSp new mod ord setBg">
        <pc:chgData name="Gina Butler" userId="cd7a3c4cbbb0f97d" providerId="LiveId" clId="{0768D812-0D33-4022-A532-B757EB5F5F81}" dt="2025-02-14T02:08:04.808" v="1409"/>
        <pc:sldMkLst>
          <pc:docMk/>
          <pc:sldMk cId="3738602130" sldId="261"/>
        </pc:sldMkLst>
        <pc:spChg chg="mod">
          <ac:chgData name="Gina Butler" userId="cd7a3c4cbbb0f97d" providerId="LiveId" clId="{0768D812-0D33-4022-A532-B757EB5F5F81}" dt="2025-02-14T01:34:08.645" v="467" actId="20577"/>
          <ac:spMkLst>
            <pc:docMk/>
            <pc:sldMk cId="3738602130" sldId="261"/>
            <ac:spMk id="2" creationId="{FAB8427C-3E7B-F832-4FD8-F8A5E8158FA1}"/>
          </ac:spMkLst>
        </pc:spChg>
        <pc:spChg chg="mod">
          <ac:chgData name="Gina Butler" userId="cd7a3c4cbbb0f97d" providerId="LiveId" clId="{0768D812-0D33-4022-A532-B757EB5F5F81}" dt="2025-02-14T01:57:35.811" v="1369" actId="313"/>
          <ac:spMkLst>
            <pc:docMk/>
            <pc:sldMk cId="3738602130" sldId="261"/>
            <ac:spMk id="3" creationId="{DCE2750A-84DF-9F91-DFDA-0FB6E9D0C8FF}"/>
          </ac:spMkLst>
        </pc:spChg>
      </pc:sldChg>
      <pc:sldChg chg="addSp delSp modSp new mod setBg modClrScheme chgLayout">
        <pc:chgData name="Gina Butler" userId="cd7a3c4cbbb0f97d" providerId="LiveId" clId="{0768D812-0D33-4022-A532-B757EB5F5F81}" dt="2025-02-14T03:17:40.328" v="2226" actId="255"/>
        <pc:sldMkLst>
          <pc:docMk/>
          <pc:sldMk cId="1964686375" sldId="262"/>
        </pc:sldMkLst>
        <pc:spChg chg="mod ord">
          <ac:chgData name="Gina Butler" userId="cd7a3c4cbbb0f97d" providerId="LiveId" clId="{0768D812-0D33-4022-A532-B757EB5F5F81}" dt="2025-02-14T03:17:05.847" v="2224" actId="26606"/>
          <ac:spMkLst>
            <pc:docMk/>
            <pc:sldMk cId="1964686375" sldId="262"/>
            <ac:spMk id="2" creationId="{15162522-3232-2310-7D95-62A608713E86}"/>
          </ac:spMkLst>
        </pc:spChg>
        <pc:spChg chg="del">
          <ac:chgData name="Gina Butler" userId="cd7a3c4cbbb0f97d" providerId="LiveId" clId="{0768D812-0D33-4022-A532-B757EB5F5F81}" dt="2025-02-14T02:39:08.036" v="1819" actId="700"/>
          <ac:spMkLst>
            <pc:docMk/>
            <pc:sldMk cId="1964686375" sldId="262"/>
            <ac:spMk id="3" creationId="{D79DF399-8613-9C23-11A2-BA637EEB75CF}"/>
          </ac:spMkLst>
        </pc:spChg>
        <pc:spChg chg="mod ord">
          <ac:chgData name="Gina Butler" userId="cd7a3c4cbbb0f97d" providerId="LiveId" clId="{0768D812-0D33-4022-A532-B757EB5F5F81}" dt="2025-02-14T03:17:40.328" v="2226" actId="255"/>
          <ac:spMkLst>
            <pc:docMk/>
            <pc:sldMk cId="1964686375" sldId="262"/>
            <ac:spMk id="4" creationId="{EA2FC401-A2AF-7CA5-8AC6-9EE8BE48709C}"/>
          </ac:spMkLst>
        </pc:spChg>
        <pc:spChg chg="add">
          <ac:chgData name="Gina Butler" userId="cd7a3c4cbbb0f97d" providerId="LiveId" clId="{0768D812-0D33-4022-A532-B757EB5F5F81}" dt="2025-02-14T03:17:05.847" v="2224" actId="26606"/>
          <ac:spMkLst>
            <pc:docMk/>
            <pc:sldMk cId="1964686375" sldId="262"/>
            <ac:spMk id="11" creationId="{A3363022-C969-41E9-8EB2-E4C94908C1FA}"/>
          </ac:spMkLst>
        </pc:spChg>
        <pc:spChg chg="add">
          <ac:chgData name="Gina Butler" userId="cd7a3c4cbbb0f97d" providerId="LiveId" clId="{0768D812-0D33-4022-A532-B757EB5F5F81}" dt="2025-02-14T03:17:05.847" v="2224" actId="26606"/>
          <ac:spMkLst>
            <pc:docMk/>
            <pc:sldMk cId="1964686375" sldId="262"/>
            <ac:spMk id="13" creationId="{8D1AD6B3-BE88-4CEB-BA17-790657CC4729}"/>
          </ac:spMkLst>
        </pc:spChg>
        <pc:grpChg chg="add">
          <ac:chgData name="Gina Butler" userId="cd7a3c4cbbb0f97d" providerId="LiveId" clId="{0768D812-0D33-4022-A532-B757EB5F5F81}" dt="2025-02-14T03:17:05.847" v="2224" actId="26606"/>
          <ac:grpSpMkLst>
            <pc:docMk/>
            <pc:sldMk cId="1964686375" sldId="262"/>
            <ac:grpSpMk id="15" creationId="{89D1390B-7E13-4B4F-9CB2-391063412E54}"/>
          </ac:grpSpMkLst>
        </pc:grpChg>
        <pc:picChg chg="add">
          <ac:chgData name="Gina Butler" userId="cd7a3c4cbbb0f97d" providerId="LiveId" clId="{0768D812-0D33-4022-A532-B757EB5F5F81}" dt="2025-02-14T03:17:05.847" v="2224" actId="26606"/>
          <ac:picMkLst>
            <pc:docMk/>
            <pc:sldMk cId="1964686375" sldId="262"/>
            <ac:picMk id="8" creationId="{5B5EF107-3F1F-05EA-0D86-7C757EFDAF04}"/>
          </ac:picMkLst>
        </pc:picChg>
      </pc:sldChg>
      <pc:sldChg chg="addSp delSp modSp new mod setBg">
        <pc:chgData name="Gina Butler" userId="cd7a3c4cbbb0f97d" providerId="LiveId" clId="{0768D812-0D33-4022-A532-B757EB5F5F81}" dt="2025-02-14T02:28:39.602" v="1636" actId="20577"/>
        <pc:sldMkLst>
          <pc:docMk/>
          <pc:sldMk cId="1869654745" sldId="263"/>
        </pc:sldMkLst>
        <pc:spChg chg="mod">
          <ac:chgData name="Gina Butler" userId="cd7a3c4cbbb0f97d" providerId="LiveId" clId="{0768D812-0D33-4022-A532-B757EB5F5F81}" dt="2025-02-14T02:28:39.602" v="1636" actId="20577"/>
          <ac:spMkLst>
            <pc:docMk/>
            <pc:sldMk cId="1869654745" sldId="263"/>
            <ac:spMk id="2" creationId="{30327388-8E40-9B90-488B-D9739E3B7BCC}"/>
          </ac:spMkLst>
        </pc:spChg>
        <pc:spChg chg="del">
          <ac:chgData name="Gina Butler" userId="cd7a3c4cbbb0f97d" providerId="LiveId" clId="{0768D812-0D33-4022-A532-B757EB5F5F81}" dt="2025-02-14T02:18:31.815" v="1466" actId="931"/>
          <ac:spMkLst>
            <pc:docMk/>
            <pc:sldMk cId="1869654745" sldId="263"/>
            <ac:spMk id="3" creationId="{A9589064-8022-9510-CEAE-3B38152555BF}"/>
          </ac:spMkLst>
        </pc:spChg>
        <pc:picChg chg="add mod">
          <ac:chgData name="Gina Butler" userId="cd7a3c4cbbb0f97d" providerId="LiveId" clId="{0768D812-0D33-4022-A532-B757EB5F5F81}" dt="2025-02-14T02:18:39.259" v="1470" actId="962"/>
          <ac:picMkLst>
            <pc:docMk/>
            <pc:sldMk cId="1869654745" sldId="263"/>
            <ac:picMk id="5" creationId="{30A1701F-B5E6-1242-92A1-CC351EAE3D79}"/>
          </ac:picMkLst>
        </pc:picChg>
      </pc:sldChg>
      <pc:sldChg chg="addSp delSp modSp new mod setBg">
        <pc:chgData name="Gina Butler" userId="cd7a3c4cbbb0f97d" providerId="LiveId" clId="{0768D812-0D33-4022-A532-B757EB5F5F81}" dt="2025-02-14T03:11:46.826" v="2120"/>
        <pc:sldMkLst>
          <pc:docMk/>
          <pc:sldMk cId="535566711" sldId="264"/>
        </pc:sldMkLst>
        <pc:spChg chg="mod">
          <ac:chgData name="Gina Butler" userId="cd7a3c4cbbb0f97d" providerId="LiveId" clId="{0768D812-0D33-4022-A532-B757EB5F5F81}" dt="2025-02-14T02:40:17.732" v="1863" actId="20577"/>
          <ac:spMkLst>
            <pc:docMk/>
            <pc:sldMk cId="535566711" sldId="264"/>
            <ac:spMk id="2" creationId="{6B9B7E2B-444A-512A-7054-B6AD8E40469E}"/>
          </ac:spMkLst>
        </pc:spChg>
        <pc:spChg chg="del">
          <ac:chgData name="Gina Butler" userId="cd7a3c4cbbb0f97d" providerId="LiveId" clId="{0768D812-0D33-4022-A532-B757EB5F5F81}" dt="2025-02-14T03:08:54.514" v="2061" actId="931"/>
          <ac:spMkLst>
            <pc:docMk/>
            <pc:sldMk cId="535566711" sldId="264"/>
            <ac:spMk id="3" creationId="{42A6A8E0-CDDE-D90A-4F79-09DD6B38F850}"/>
          </ac:spMkLst>
        </pc:spChg>
        <pc:picChg chg="add mod">
          <ac:chgData name="Gina Butler" userId="cd7a3c4cbbb0f97d" providerId="LiveId" clId="{0768D812-0D33-4022-A532-B757EB5F5F81}" dt="2025-02-14T03:09:19.983" v="2069" actId="962"/>
          <ac:picMkLst>
            <pc:docMk/>
            <pc:sldMk cId="535566711" sldId="264"/>
            <ac:picMk id="5" creationId="{8A29B377-20B5-204E-CE7C-C87DE3EE85EF}"/>
          </ac:picMkLst>
        </pc:picChg>
      </pc:sldChg>
      <pc:sldChg chg="addSp delSp modSp new mod setBg modClrScheme addAnim delDesignElem chgLayout">
        <pc:chgData name="Gina Butler" userId="cd7a3c4cbbb0f97d" providerId="LiveId" clId="{0768D812-0D33-4022-A532-B757EB5F5F81}" dt="2025-02-14T03:12:29.585" v="2137"/>
        <pc:sldMkLst>
          <pc:docMk/>
          <pc:sldMk cId="1918803502" sldId="265"/>
        </pc:sldMkLst>
        <pc:spChg chg="mod ord">
          <ac:chgData name="Gina Butler" userId="cd7a3c4cbbb0f97d" providerId="LiveId" clId="{0768D812-0D33-4022-A532-B757EB5F5F81}" dt="2025-02-14T02:47:29.645" v="1959" actId="700"/>
          <ac:spMkLst>
            <pc:docMk/>
            <pc:sldMk cId="1918803502" sldId="265"/>
            <ac:spMk id="2" creationId="{6E1DD9FA-D73D-6346-6630-62277D7BB85A}"/>
          </ac:spMkLst>
        </pc:spChg>
        <pc:spChg chg="add mod ord">
          <ac:chgData name="Gina Butler" userId="cd7a3c4cbbb0f97d" providerId="LiveId" clId="{0768D812-0D33-4022-A532-B757EB5F5F81}" dt="2025-02-14T02:47:29.645" v="1959" actId="700"/>
          <ac:spMkLst>
            <pc:docMk/>
            <pc:sldMk cId="1918803502" sldId="265"/>
            <ac:spMk id="3" creationId="{FD13D315-4B67-91C0-CAE0-2177712287EF}"/>
          </ac:spMkLst>
        </pc:spChg>
        <pc:spChg chg="add del">
          <ac:chgData name="Gina Butler" userId="cd7a3c4cbbb0f97d" providerId="LiveId" clId="{0768D812-0D33-4022-A532-B757EB5F5F81}" dt="2025-02-14T02:47:29.645" v="1959" actId="700"/>
          <ac:spMkLst>
            <pc:docMk/>
            <pc:sldMk cId="1918803502" sldId="265"/>
            <ac:spMk id="8" creationId="{6F5A5072-7B47-4D32-B52A-4EBBF590B8A5}"/>
          </ac:spMkLst>
        </pc:spChg>
        <pc:spChg chg="add del">
          <ac:chgData name="Gina Butler" userId="cd7a3c4cbbb0f97d" providerId="LiveId" clId="{0768D812-0D33-4022-A532-B757EB5F5F81}" dt="2025-02-14T02:47:29.645" v="1959" actId="700"/>
          <ac:spMkLst>
            <pc:docMk/>
            <pc:sldMk cId="1918803502" sldId="265"/>
            <ac:spMk id="10" creationId="{9715DAF0-AE1B-46C9-8A6B-DB2AA05AB91D}"/>
          </ac:spMkLst>
        </pc:spChg>
        <pc:spChg chg="add del">
          <ac:chgData name="Gina Butler" userId="cd7a3c4cbbb0f97d" providerId="LiveId" clId="{0768D812-0D33-4022-A532-B757EB5F5F81}" dt="2025-02-14T02:47:29.645" v="1959" actId="700"/>
          <ac:spMkLst>
            <pc:docMk/>
            <pc:sldMk cId="1918803502" sldId="265"/>
            <ac:spMk id="12" creationId="{6016219D-510E-4184-9090-6D5578A87BD1}"/>
          </ac:spMkLst>
        </pc:spChg>
        <pc:spChg chg="add del">
          <ac:chgData name="Gina Butler" userId="cd7a3c4cbbb0f97d" providerId="LiveId" clId="{0768D812-0D33-4022-A532-B757EB5F5F81}" dt="2025-02-14T02:47:29.645" v="1959" actId="700"/>
          <ac:spMkLst>
            <pc:docMk/>
            <pc:sldMk cId="1918803502" sldId="265"/>
            <ac:spMk id="14" creationId="{AFF4A713-7B75-4B21-90D7-5AB19547C728}"/>
          </ac:spMkLst>
        </pc:spChg>
        <pc:spChg chg="add del">
          <ac:chgData name="Gina Butler" userId="cd7a3c4cbbb0f97d" providerId="LiveId" clId="{0768D812-0D33-4022-A532-B757EB5F5F81}" dt="2025-02-14T02:47:29.645" v="1959" actId="700"/>
          <ac:spMkLst>
            <pc:docMk/>
            <pc:sldMk cId="1918803502" sldId="265"/>
            <ac:spMk id="16" creationId="{DC631C0B-6DA6-4E57-8231-CE32B3434A7E}"/>
          </ac:spMkLst>
        </pc:spChg>
        <pc:spChg chg="add del">
          <ac:chgData name="Gina Butler" userId="cd7a3c4cbbb0f97d" providerId="LiveId" clId="{0768D812-0D33-4022-A532-B757EB5F5F81}" dt="2025-02-14T02:47:29.645" v="1959" actId="700"/>
          <ac:spMkLst>
            <pc:docMk/>
            <pc:sldMk cId="1918803502" sldId="265"/>
            <ac:spMk id="18" creationId="{C29501E6-A978-4A61-9689-9085AF97A53A}"/>
          </ac:spMkLst>
        </pc:spChg>
      </pc:sldChg>
      <pc:sldChg chg="addSp delSp modSp new mod setBg">
        <pc:chgData name="Gina Butler" userId="cd7a3c4cbbb0f97d" providerId="LiveId" clId="{0768D812-0D33-4022-A532-B757EB5F5F81}" dt="2025-02-14T02:56:12.702" v="2060" actId="20577"/>
        <pc:sldMkLst>
          <pc:docMk/>
          <pc:sldMk cId="489979030" sldId="266"/>
        </pc:sldMkLst>
        <pc:spChg chg="mod ord">
          <ac:chgData name="Gina Butler" userId="cd7a3c4cbbb0f97d" providerId="LiveId" clId="{0768D812-0D33-4022-A532-B757EB5F5F81}" dt="2025-02-14T02:56:03.845" v="2055" actId="26606"/>
          <ac:spMkLst>
            <pc:docMk/>
            <pc:sldMk cId="489979030" sldId="266"/>
            <ac:spMk id="2" creationId="{DEB768C1-B8A7-A1EA-29E1-457E4F797590}"/>
          </ac:spMkLst>
        </pc:spChg>
        <pc:spChg chg="del">
          <ac:chgData name="Gina Butler" userId="cd7a3c4cbbb0f97d" providerId="LiveId" clId="{0768D812-0D33-4022-A532-B757EB5F5F81}" dt="2025-02-14T02:55:55.144" v="2054" actId="931"/>
          <ac:spMkLst>
            <pc:docMk/>
            <pc:sldMk cId="489979030" sldId="266"/>
            <ac:spMk id="3" creationId="{A4BC4E92-06C4-8D41-74AF-7183F2A4ACA4}"/>
          </ac:spMkLst>
        </pc:spChg>
        <pc:spChg chg="mod">
          <ac:chgData name="Gina Butler" userId="cd7a3c4cbbb0f97d" providerId="LiveId" clId="{0768D812-0D33-4022-A532-B757EB5F5F81}" dt="2025-02-14T02:56:12.702" v="2060" actId="20577"/>
          <ac:spMkLst>
            <pc:docMk/>
            <pc:sldMk cId="489979030" sldId="266"/>
            <ac:spMk id="4" creationId="{FF260431-630A-9BD3-890C-DC1A4921DB05}"/>
          </ac:spMkLst>
        </pc:spChg>
        <pc:spChg chg="add">
          <ac:chgData name="Gina Butler" userId="cd7a3c4cbbb0f97d" providerId="LiveId" clId="{0768D812-0D33-4022-A532-B757EB5F5F81}" dt="2025-02-14T02:56:03.845" v="2055" actId="26606"/>
          <ac:spMkLst>
            <pc:docMk/>
            <pc:sldMk cId="489979030" sldId="266"/>
            <ac:spMk id="11" creationId="{ECC07320-C2CA-4E29-8481-9D9E143C7788}"/>
          </ac:spMkLst>
        </pc:spChg>
        <pc:spChg chg="add">
          <ac:chgData name="Gina Butler" userId="cd7a3c4cbbb0f97d" providerId="LiveId" clId="{0768D812-0D33-4022-A532-B757EB5F5F81}" dt="2025-02-14T02:56:03.845" v="2055" actId="26606"/>
          <ac:spMkLst>
            <pc:docMk/>
            <pc:sldMk cId="489979030" sldId="266"/>
            <ac:spMk id="13" creationId="{178FB36B-5BFE-42CA-BC60-1115E0D95EEC}"/>
          </ac:spMkLst>
        </pc:spChg>
        <pc:picChg chg="add mod">
          <ac:chgData name="Gina Butler" userId="cd7a3c4cbbb0f97d" providerId="LiveId" clId="{0768D812-0D33-4022-A532-B757EB5F5F81}" dt="2025-02-14T02:56:03.845" v="2055" actId="26606"/>
          <ac:picMkLst>
            <pc:docMk/>
            <pc:sldMk cId="489979030" sldId="266"/>
            <ac:picMk id="6" creationId="{9E8FDF2D-5312-1E48-C733-1DFC0A577D2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3886-6893-4865-FB76-A7C84C19D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38012-C6FC-40C5-BA71-EF55B6A76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99E31-B486-D656-A7F3-83283862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E7E5-F24D-4F57-A543-FF42725286B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B03BA-5DDE-683D-0E7A-94E01DBD2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8987F-7003-E7E6-4C0F-999CEB53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C8D5-DD25-4F0A-9675-85B226F95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6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43B0-FDC7-1441-5CE2-1CFEAB59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50369-26A6-3BB2-0371-3D903143E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1E1B1-FBD9-AD9E-F9FD-B81A56BD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E7E5-F24D-4F57-A543-FF42725286B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055FD-420F-2467-10B5-4F1D672C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9AB9A-4630-1F69-488A-FF797B1B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C8D5-DD25-4F0A-9675-85B226F95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4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DDF605-F43E-F53C-5D92-E0C6DABB2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4F2BF-28B5-19B2-4857-3F4CF5E5F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2F080-25AE-C35B-B1EE-5E3C9A12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E7E5-F24D-4F57-A543-FF42725286B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11F36-1018-C133-ECB3-FA280400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F7863-F6CA-DDBE-ACE1-89A66EF3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C8D5-DD25-4F0A-9675-85B226F95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6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BDDB-30BF-EC57-2964-807880906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4FEF3-63FD-9711-C9D8-BEC60B0BF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F2E00-12DD-675B-5E9A-A61AE8C2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E7E5-F24D-4F57-A543-FF42725286B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D6A5A-1016-8F66-7619-5E12CF0D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D3AD3-474C-EA2D-5AAD-D4940EDF9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C8D5-DD25-4F0A-9675-85B226F95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979E-002A-3524-3B74-14CBB4C5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B8F4B-8BB2-A2D9-BF61-47D46F813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37D82-F1CD-B4D2-C3A3-C9E67305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E7E5-F24D-4F57-A543-FF42725286B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EA6C8-9040-2E1B-EF24-C2A9B87C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713BC-F463-9926-1A3E-0D705201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C8D5-DD25-4F0A-9675-85B226F95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4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918A-CE51-19F6-5A03-BACD744A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0BC7-5D35-3795-AC9E-0C534EA14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34C73-260F-5AC2-C3D5-D30BA7E0B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30568-B636-2DE3-24EB-D7D828E5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E7E5-F24D-4F57-A543-FF42725286B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31594-3AD4-884A-5725-27ADC417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8BD04-C279-3989-E2E7-51D39586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C8D5-DD25-4F0A-9675-85B226F95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7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9407-F8A9-B960-46F0-56B489231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62992-041A-E52A-B28E-C9B55EE84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EDF4A-DC29-844D-2A43-102DFDE01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1F80A-5998-A1F9-7A75-F9A7D9A5D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F6AAA-998F-B4DE-A079-6B495EBB4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9F83DD-D704-2CB6-F6C9-1806AA4D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E7E5-F24D-4F57-A543-FF42725286B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A89E5-8BB2-FFAF-DF76-A9A86FB2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D4D1D-555F-F91B-D427-465E22A1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C8D5-DD25-4F0A-9675-85B226F95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2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E37FB-82DB-B250-E45E-60190054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DAB0F-4BA7-D2DB-81A1-D84BE412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E7E5-F24D-4F57-A543-FF42725286B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8E898-CEA3-F9A5-8B72-FB3C68A7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87613-6CCB-0AFF-61CC-B08059D4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C8D5-DD25-4F0A-9675-85B226F95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8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C025A6-A5EE-9124-0D93-8FC76D43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E7E5-F24D-4F57-A543-FF42725286B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7AD58-7767-393D-06FC-2E5C3747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A5D06-A1E0-566A-C1BE-0153F525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C8D5-DD25-4F0A-9675-85B226F95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9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47DC-E374-4210-A1E3-DF8B6FB3C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18359-2363-005E-2903-B53B89156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C610F-760F-3905-B0FA-558B73748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B6145-B0C2-CE53-922F-28FD382F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E7E5-F24D-4F57-A543-FF42725286B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A31BA-20D4-DF5F-7D26-490FC011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E6795-4D21-D0EC-A4F2-8EE7D2E8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C8D5-DD25-4F0A-9675-85B226F95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6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7D05-99A2-BB1F-7D74-9CBEDA47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3AFF8B-6A75-8C38-1FEE-BEFAB3893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133A3-3EE6-099E-9AE8-EC7D54BDB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A54B1-8D59-8555-BC9C-BE62800BB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E7E5-F24D-4F57-A543-FF42725286B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3341E-CA3B-849E-2D1E-8F977D01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FD44B-63EF-2FC3-CAB3-E2CFE056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C8D5-DD25-4F0A-9675-85B226F95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0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82074-E17A-4752-A1BE-66536B8A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C96A1-CC20-D5AF-BC38-C70EE3D44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2EF28-F5EB-46CD-7AFA-02C86CC69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BCE7E5-F24D-4F57-A543-FF42725286B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2F168-5267-0CC3-C148-5A164EA2D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168A4-EA50-CA04-DE10-69304B2E0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0CC8D5-DD25-4F0A-9675-85B226F95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20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ycdatascience.com/blog/r/starbucks-store-location-analysis/?utm_source=chatgpt.com" TargetMode="External"/><Relationship Id="rId2" Type="http://schemas.openxmlformats.org/officeDocument/2006/relationships/hyperlink" Target="https://www.kaggle.com/datasets/kukuroo3/starbucks-locations-worldwide-2021-versio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hatgpt.com/" TargetMode="External"/><Relationship Id="rId5" Type="http://schemas.openxmlformats.org/officeDocument/2006/relationships/hyperlink" Target="https://www.kaggle.com/datasets/omarsobhy14/starbucks-store-location-2023" TargetMode="External"/><Relationship Id="rId4" Type="http://schemas.openxmlformats.org/officeDocument/2006/relationships/hyperlink" Target="https://www.kaggle.com/datasets/andradaolteanu/country-mapping-iso-continent-reg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B0B9A-6C23-8EF7-6573-A0B766B46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/>
              <a:t>WORLDWIDE</a:t>
            </a:r>
            <a:br>
              <a:rPr lang="en-US" sz="5200"/>
            </a:br>
            <a:r>
              <a:rPr lang="en-US" sz="5200"/>
              <a:t>STARBUCKS LOCATIONS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D852B-ED05-D6F2-0DAB-85BD48DBB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GROUP 10 </a:t>
            </a:r>
          </a:p>
          <a:p>
            <a:pPr algn="l"/>
            <a:r>
              <a:rPr lang="en-US" dirty="0"/>
              <a:t>THI KIM KHUE NGUYEN, MARCANTHONY SOLORZANO,</a:t>
            </a:r>
          </a:p>
          <a:p>
            <a:pPr algn="l"/>
            <a:r>
              <a:rPr lang="en-US" dirty="0"/>
              <a:t>NOAH STEVENS, </a:t>
            </a:r>
          </a:p>
          <a:p>
            <a:pPr algn="l"/>
            <a:r>
              <a:rPr lang="en-US" dirty="0"/>
              <a:t>GINA BUTLER</a:t>
            </a:r>
          </a:p>
        </p:txBody>
      </p:sp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6CF855F9-A101-8D46-E93C-54891865F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Marker">
            <a:extLst>
              <a:ext uri="{FF2B5EF4-FFF2-40B4-BE49-F238E27FC236}">
                <a16:creationId xmlns:a16="http://schemas.microsoft.com/office/drawing/2014/main" id="{2917B240-D181-4BD0-ADA6-22CCB597A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04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Barista preparing coffee">
            <a:extLst>
              <a:ext uri="{FF2B5EF4-FFF2-40B4-BE49-F238E27FC236}">
                <a16:creationId xmlns:a16="http://schemas.microsoft.com/office/drawing/2014/main" id="{9E8FDF2D-5312-1E48-C733-1DFC0A577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r="-1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B768C1-B8A7-A1EA-29E1-457E4F797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FLASK APP &amp; HTML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60431-630A-9BD3-890C-DC1A4921D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We worked </a:t>
            </a:r>
            <a:r>
              <a:rPr lang="en-US" sz="2400" dirty="0"/>
              <a:t>on the Flask App and HTML pages.</a:t>
            </a:r>
          </a:p>
        </p:txBody>
      </p:sp>
    </p:spTree>
    <p:extLst>
      <p:ext uri="{BB962C8B-B14F-4D97-AF65-F5344CB8AC3E}">
        <p14:creationId xmlns:p14="http://schemas.microsoft.com/office/powerpoint/2010/main" val="489979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tx2">
              <a:lumMod val="2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D9FA-D73D-6346-6630-62277D7BB85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138363" y="735013"/>
            <a:ext cx="10053637" cy="1933575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BIBLIOGRAPHY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3D315-4B67-91C0-CAE0-2177712287E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85988" y="3252788"/>
            <a:ext cx="10006012" cy="3076575"/>
          </a:xfrm>
        </p:spPr>
        <p:txBody>
          <a:bodyPr anchor="ctr">
            <a:normAutofit fontScale="77500" lnSpcReduction="20000"/>
          </a:bodyPr>
          <a:lstStyle/>
          <a:p>
            <a:pPr algn="l"/>
            <a:r>
              <a:rPr lang="en-US" sz="2400" dirty="0"/>
              <a:t>Starbucks Locations Worldwide 2021(</a:t>
            </a:r>
            <a:r>
              <a:rPr lang="en-US" sz="2400" dirty="0">
                <a:hlinkClick r:id="rId2"/>
              </a:rPr>
              <a:t>https://www.kaggle.com/datasets/kukuroo3/starbucks-locations-worldwide-2021-version</a:t>
            </a:r>
            <a:r>
              <a:rPr lang="en-US" sz="2400" dirty="0"/>
              <a:t>).</a:t>
            </a:r>
          </a:p>
          <a:p>
            <a:pPr algn="l"/>
            <a:r>
              <a:rPr lang="en-US" sz="2400" dirty="0"/>
              <a:t>nycdatascience.com blog: Starbucks Store Location Analysis (</a:t>
            </a:r>
            <a:r>
              <a:rPr lang="en-US" sz="2400" dirty="0">
                <a:hlinkClick r:id="rId3"/>
              </a:rPr>
              <a:t>https://nycdatascience.com/blog/r/starbucks-store-location-analysis/?utm_source=chatgpt.com</a:t>
            </a:r>
            <a:r>
              <a:rPr lang="en-US" sz="2400" dirty="0"/>
              <a:t>).</a:t>
            </a:r>
            <a:endParaRPr lang="en-US" dirty="0"/>
          </a:p>
          <a:p>
            <a:pPr algn="l"/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Country Mapping - ISO, Continent, Region (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https://www.kaggle.com/datasets/andradaolteanu/country-mapping-iso-continent-region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pPr algn="l"/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Starbucks Locations Worldwide 2023(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https://www.kaggle.com/datasets/omarsobhy14/starbucks-store-location-2023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pPr algn="l"/>
            <a:r>
              <a:rPr lang="en-US" sz="2400" dirty="0"/>
              <a:t>ChatGPT (</a:t>
            </a:r>
            <a:r>
              <a:rPr lang="en-US" sz="2400" dirty="0">
                <a:hlinkClick r:id="rId6"/>
              </a:rPr>
              <a:t>https://chatgpt.com/</a:t>
            </a:r>
            <a:r>
              <a:rPr lang="en-US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1880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Espresso shot pouring into cup">
            <a:extLst>
              <a:ext uri="{FF2B5EF4-FFF2-40B4-BE49-F238E27FC236}">
                <a16:creationId xmlns:a16="http://schemas.microsoft.com/office/drawing/2014/main" id="{AE82256B-6A1B-CD3B-7B26-93357BBB6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36D9F-D0F1-B6EB-DC5C-9BEA1D4A3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Topic of choice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33AE1-47B6-AFC1-274B-0E11A2401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We chose Starbucks coffee because we like coffee and have experienced Starbucks.  </a:t>
            </a: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Also, we thought it would be interesting to explore how many Starbucks locations there are in various countries. </a:t>
            </a: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2298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ECD7B8-A059-0247-F3C9-89F31794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INSPIRATION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E42B1B-2FCB-20AF-BC12-D702B8886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We were inspired by two datasets.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One was found on Kaggle.com: Starbucks Locations Worldwide 2021(https://www.kaggle.com/datasets/kukuroo3/starbucks-locations-worldwide-2021-version). 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The other was found on nycdatascience.com blog: Starbucks Store Location Analysis (https://nycdatascience.com/blog/r/starbucks-store-location-analysis/?utm_source=chatgpt.com).</a:t>
            </a:r>
          </a:p>
        </p:txBody>
      </p:sp>
      <p:pic>
        <p:nvPicPr>
          <p:cNvPr id="9" name="Content Placeholder 8" descr="Croissant and cappuccinos at cafe table">
            <a:extLst>
              <a:ext uri="{FF2B5EF4-FFF2-40B4-BE49-F238E27FC236}">
                <a16:creationId xmlns:a16="http://schemas.microsoft.com/office/drawing/2014/main" id="{D131ACBF-E6F4-6A0D-A560-41AA7555C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6" r="1972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8372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" name="Picture 26" descr="Question marks in a line and one question mark is lit">
            <a:extLst>
              <a:ext uri="{FF2B5EF4-FFF2-40B4-BE49-F238E27FC236}">
                <a16:creationId xmlns:a16="http://schemas.microsoft.com/office/drawing/2014/main" id="{96C339A4-20DF-FE7E-7B09-C5BE3AFCD8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056" b="13674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4C3B2F-5EA4-1359-C1B9-E8AD34D7B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985923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Questions Explored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CBB23-25AA-6DF7-3427-745478B11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2040"/>
            <a:ext cx="10515600" cy="13843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countries had the most Starbucks locations?</a:t>
            </a:r>
          </a:p>
          <a:p>
            <a:r>
              <a:rPr lang="en-US">
                <a:solidFill>
                  <a:srgbClr val="FFFFFF"/>
                </a:solidFill>
              </a:rPr>
              <a:t>Whether there’s a trend, as far  as how many Starbucks locations there are within a country?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30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DE17C-562F-5702-F07F-AAE78224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9" y="637762"/>
            <a:ext cx="2899568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47A6A-FF68-FD83-2F48-4B0655339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44775" y="637762"/>
            <a:ext cx="5600580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answer our questions, we downloaded two datasets from Kaggle.com: </a:t>
            </a:r>
          </a:p>
          <a:p>
            <a:r>
              <a:rPr lang="en-US" sz="3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Country Mapping - ISO, Continent, Region (https://www.kaggle.com/datasets/andradaolteanu/country-mapping-iso-continent-region)</a:t>
            </a:r>
          </a:p>
          <a:p>
            <a:r>
              <a:rPr lang="en-US" sz="3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Starbucks Locations Worldwide 2023(https://www.kaggle.com/datasets/omarsobhy14/starbucks-store-location-2023)</a:t>
            </a:r>
          </a:p>
        </p:txBody>
      </p:sp>
    </p:spTree>
    <p:extLst>
      <p:ext uri="{BB962C8B-B14F-4D97-AF65-F5344CB8AC3E}">
        <p14:creationId xmlns:p14="http://schemas.microsoft.com/office/powerpoint/2010/main" val="310552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tint val="95000"/>
              <a:satMod val="17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427C-3E7B-F832-4FD8-F8A5E815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2750A-84DF-9F91-DFDA-0FB6E9D0C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reviewed both datasets and decided on which columns to keep, drop, and convert data types.</a:t>
            </a:r>
          </a:p>
          <a:p>
            <a:r>
              <a:rPr lang="en-US" dirty="0"/>
              <a:t>Examples of what was done are reducing data down to only countries that are in English.</a:t>
            </a:r>
          </a:p>
          <a:p>
            <a:r>
              <a:rPr lang="en-US" dirty="0"/>
              <a:t>We did a LEFT JOIN to merge country and region data between the continent.csv and Starbucks.csv to keep the Starbucks.csv data.</a:t>
            </a:r>
          </a:p>
          <a:p>
            <a:r>
              <a:rPr lang="en-US" dirty="0"/>
              <a:t>Columns dropped were: </a:t>
            </a:r>
            <a:r>
              <a:rPr lang="en-US" b="0" dirty="0">
                <a:effectLst/>
                <a:latin typeface="Consolas" panose="020B0609020204030204" pitchFamily="49" charset="0"/>
              </a:rPr>
              <a:t>"Store Name", "Brand", "Ownership Type", "Postcode", "alpha-2", "Phone Number", "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Timezone</a:t>
            </a:r>
            <a:r>
              <a:rPr lang="en-US" b="0" dirty="0">
                <a:effectLst/>
                <a:latin typeface="Consolas" panose="020B0609020204030204" pitchFamily="49" charset="0"/>
              </a:rPr>
              <a:t>", and "Street Address“.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0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62522-3232-2310-7D95-62A608713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VISUALIZATIONS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FC401-A2AF-7CA5-8AC6-9EE8BE487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1815321"/>
            <a:ext cx="4805691" cy="2452510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From the cleaned data we generated a bar chart of the locations within the U.S.A.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Also, we generated two Sunburst charts depicting the percentage of locations worldwide including the United States and one excluding the United States. </a:t>
            </a:r>
          </a:p>
          <a:p>
            <a:pPr algn="l"/>
            <a:endParaRPr lang="en-US" sz="1000" dirty="0">
              <a:solidFill>
                <a:schemeClr val="tx2"/>
              </a:solidFill>
            </a:endParaRPr>
          </a:p>
        </p:txBody>
      </p:sp>
      <p:pic>
        <p:nvPicPr>
          <p:cNvPr id="8" name="Graphic 7" descr="Bar chart">
            <a:extLst>
              <a:ext uri="{FF2B5EF4-FFF2-40B4-BE49-F238E27FC236}">
                <a16:creationId xmlns:a16="http://schemas.microsoft.com/office/drawing/2014/main" id="{5B5EF107-3F1F-05EA-0D86-7C757EFDA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468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tint val="95000"/>
              <a:satMod val="17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7388-8E40-9B90-488B-D9739E3B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 OF U.S.A. STARBUCKS</a:t>
            </a:r>
          </a:p>
        </p:txBody>
      </p:sp>
      <p:pic>
        <p:nvPicPr>
          <p:cNvPr id="5" name="Content Placeholder 4" descr="A graph of a number of stores">
            <a:extLst>
              <a:ext uri="{FF2B5EF4-FFF2-40B4-BE49-F238E27FC236}">
                <a16:creationId xmlns:a16="http://schemas.microsoft.com/office/drawing/2014/main" id="{30A1701F-B5E6-1242-92A1-CC351EAE3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82" y="1825625"/>
            <a:ext cx="10441836" cy="4351338"/>
          </a:xfrm>
        </p:spPr>
      </p:pic>
    </p:spTree>
    <p:extLst>
      <p:ext uri="{BB962C8B-B14F-4D97-AF65-F5344CB8AC3E}">
        <p14:creationId xmlns:p14="http://schemas.microsoft.com/office/powerpoint/2010/main" val="186965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2">
              <a:lumMod val="2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7E2B-444A-512A-7054-B6AD8E404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SUNBURST OF WORLDWIDE STARBUCKS</a:t>
            </a:r>
          </a:p>
        </p:txBody>
      </p:sp>
      <p:pic>
        <p:nvPicPr>
          <p:cNvPr id="5" name="Content Placeholder 4" descr="A pie chart with numbers and percentages">
            <a:extLst>
              <a:ext uri="{FF2B5EF4-FFF2-40B4-BE49-F238E27FC236}">
                <a16:creationId xmlns:a16="http://schemas.microsoft.com/office/drawing/2014/main" id="{8A29B377-20B5-204E-CE7C-C87DE3EE8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" y="2286794"/>
            <a:ext cx="10487025" cy="3429000"/>
          </a:xfrm>
        </p:spPr>
      </p:pic>
    </p:spTree>
    <p:extLst>
      <p:ext uri="{BB962C8B-B14F-4D97-AF65-F5344CB8AC3E}">
        <p14:creationId xmlns:p14="http://schemas.microsoft.com/office/powerpoint/2010/main" val="535566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483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Consolas</vt:lpstr>
      <vt:lpstr>Office Theme</vt:lpstr>
      <vt:lpstr>WORLDWIDE STARBUCKS LOCATIONS</vt:lpstr>
      <vt:lpstr>Topic of choice</vt:lpstr>
      <vt:lpstr>INSPIRATION</vt:lpstr>
      <vt:lpstr>Questions Explored</vt:lpstr>
      <vt:lpstr>Datasets </vt:lpstr>
      <vt:lpstr>Data Cleaning</vt:lpstr>
      <vt:lpstr>VISUALIZATIONS</vt:lpstr>
      <vt:lpstr>BAR CHART OF U.S.A. STARBUCKS</vt:lpstr>
      <vt:lpstr>SUNBURST OF WORLDWIDE STARBUCKS</vt:lpstr>
      <vt:lpstr>FLASK APP &amp; HTML</vt:lpstr>
      <vt:lpstr>BIBLIOGRAPHY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Gina Butler</dc:creator>
  <cp:lastModifiedBy>Gina Butler</cp:lastModifiedBy>
  <cp:revision>1</cp:revision>
  <dcterms:created xsi:type="dcterms:W3CDTF">2025-02-14T00:24:01Z</dcterms:created>
  <dcterms:modified xsi:type="dcterms:W3CDTF">2025-02-14T03:17:42Z</dcterms:modified>
</cp:coreProperties>
</file>