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33"/>
  </p:notesMasterIdLst>
  <p:sldIdLst>
    <p:sldId id="258" r:id="rId2"/>
    <p:sldId id="257" r:id="rId3"/>
    <p:sldId id="259" r:id="rId4"/>
    <p:sldId id="260" r:id="rId5"/>
    <p:sldId id="261" r:id="rId6"/>
    <p:sldId id="262" r:id="rId7"/>
    <p:sldId id="263" r:id="rId8"/>
    <p:sldId id="264" r:id="rId9"/>
    <p:sldId id="265" r:id="rId10"/>
    <p:sldId id="266" r:id="rId11"/>
    <p:sldId id="268" r:id="rId12"/>
    <p:sldId id="267" r:id="rId13"/>
    <p:sldId id="269" r:id="rId14"/>
    <p:sldId id="270" r:id="rId15"/>
    <p:sldId id="272" r:id="rId16"/>
    <p:sldId id="271" r:id="rId17"/>
    <p:sldId id="273" r:id="rId18"/>
    <p:sldId id="274" r:id="rId19"/>
    <p:sldId id="275" r:id="rId20"/>
    <p:sldId id="276" r:id="rId21"/>
    <p:sldId id="277" r:id="rId22"/>
    <p:sldId id="278" r:id="rId23"/>
    <p:sldId id="279" r:id="rId24"/>
    <p:sldId id="280" r:id="rId25"/>
    <p:sldId id="281" r:id="rId26"/>
    <p:sldId id="282" r:id="rId27"/>
    <p:sldId id="283" r:id="rId28"/>
    <p:sldId id="284" r:id="rId29"/>
    <p:sldId id="285" r:id="rId30"/>
    <p:sldId id="286" r:id="rId31"/>
    <p:sldId id="287" r:id="rId32"/>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0DCE3916-B725-4998-A4D5-6EEEA3CF6197}" v="417" dt="2025-03-01T02:20:57.624"/>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2912" autoAdjust="0"/>
  </p:normalViewPr>
  <p:slideViewPr>
    <p:cSldViewPr snapToGrid="0">
      <p:cViewPr>
        <p:scale>
          <a:sx n="70" d="100"/>
          <a:sy n="70" d="100"/>
        </p:scale>
        <p:origin x="1066" y="245"/>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microsoft.com/office/2015/10/relationships/revisionInfo" Target="revisionInfo.xml"/><Relationship Id="rId21" Type="http://schemas.openxmlformats.org/officeDocument/2006/relationships/slide" Target="slides/slide20.xml"/><Relationship Id="rId34"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notesMaster" Target="notesMasters/notesMaster1.xml"/><Relationship Id="rId38"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viewProps" Target="viewProps.xml"/><Relationship Id="rId8" Type="http://schemas.openxmlformats.org/officeDocument/2006/relationships/slide" Target="slides/slide7.xml"/><Relationship Id="rId3" Type="http://schemas.openxmlformats.org/officeDocument/2006/relationships/slide" Target="slides/slide2.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Pham Lan" userId="1e35476b906a1eb3" providerId="LiveId" clId="{0DCE3916-B725-4998-A4D5-6EEEA3CF6197}"/>
    <pc:docChg chg="undo custSel addSld delSld modSld modMainMaster">
      <pc:chgData name="Pham Lan" userId="1e35476b906a1eb3" providerId="LiveId" clId="{0DCE3916-B725-4998-A4D5-6EEEA3CF6197}" dt="2025-03-01T05:49:39.090" v="8452" actId="20577"/>
      <pc:docMkLst>
        <pc:docMk/>
      </pc:docMkLst>
      <pc:sldChg chg="modSp new del">
        <pc:chgData name="Pham Lan" userId="1e35476b906a1eb3" providerId="LiveId" clId="{0DCE3916-B725-4998-A4D5-6EEEA3CF6197}" dt="2025-02-28T21:46:19.983" v="56" actId="47"/>
        <pc:sldMkLst>
          <pc:docMk/>
          <pc:sldMk cId="2344936653" sldId="256"/>
        </pc:sldMkLst>
        <pc:spChg chg="mod">
          <ac:chgData name="Pham Lan" userId="1e35476b906a1eb3" providerId="LiveId" clId="{0DCE3916-B725-4998-A4D5-6EEEA3CF6197}" dt="2025-02-28T21:40:54.496" v="1"/>
          <ac:spMkLst>
            <pc:docMk/>
            <pc:sldMk cId="2344936653" sldId="256"/>
            <ac:spMk id="2" creationId="{60833FFD-252C-5AF0-6F20-B38FA6A97039}"/>
          </ac:spMkLst>
        </pc:spChg>
        <pc:spChg chg="mod">
          <ac:chgData name="Pham Lan" userId="1e35476b906a1eb3" providerId="LiveId" clId="{0DCE3916-B725-4998-A4D5-6EEEA3CF6197}" dt="2025-02-28T21:40:54.496" v="1"/>
          <ac:spMkLst>
            <pc:docMk/>
            <pc:sldMk cId="2344936653" sldId="256"/>
            <ac:spMk id="3" creationId="{AABFE580-F965-B262-3B7D-CBB7F0386A56}"/>
          </ac:spMkLst>
        </pc:spChg>
      </pc:sldChg>
      <pc:sldChg chg="modSp new mod">
        <pc:chgData name="Pham Lan" userId="1e35476b906a1eb3" providerId="LiveId" clId="{0DCE3916-B725-4998-A4D5-6EEEA3CF6197}" dt="2025-02-28T21:55:00.487" v="1124" actId="27636"/>
        <pc:sldMkLst>
          <pc:docMk/>
          <pc:sldMk cId="1612238828" sldId="257"/>
        </pc:sldMkLst>
        <pc:spChg chg="mod">
          <ac:chgData name="Pham Lan" userId="1e35476b906a1eb3" providerId="LiveId" clId="{0DCE3916-B725-4998-A4D5-6EEEA3CF6197}" dt="2025-02-28T21:46:58.070" v="87" actId="20577"/>
          <ac:spMkLst>
            <pc:docMk/>
            <pc:sldMk cId="1612238828" sldId="257"/>
            <ac:spMk id="2" creationId="{F7DBE398-3C68-AE41-419D-735FAF056660}"/>
          </ac:spMkLst>
        </pc:spChg>
        <pc:spChg chg="mod">
          <ac:chgData name="Pham Lan" userId="1e35476b906a1eb3" providerId="LiveId" clId="{0DCE3916-B725-4998-A4D5-6EEEA3CF6197}" dt="2025-02-28T21:55:00.487" v="1124" actId="27636"/>
          <ac:spMkLst>
            <pc:docMk/>
            <pc:sldMk cId="1612238828" sldId="257"/>
            <ac:spMk id="3" creationId="{9CB3C73C-21B3-9A1E-F946-822352B6A625}"/>
          </ac:spMkLst>
        </pc:spChg>
      </pc:sldChg>
      <pc:sldChg chg="delSp add setBg delDesignElem">
        <pc:chgData name="Pham Lan" userId="1e35476b906a1eb3" providerId="LiveId" clId="{0DCE3916-B725-4998-A4D5-6EEEA3CF6197}" dt="2025-02-28T21:46:15.300" v="55"/>
        <pc:sldMkLst>
          <pc:docMk/>
          <pc:sldMk cId="2535827308" sldId="258"/>
        </pc:sldMkLst>
        <pc:spChg chg="del">
          <ac:chgData name="Pham Lan" userId="1e35476b906a1eb3" providerId="LiveId" clId="{0DCE3916-B725-4998-A4D5-6EEEA3CF6197}" dt="2025-02-28T21:46:15.300" v="55"/>
          <ac:spMkLst>
            <pc:docMk/>
            <pc:sldMk cId="2535827308" sldId="258"/>
            <ac:spMk id="12" creationId="{C1DD1A8A-57D5-4A81-AD04-532B043C5611}"/>
          </ac:spMkLst>
        </pc:spChg>
        <pc:spChg chg="del">
          <ac:chgData name="Pham Lan" userId="1e35476b906a1eb3" providerId="LiveId" clId="{0DCE3916-B725-4998-A4D5-6EEEA3CF6197}" dt="2025-02-28T21:46:15.300" v="55"/>
          <ac:spMkLst>
            <pc:docMk/>
            <pc:sldMk cId="2535827308" sldId="258"/>
            <ac:spMk id="14" creationId="{007891EC-4501-44ED-A8C8-B11B6DB767AB}"/>
          </ac:spMkLst>
        </pc:spChg>
      </pc:sldChg>
      <pc:sldChg chg="addSp modSp new modNotesTx">
        <pc:chgData name="Pham Lan" userId="1e35476b906a1eb3" providerId="LiveId" clId="{0DCE3916-B725-4998-A4D5-6EEEA3CF6197}" dt="2025-03-01T05:48:19.266" v="8426" actId="20577"/>
        <pc:sldMkLst>
          <pc:docMk/>
          <pc:sldMk cId="3646905505" sldId="259"/>
        </pc:sldMkLst>
        <pc:picChg chg="add mod">
          <ac:chgData name="Pham Lan" userId="1e35476b906a1eb3" providerId="LiveId" clId="{0DCE3916-B725-4998-A4D5-6EEEA3CF6197}" dt="2025-02-28T21:59:06.420" v="1126"/>
          <ac:picMkLst>
            <pc:docMk/>
            <pc:sldMk cId="3646905505" sldId="259"/>
            <ac:picMk id="4" creationId="{843AF368-11AE-C6F3-C77A-638A0286C791}"/>
          </ac:picMkLst>
        </pc:picChg>
      </pc:sldChg>
      <pc:sldChg chg="modSp new mod">
        <pc:chgData name="Pham Lan" userId="1e35476b906a1eb3" providerId="LiveId" clId="{0DCE3916-B725-4998-A4D5-6EEEA3CF6197}" dt="2025-02-28T22:06:17.338" v="1351" actId="207"/>
        <pc:sldMkLst>
          <pc:docMk/>
          <pc:sldMk cId="2003052121" sldId="260"/>
        </pc:sldMkLst>
        <pc:spChg chg="mod">
          <ac:chgData name="Pham Lan" userId="1e35476b906a1eb3" providerId="LiveId" clId="{0DCE3916-B725-4998-A4D5-6EEEA3CF6197}" dt="2025-02-28T21:59:22.628" v="1164" actId="20577"/>
          <ac:spMkLst>
            <pc:docMk/>
            <pc:sldMk cId="2003052121" sldId="260"/>
            <ac:spMk id="2" creationId="{0BC311E2-5284-432C-7362-78C6B880B890}"/>
          </ac:spMkLst>
        </pc:spChg>
        <pc:spChg chg="mod">
          <ac:chgData name="Pham Lan" userId="1e35476b906a1eb3" providerId="LiveId" clId="{0DCE3916-B725-4998-A4D5-6EEEA3CF6197}" dt="2025-02-28T22:06:17.338" v="1351" actId="207"/>
          <ac:spMkLst>
            <pc:docMk/>
            <pc:sldMk cId="2003052121" sldId="260"/>
            <ac:spMk id="3" creationId="{FBA34197-C366-8A34-CFBE-523160305A84}"/>
          </ac:spMkLst>
        </pc:spChg>
      </pc:sldChg>
      <pc:sldChg chg="modSp new mod">
        <pc:chgData name="Pham Lan" userId="1e35476b906a1eb3" providerId="LiveId" clId="{0DCE3916-B725-4998-A4D5-6EEEA3CF6197}" dt="2025-02-28T22:13:17.258" v="1461" actId="207"/>
        <pc:sldMkLst>
          <pc:docMk/>
          <pc:sldMk cId="1864674327" sldId="261"/>
        </pc:sldMkLst>
        <pc:spChg chg="mod">
          <ac:chgData name="Pham Lan" userId="1e35476b906a1eb3" providerId="LiveId" clId="{0DCE3916-B725-4998-A4D5-6EEEA3CF6197}" dt="2025-02-28T22:07:54.885" v="1392" actId="122"/>
          <ac:spMkLst>
            <pc:docMk/>
            <pc:sldMk cId="1864674327" sldId="261"/>
            <ac:spMk id="2" creationId="{73DA7927-56E9-9B57-48AD-19EDB756956C}"/>
          </ac:spMkLst>
        </pc:spChg>
        <pc:spChg chg="mod">
          <ac:chgData name="Pham Lan" userId="1e35476b906a1eb3" providerId="LiveId" clId="{0DCE3916-B725-4998-A4D5-6EEEA3CF6197}" dt="2025-02-28T22:13:17.258" v="1461" actId="207"/>
          <ac:spMkLst>
            <pc:docMk/>
            <pc:sldMk cId="1864674327" sldId="261"/>
            <ac:spMk id="3" creationId="{2A49B09E-BD2C-2E42-6D32-FBBAEDE74BC1}"/>
          </ac:spMkLst>
        </pc:spChg>
      </pc:sldChg>
      <pc:sldChg chg="modSp new mod">
        <pc:chgData name="Pham Lan" userId="1e35476b906a1eb3" providerId="LiveId" clId="{0DCE3916-B725-4998-A4D5-6EEEA3CF6197}" dt="2025-03-01T05:49:39.090" v="8452" actId="20577"/>
        <pc:sldMkLst>
          <pc:docMk/>
          <pc:sldMk cId="3463868117" sldId="262"/>
        </pc:sldMkLst>
        <pc:spChg chg="mod">
          <ac:chgData name="Pham Lan" userId="1e35476b906a1eb3" providerId="LiveId" clId="{0DCE3916-B725-4998-A4D5-6EEEA3CF6197}" dt="2025-03-01T05:49:39.090" v="8452" actId="20577"/>
          <ac:spMkLst>
            <pc:docMk/>
            <pc:sldMk cId="3463868117" sldId="262"/>
            <ac:spMk id="2" creationId="{F453E3BD-01DF-C42C-D92D-2557B26CF099}"/>
          </ac:spMkLst>
        </pc:spChg>
        <pc:spChg chg="mod">
          <ac:chgData name="Pham Lan" userId="1e35476b906a1eb3" providerId="LiveId" clId="{0DCE3916-B725-4998-A4D5-6EEEA3CF6197}" dt="2025-02-28T22:18:19.438" v="1717" actId="20577"/>
          <ac:spMkLst>
            <pc:docMk/>
            <pc:sldMk cId="3463868117" sldId="262"/>
            <ac:spMk id="3" creationId="{F5594961-A90E-FBB9-22C8-9178A6BAF2C7}"/>
          </ac:spMkLst>
        </pc:spChg>
      </pc:sldChg>
      <pc:sldChg chg="modSp new mod">
        <pc:chgData name="Pham Lan" userId="1e35476b906a1eb3" providerId="LiveId" clId="{0DCE3916-B725-4998-A4D5-6EEEA3CF6197}" dt="2025-02-28T22:23:39.674" v="1885" actId="207"/>
        <pc:sldMkLst>
          <pc:docMk/>
          <pc:sldMk cId="259269750" sldId="263"/>
        </pc:sldMkLst>
        <pc:spChg chg="mod">
          <ac:chgData name="Pham Lan" userId="1e35476b906a1eb3" providerId="LiveId" clId="{0DCE3916-B725-4998-A4D5-6EEEA3CF6197}" dt="2025-02-28T22:19:46.838" v="1782" actId="20577"/>
          <ac:spMkLst>
            <pc:docMk/>
            <pc:sldMk cId="259269750" sldId="263"/>
            <ac:spMk id="2" creationId="{45D6E45D-1087-6B5E-90BE-51D9BF85BE3F}"/>
          </ac:spMkLst>
        </pc:spChg>
        <pc:spChg chg="mod">
          <ac:chgData name="Pham Lan" userId="1e35476b906a1eb3" providerId="LiveId" clId="{0DCE3916-B725-4998-A4D5-6EEEA3CF6197}" dt="2025-02-28T22:23:39.674" v="1885" actId="207"/>
          <ac:spMkLst>
            <pc:docMk/>
            <pc:sldMk cId="259269750" sldId="263"/>
            <ac:spMk id="3" creationId="{1BB855E0-AFAF-ED0E-5392-34D00B9D01E1}"/>
          </ac:spMkLst>
        </pc:spChg>
      </pc:sldChg>
      <pc:sldChg chg="modSp new mod">
        <pc:chgData name="Pham Lan" userId="1e35476b906a1eb3" providerId="LiveId" clId="{0DCE3916-B725-4998-A4D5-6EEEA3CF6197}" dt="2025-02-28T22:26:59.674" v="2291" actId="20577"/>
        <pc:sldMkLst>
          <pc:docMk/>
          <pc:sldMk cId="3147362255" sldId="264"/>
        </pc:sldMkLst>
        <pc:spChg chg="mod">
          <ac:chgData name="Pham Lan" userId="1e35476b906a1eb3" providerId="LiveId" clId="{0DCE3916-B725-4998-A4D5-6EEEA3CF6197}" dt="2025-02-28T22:23:58.465" v="1958" actId="20577"/>
          <ac:spMkLst>
            <pc:docMk/>
            <pc:sldMk cId="3147362255" sldId="264"/>
            <ac:spMk id="2" creationId="{0E794D99-CF56-9BE7-B4F9-467CF39650BC}"/>
          </ac:spMkLst>
        </pc:spChg>
        <pc:spChg chg="mod">
          <ac:chgData name="Pham Lan" userId="1e35476b906a1eb3" providerId="LiveId" clId="{0DCE3916-B725-4998-A4D5-6EEEA3CF6197}" dt="2025-02-28T22:26:59.674" v="2291" actId="20577"/>
          <ac:spMkLst>
            <pc:docMk/>
            <pc:sldMk cId="3147362255" sldId="264"/>
            <ac:spMk id="3" creationId="{1AEF97AE-6D76-85E6-227E-71D10A5F4957}"/>
          </ac:spMkLst>
        </pc:spChg>
      </pc:sldChg>
      <pc:sldChg chg="modSp new mod">
        <pc:chgData name="Pham Lan" userId="1e35476b906a1eb3" providerId="LiveId" clId="{0DCE3916-B725-4998-A4D5-6EEEA3CF6197}" dt="2025-02-28T22:30:05.011" v="2406" actId="20577"/>
        <pc:sldMkLst>
          <pc:docMk/>
          <pc:sldMk cId="984514993" sldId="265"/>
        </pc:sldMkLst>
        <pc:spChg chg="mod">
          <ac:chgData name="Pham Lan" userId="1e35476b906a1eb3" providerId="LiveId" clId="{0DCE3916-B725-4998-A4D5-6EEEA3CF6197}" dt="2025-02-28T22:27:33.351" v="2354" actId="5793"/>
          <ac:spMkLst>
            <pc:docMk/>
            <pc:sldMk cId="984514993" sldId="265"/>
            <ac:spMk id="2" creationId="{67C5FB7D-F791-44A0-CB31-5F2FEFAF7EBD}"/>
          </ac:spMkLst>
        </pc:spChg>
        <pc:spChg chg="mod">
          <ac:chgData name="Pham Lan" userId="1e35476b906a1eb3" providerId="LiveId" clId="{0DCE3916-B725-4998-A4D5-6EEEA3CF6197}" dt="2025-02-28T22:30:05.011" v="2406" actId="20577"/>
          <ac:spMkLst>
            <pc:docMk/>
            <pc:sldMk cId="984514993" sldId="265"/>
            <ac:spMk id="3" creationId="{2B00286E-49D3-8FFC-1CDA-F89817C3435D}"/>
          </ac:spMkLst>
        </pc:spChg>
      </pc:sldChg>
      <pc:sldChg chg="addSp delSp modSp new mod modClrScheme chgLayout">
        <pc:chgData name="Pham Lan" userId="1e35476b906a1eb3" providerId="LiveId" clId="{0DCE3916-B725-4998-A4D5-6EEEA3CF6197}" dt="2025-02-28T22:34:49.424" v="2707" actId="14100"/>
        <pc:sldMkLst>
          <pc:docMk/>
          <pc:sldMk cId="680233730" sldId="266"/>
        </pc:sldMkLst>
        <pc:spChg chg="mod ord">
          <ac:chgData name="Pham Lan" userId="1e35476b906a1eb3" providerId="LiveId" clId="{0DCE3916-B725-4998-A4D5-6EEEA3CF6197}" dt="2025-02-28T22:30:51.740" v="2531" actId="700"/>
          <ac:spMkLst>
            <pc:docMk/>
            <pc:sldMk cId="680233730" sldId="266"/>
            <ac:spMk id="2" creationId="{8D90B027-F0A2-0B36-EAD1-D5346E1FE3FA}"/>
          </ac:spMkLst>
        </pc:spChg>
        <pc:spChg chg="del mod ord">
          <ac:chgData name="Pham Lan" userId="1e35476b906a1eb3" providerId="LiveId" clId="{0DCE3916-B725-4998-A4D5-6EEEA3CF6197}" dt="2025-02-28T22:30:51.740" v="2531" actId="700"/>
          <ac:spMkLst>
            <pc:docMk/>
            <pc:sldMk cId="680233730" sldId="266"/>
            <ac:spMk id="3" creationId="{73E8481C-F70D-AFB1-E7E2-186419A583C4}"/>
          </ac:spMkLst>
        </pc:spChg>
        <pc:spChg chg="add mod ord">
          <ac:chgData name="Pham Lan" userId="1e35476b906a1eb3" providerId="LiveId" clId="{0DCE3916-B725-4998-A4D5-6EEEA3CF6197}" dt="2025-02-28T22:30:57.695" v="2580" actId="20577"/>
          <ac:spMkLst>
            <pc:docMk/>
            <pc:sldMk cId="680233730" sldId="266"/>
            <ac:spMk id="4" creationId="{26B0D344-A8AA-7B90-79C5-3105EAC603D9}"/>
          </ac:spMkLst>
        </pc:spChg>
        <pc:spChg chg="add mod ord">
          <ac:chgData name="Pham Lan" userId="1e35476b906a1eb3" providerId="LiveId" clId="{0DCE3916-B725-4998-A4D5-6EEEA3CF6197}" dt="2025-02-28T22:34:46.149" v="2706" actId="14100"/>
          <ac:spMkLst>
            <pc:docMk/>
            <pc:sldMk cId="680233730" sldId="266"/>
            <ac:spMk id="5" creationId="{A94D2CDF-DAE8-CEB1-A012-E68E1FE4A5D1}"/>
          </ac:spMkLst>
        </pc:spChg>
        <pc:spChg chg="add mod ord">
          <ac:chgData name="Pham Lan" userId="1e35476b906a1eb3" providerId="LiveId" clId="{0DCE3916-B725-4998-A4D5-6EEEA3CF6197}" dt="2025-02-28T22:31:01.304" v="2616" actId="20577"/>
          <ac:spMkLst>
            <pc:docMk/>
            <pc:sldMk cId="680233730" sldId="266"/>
            <ac:spMk id="6" creationId="{8DF84701-BE00-95CA-8E97-08447329AD9C}"/>
          </ac:spMkLst>
        </pc:spChg>
        <pc:spChg chg="add mod ord">
          <ac:chgData name="Pham Lan" userId="1e35476b906a1eb3" providerId="LiveId" clId="{0DCE3916-B725-4998-A4D5-6EEEA3CF6197}" dt="2025-02-28T22:34:49.424" v="2707" actId="14100"/>
          <ac:spMkLst>
            <pc:docMk/>
            <pc:sldMk cId="680233730" sldId="266"/>
            <ac:spMk id="7" creationId="{8A36A85E-2126-A5DD-5810-24CDEA73DB26}"/>
          </ac:spMkLst>
        </pc:spChg>
      </pc:sldChg>
      <pc:sldChg chg="addSp delSp modSp new mod modClrScheme chgLayout">
        <pc:chgData name="Pham Lan" userId="1e35476b906a1eb3" providerId="LiveId" clId="{0DCE3916-B725-4998-A4D5-6EEEA3CF6197}" dt="2025-02-28T23:23:19.072" v="3080" actId="1076"/>
        <pc:sldMkLst>
          <pc:docMk/>
          <pc:sldMk cId="182163564" sldId="267"/>
        </pc:sldMkLst>
        <pc:spChg chg="del mod ord">
          <ac:chgData name="Pham Lan" userId="1e35476b906a1eb3" providerId="LiveId" clId="{0DCE3916-B725-4998-A4D5-6EEEA3CF6197}" dt="2025-02-28T22:34:59.015" v="2709" actId="700"/>
          <ac:spMkLst>
            <pc:docMk/>
            <pc:sldMk cId="182163564" sldId="267"/>
            <ac:spMk id="2" creationId="{669712DF-E03F-E919-89AB-A1936B421D59}"/>
          </ac:spMkLst>
        </pc:spChg>
        <pc:spChg chg="del">
          <ac:chgData name="Pham Lan" userId="1e35476b906a1eb3" providerId="LiveId" clId="{0DCE3916-B725-4998-A4D5-6EEEA3CF6197}" dt="2025-02-28T22:34:59.015" v="2709" actId="700"/>
          <ac:spMkLst>
            <pc:docMk/>
            <pc:sldMk cId="182163564" sldId="267"/>
            <ac:spMk id="3" creationId="{7343FF01-FF04-DC81-5E7D-0A3E148A9FF7}"/>
          </ac:spMkLst>
        </pc:spChg>
        <pc:spChg chg="del mod ord">
          <ac:chgData name="Pham Lan" userId="1e35476b906a1eb3" providerId="LiveId" clId="{0DCE3916-B725-4998-A4D5-6EEEA3CF6197}" dt="2025-02-28T22:34:59.015" v="2709" actId="700"/>
          <ac:spMkLst>
            <pc:docMk/>
            <pc:sldMk cId="182163564" sldId="267"/>
            <ac:spMk id="4" creationId="{29FFC9ED-E15E-66F2-EBF4-EB50182A594B}"/>
          </ac:spMkLst>
        </pc:spChg>
        <pc:spChg chg="del">
          <ac:chgData name="Pham Lan" userId="1e35476b906a1eb3" providerId="LiveId" clId="{0DCE3916-B725-4998-A4D5-6EEEA3CF6197}" dt="2025-02-28T22:34:59.015" v="2709" actId="700"/>
          <ac:spMkLst>
            <pc:docMk/>
            <pc:sldMk cId="182163564" sldId="267"/>
            <ac:spMk id="5" creationId="{9A42365B-C751-BB32-BF74-0BA7FA7A910D}"/>
          </ac:spMkLst>
        </pc:spChg>
        <pc:spChg chg="del">
          <ac:chgData name="Pham Lan" userId="1e35476b906a1eb3" providerId="LiveId" clId="{0DCE3916-B725-4998-A4D5-6EEEA3CF6197}" dt="2025-02-28T22:34:59.015" v="2709" actId="700"/>
          <ac:spMkLst>
            <pc:docMk/>
            <pc:sldMk cId="182163564" sldId="267"/>
            <ac:spMk id="6" creationId="{6F046744-AAC6-2CD4-778D-AA24A49D349B}"/>
          </ac:spMkLst>
        </pc:spChg>
        <pc:spChg chg="add mod ord">
          <ac:chgData name="Pham Lan" userId="1e35476b906a1eb3" providerId="LiveId" clId="{0DCE3916-B725-4998-A4D5-6EEEA3CF6197}" dt="2025-02-28T23:16:11.782" v="2830" actId="20577"/>
          <ac:spMkLst>
            <pc:docMk/>
            <pc:sldMk cId="182163564" sldId="267"/>
            <ac:spMk id="7" creationId="{DC0E7A91-2B93-0A9A-1189-E4A6EF67DD8F}"/>
          </ac:spMkLst>
        </pc:spChg>
        <pc:spChg chg="add mod ord">
          <ac:chgData name="Pham Lan" userId="1e35476b906a1eb3" providerId="LiveId" clId="{0DCE3916-B725-4998-A4D5-6EEEA3CF6197}" dt="2025-02-28T23:23:14.765" v="3079" actId="255"/>
          <ac:spMkLst>
            <pc:docMk/>
            <pc:sldMk cId="182163564" sldId="267"/>
            <ac:spMk id="8" creationId="{31DE3B27-3940-3039-4314-D63C6988FE74}"/>
          </ac:spMkLst>
        </pc:spChg>
        <pc:picChg chg="add mod">
          <ac:chgData name="Pham Lan" userId="1e35476b906a1eb3" providerId="LiveId" clId="{0DCE3916-B725-4998-A4D5-6EEEA3CF6197}" dt="2025-02-28T23:23:19.072" v="3080" actId="1076"/>
          <ac:picMkLst>
            <pc:docMk/>
            <pc:sldMk cId="182163564" sldId="267"/>
            <ac:picMk id="10" creationId="{57E141DE-CDDC-8B8D-C5F1-58D7A03B5446}"/>
          </ac:picMkLst>
        </pc:picChg>
      </pc:sldChg>
      <pc:sldChg chg="modSp add mod">
        <pc:chgData name="Pham Lan" userId="1e35476b906a1eb3" providerId="LiveId" clId="{0DCE3916-B725-4998-A4D5-6EEEA3CF6197}" dt="2025-02-28T22:39:16.462" v="2792" actId="20577"/>
        <pc:sldMkLst>
          <pc:docMk/>
          <pc:sldMk cId="476969734" sldId="268"/>
        </pc:sldMkLst>
        <pc:spChg chg="mod">
          <ac:chgData name="Pham Lan" userId="1e35476b906a1eb3" providerId="LiveId" clId="{0DCE3916-B725-4998-A4D5-6EEEA3CF6197}" dt="2025-02-28T22:39:00.562" v="2788" actId="20577"/>
          <ac:spMkLst>
            <pc:docMk/>
            <pc:sldMk cId="476969734" sldId="268"/>
            <ac:spMk id="5" creationId="{6723E108-237F-C99D-379A-1EA1F61667B9}"/>
          </ac:spMkLst>
        </pc:spChg>
        <pc:spChg chg="mod">
          <ac:chgData name="Pham Lan" userId="1e35476b906a1eb3" providerId="LiveId" clId="{0DCE3916-B725-4998-A4D5-6EEEA3CF6197}" dt="2025-02-28T22:39:16.462" v="2792" actId="20577"/>
          <ac:spMkLst>
            <pc:docMk/>
            <pc:sldMk cId="476969734" sldId="268"/>
            <ac:spMk id="7" creationId="{9804B145-35CB-F058-B3A5-B2F344E1383F}"/>
          </ac:spMkLst>
        </pc:spChg>
      </pc:sldChg>
      <pc:sldChg chg="addSp modSp new mod">
        <pc:chgData name="Pham Lan" userId="1e35476b906a1eb3" providerId="LiveId" clId="{0DCE3916-B725-4998-A4D5-6EEEA3CF6197}" dt="2025-03-01T01:06:08.149" v="3208" actId="207"/>
        <pc:sldMkLst>
          <pc:docMk/>
          <pc:sldMk cId="1929104076" sldId="269"/>
        </pc:sldMkLst>
        <pc:spChg chg="mod">
          <ac:chgData name="Pham Lan" userId="1e35476b906a1eb3" providerId="LiveId" clId="{0DCE3916-B725-4998-A4D5-6EEEA3CF6197}" dt="2025-03-01T01:02:25.657" v="3117" actId="20577"/>
          <ac:spMkLst>
            <pc:docMk/>
            <pc:sldMk cId="1929104076" sldId="269"/>
            <ac:spMk id="2" creationId="{82D11A3A-AFD1-6055-6871-1203E239906C}"/>
          </ac:spMkLst>
        </pc:spChg>
        <pc:spChg chg="mod">
          <ac:chgData name="Pham Lan" userId="1e35476b906a1eb3" providerId="LiveId" clId="{0DCE3916-B725-4998-A4D5-6EEEA3CF6197}" dt="2025-03-01T01:06:08.149" v="3208" actId="207"/>
          <ac:spMkLst>
            <pc:docMk/>
            <pc:sldMk cId="1929104076" sldId="269"/>
            <ac:spMk id="3" creationId="{664C3E79-3E2C-6C7C-A6D4-B648862FF9D3}"/>
          </ac:spMkLst>
        </pc:spChg>
        <pc:picChg chg="add mod">
          <ac:chgData name="Pham Lan" userId="1e35476b906a1eb3" providerId="LiveId" clId="{0DCE3916-B725-4998-A4D5-6EEEA3CF6197}" dt="2025-03-01T01:03:10.941" v="3123" actId="1076"/>
          <ac:picMkLst>
            <pc:docMk/>
            <pc:sldMk cId="1929104076" sldId="269"/>
            <ac:picMk id="5" creationId="{BB5113E1-B2F8-6362-30B6-5FF1F76506DF}"/>
          </ac:picMkLst>
        </pc:picChg>
      </pc:sldChg>
      <pc:sldChg chg="addSp delSp modSp new mod modClrScheme chgLayout">
        <pc:chgData name="Pham Lan" userId="1e35476b906a1eb3" providerId="LiveId" clId="{0DCE3916-B725-4998-A4D5-6EEEA3CF6197}" dt="2025-03-01T01:11:58.904" v="3894" actId="27636"/>
        <pc:sldMkLst>
          <pc:docMk/>
          <pc:sldMk cId="3147176453" sldId="270"/>
        </pc:sldMkLst>
        <pc:spChg chg="mod ord">
          <ac:chgData name="Pham Lan" userId="1e35476b906a1eb3" providerId="LiveId" clId="{0DCE3916-B725-4998-A4D5-6EEEA3CF6197}" dt="2025-03-01T01:06:36.785" v="3313" actId="700"/>
          <ac:spMkLst>
            <pc:docMk/>
            <pc:sldMk cId="3147176453" sldId="270"/>
            <ac:spMk id="2" creationId="{E58D2DB2-3052-23A7-9499-46ADE3A3765A}"/>
          </ac:spMkLst>
        </pc:spChg>
        <pc:spChg chg="del mod ord">
          <ac:chgData name="Pham Lan" userId="1e35476b906a1eb3" providerId="LiveId" clId="{0DCE3916-B725-4998-A4D5-6EEEA3CF6197}" dt="2025-03-01T01:06:36.785" v="3313" actId="700"/>
          <ac:spMkLst>
            <pc:docMk/>
            <pc:sldMk cId="3147176453" sldId="270"/>
            <ac:spMk id="3" creationId="{CEC2DB81-6E00-646A-BF01-34D77612CB23}"/>
          </ac:spMkLst>
        </pc:spChg>
        <pc:spChg chg="add mod ord">
          <ac:chgData name="Pham Lan" userId="1e35476b906a1eb3" providerId="LiveId" clId="{0DCE3916-B725-4998-A4D5-6EEEA3CF6197}" dt="2025-03-01T01:06:42.211" v="3317" actId="113"/>
          <ac:spMkLst>
            <pc:docMk/>
            <pc:sldMk cId="3147176453" sldId="270"/>
            <ac:spMk id="4" creationId="{26A57ABF-1D1C-9F4C-0757-C2A1959FBD78}"/>
          </ac:spMkLst>
        </pc:spChg>
        <pc:spChg chg="add mod ord">
          <ac:chgData name="Pham Lan" userId="1e35476b906a1eb3" providerId="LiveId" clId="{0DCE3916-B725-4998-A4D5-6EEEA3CF6197}" dt="2025-03-01T01:11:58.901" v="3893" actId="27636"/>
          <ac:spMkLst>
            <pc:docMk/>
            <pc:sldMk cId="3147176453" sldId="270"/>
            <ac:spMk id="5" creationId="{4BB29F39-764F-3A93-5134-C2C5C3487242}"/>
          </ac:spMkLst>
        </pc:spChg>
        <pc:spChg chg="add mod ord">
          <ac:chgData name="Pham Lan" userId="1e35476b906a1eb3" providerId="LiveId" clId="{0DCE3916-B725-4998-A4D5-6EEEA3CF6197}" dt="2025-03-01T01:06:46.091" v="3354" actId="20577"/>
          <ac:spMkLst>
            <pc:docMk/>
            <pc:sldMk cId="3147176453" sldId="270"/>
            <ac:spMk id="6" creationId="{AF2F192E-E3B7-90A9-3658-C3F9A3BD9D28}"/>
          </ac:spMkLst>
        </pc:spChg>
        <pc:spChg chg="add mod ord">
          <ac:chgData name="Pham Lan" userId="1e35476b906a1eb3" providerId="LiveId" clId="{0DCE3916-B725-4998-A4D5-6EEEA3CF6197}" dt="2025-03-01T01:11:58.904" v="3894" actId="27636"/>
          <ac:spMkLst>
            <pc:docMk/>
            <pc:sldMk cId="3147176453" sldId="270"/>
            <ac:spMk id="7" creationId="{49B9BAAA-6CC3-E551-0772-3C2D9A93CF58}"/>
          </ac:spMkLst>
        </pc:spChg>
      </pc:sldChg>
      <pc:sldChg chg="addSp delSp modSp new mod modClrScheme chgLayout">
        <pc:chgData name="Pham Lan" userId="1e35476b906a1eb3" providerId="LiveId" clId="{0DCE3916-B725-4998-A4D5-6EEEA3CF6197}" dt="2025-03-01T01:19:05.242" v="4246" actId="207"/>
        <pc:sldMkLst>
          <pc:docMk/>
          <pc:sldMk cId="65633520" sldId="271"/>
        </pc:sldMkLst>
        <pc:spChg chg="del mod ord">
          <ac:chgData name="Pham Lan" userId="1e35476b906a1eb3" providerId="LiveId" clId="{0DCE3916-B725-4998-A4D5-6EEEA3CF6197}" dt="2025-03-01T01:12:12.253" v="3896" actId="700"/>
          <ac:spMkLst>
            <pc:docMk/>
            <pc:sldMk cId="65633520" sldId="271"/>
            <ac:spMk id="2" creationId="{CE2BDA11-53DD-6C62-02D3-21E39829167B}"/>
          </ac:spMkLst>
        </pc:spChg>
        <pc:spChg chg="del">
          <ac:chgData name="Pham Lan" userId="1e35476b906a1eb3" providerId="LiveId" clId="{0DCE3916-B725-4998-A4D5-6EEEA3CF6197}" dt="2025-03-01T01:12:12.253" v="3896" actId="700"/>
          <ac:spMkLst>
            <pc:docMk/>
            <pc:sldMk cId="65633520" sldId="271"/>
            <ac:spMk id="3" creationId="{A9A5F9BE-0904-9DC5-8D48-A9CD0F5213F4}"/>
          </ac:spMkLst>
        </pc:spChg>
        <pc:spChg chg="del mod ord">
          <ac:chgData name="Pham Lan" userId="1e35476b906a1eb3" providerId="LiveId" clId="{0DCE3916-B725-4998-A4D5-6EEEA3CF6197}" dt="2025-03-01T01:12:12.253" v="3896" actId="700"/>
          <ac:spMkLst>
            <pc:docMk/>
            <pc:sldMk cId="65633520" sldId="271"/>
            <ac:spMk id="4" creationId="{6C37F5F9-3549-B3D5-0325-61BBC8B009A6}"/>
          </ac:spMkLst>
        </pc:spChg>
        <pc:spChg chg="del">
          <ac:chgData name="Pham Lan" userId="1e35476b906a1eb3" providerId="LiveId" clId="{0DCE3916-B725-4998-A4D5-6EEEA3CF6197}" dt="2025-03-01T01:12:12.253" v="3896" actId="700"/>
          <ac:spMkLst>
            <pc:docMk/>
            <pc:sldMk cId="65633520" sldId="271"/>
            <ac:spMk id="5" creationId="{5DC7767B-3A81-AD78-DD9F-46A35D1B1C8F}"/>
          </ac:spMkLst>
        </pc:spChg>
        <pc:spChg chg="del">
          <ac:chgData name="Pham Lan" userId="1e35476b906a1eb3" providerId="LiveId" clId="{0DCE3916-B725-4998-A4D5-6EEEA3CF6197}" dt="2025-03-01T01:12:12.253" v="3896" actId="700"/>
          <ac:spMkLst>
            <pc:docMk/>
            <pc:sldMk cId="65633520" sldId="271"/>
            <ac:spMk id="6" creationId="{8268BE0F-E400-7087-7AAB-E56C86E9DAEC}"/>
          </ac:spMkLst>
        </pc:spChg>
        <pc:spChg chg="add mod ord">
          <ac:chgData name="Pham Lan" userId="1e35476b906a1eb3" providerId="LiveId" clId="{0DCE3916-B725-4998-A4D5-6EEEA3CF6197}" dt="2025-03-01T01:16:49.488" v="4235" actId="6549"/>
          <ac:spMkLst>
            <pc:docMk/>
            <pc:sldMk cId="65633520" sldId="271"/>
            <ac:spMk id="7" creationId="{6192577D-9311-C116-C618-E93BB8CAA4F2}"/>
          </ac:spMkLst>
        </pc:spChg>
        <pc:spChg chg="add mod ord">
          <ac:chgData name="Pham Lan" userId="1e35476b906a1eb3" providerId="LiveId" clId="{0DCE3916-B725-4998-A4D5-6EEEA3CF6197}" dt="2025-03-01T01:19:05.242" v="4246" actId="207"/>
          <ac:spMkLst>
            <pc:docMk/>
            <pc:sldMk cId="65633520" sldId="271"/>
            <ac:spMk id="8" creationId="{9B96C3D0-505C-01DB-A72A-998CDDA920CC}"/>
          </ac:spMkLst>
        </pc:spChg>
        <pc:picChg chg="add mod">
          <ac:chgData name="Pham Lan" userId="1e35476b906a1eb3" providerId="LiveId" clId="{0DCE3916-B725-4998-A4D5-6EEEA3CF6197}" dt="2025-03-01T01:17:14.562" v="4238" actId="14100"/>
          <ac:picMkLst>
            <pc:docMk/>
            <pc:sldMk cId="65633520" sldId="271"/>
            <ac:picMk id="10" creationId="{6D79B11B-6BE2-3572-4205-60505BEE535F}"/>
          </ac:picMkLst>
        </pc:picChg>
      </pc:sldChg>
      <pc:sldChg chg="modSp add mod">
        <pc:chgData name="Pham Lan" userId="1e35476b906a1eb3" providerId="LiveId" clId="{0DCE3916-B725-4998-A4D5-6EEEA3CF6197}" dt="2025-03-01T01:16:22.697" v="4176" actId="207"/>
        <pc:sldMkLst>
          <pc:docMk/>
          <pc:sldMk cId="4088745752" sldId="272"/>
        </pc:sldMkLst>
        <pc:spChg chg="mod">
          <ac:chgData name="Pham Lan" userId="1e35476b906a1eb3" providerId="LiveId" clId="{0DCE3916-B725-4998-A4D5-6EEEA3CF6197}" dt="2025-03-01T01:15:24.269" v="4070" actId="27636"/>
          <ac:spMkLst>
            <pc:docMk/>
            <pc:sldMk cId="4088745752" sldId="272"/>
            <ac:spMk id="5" creationId="{BA30897D-4CC6-454E-C846-B431B2A61ECF}"/>
          </ac:spMkLst>
        </pc:spChg>
        <pc:spChg chg="mod">
          <ac:chgData name="Pham Lan" userId="1e35476b906a1eb3" providerId="LiveId" clId="{0DCE3916-B725-4998-A4D5-6EEEA3CF6197}" dt="2025-03-01T01:16:22.697" v="4176" actId="207"/>
          <ac:spMkLst>
            <pc:docMk/>
            <pc:sldMk cId="4088745752" sldId="272"/>
            <ac:spMk id="7" creationId="{7794F733-C97C-0873-F470-DE90FC746E24}"/>
          </ac:spMkLst>
        </pc:spChg>
      </pc:sldChg>
      <pc:sldChg chg="addSp modSp new mod">
        <pc:chgData name="Pham Lan" userId="1e35476b906a1eb3" providerId="LiveId" clId="{0DCE3916-B725-4998-A4D5-6EEEA3CF6197}" dt="2025-03-01T01:27:08.949" v="4454" actId="14100"/>
        <pc:sldMkLst>
          <pc:docMk/>
          <pc:sldMk cId="2515382962" sldId="273"/>
        </pc:sldMkLst>
        <pc:spChg chg="mod">
          <ac:chgData name="Pham Lan" userId="1e35476b906a1eb3" providerId="LiveId" clId="{0DCE3916-B725-4998-A4D5-6EEEA3CF6197}" dt="2025-03-01T01:26:08.358" v="4453" actId="6549"/>
          <ac:spMkLst>
            <pc:docMk/>
            <pc:sldMk cId="2515382962" sldId="273"/>
            <ac:spMk id="2" creationId="{37CCF139-E334-778C-C03B-229D9E820FD7}"/>
          </ac:spMkLst>
        </pc:spChg>
        <pc:spChg chg="mod">
          <ac:chgData name="Pham Lan" userId="1e35476b906a1eb3" providerId="LiveId" clId="{0DCE3916-B725-4998-A4D5-6EEEA3CF6197}" dt="2025-03-01T01:25:57.908" v="4446" actId="113"/>
          <ac:spMkLst>
            <pc:docMk/>
            <pc:sldMk cId="2515382962" sldId="273"/>
            <ac:spMk id="3" creationId="{BDA8C59A-676E-F75B-81CE-7A92BCA66595}"/>
          </ac:spMkLst>
        </pc:spChg>
        <pc:picChg chg="add mod">
          <ac:chgData name="Pham Lan" userId="1e35476b906a1eb3" providerId="LiveId" clId="{0DCE3916-B725-4998-A4D5-6EEEA3CF6197}" dt="2025-03-01T01:27:08.949" v="4454" actId="14100"/>
          <ac:picMkLst>
            <pc:docMk/>
            <pc:sldMk cId="2515382962" sldId="273"/>
            <ac:picMk id="5" creationId="{70DE02EF-29AD-8B0C-4D93-E5658BDE0F0F}"/>
          </ac:picMkLst>
        </pc:picChg>
      </pc:sldChg>
      <pc:sldChg chg="addSp modSp new">
        <pc:chgData name="Pham Lan" userId="1e35476b906a1eb3" providerId="LiveId" clId="{0DCE3916-B725-4998-A4D5-6EEEA3CF6197}" dt="2025-03-01T01:27:24.940" v="4456"/>
        <pc:sldMkLst>
          <pc:docMk/>
          <pc:sldMk cId="1332208158" sldId="274"/>
        </pc:sldMkLst>
        <pc:picChg chg="add mod">
          <ac:chgData name="Pham Lan" userId="1e35476b906a1eb3" providerId="LiveId" clId="{0DCE3916-B725-4998-A4D5-6EEEA3CF6197}" dt="2025-03-01T01:27:24.940" v="4456"/>
          <ac:picMkLst>
            <pc:docMk/>
            <pc:sldMk cId="1332208158" sldId="274"/>
            <ac:picMk id="4" creationId="{0F76F3B8-74AF-5544-670E-3B40CC05A728}"/>
          </ac:picMkLst>
        </pc:picChg>
      </pc:sldChg>
      <pc:sldChg chg="addSp delSp modSp new mod">
        <pc:chgData name="Pham Lan" userId="1e35476b906a1eb3" providerId="LiveId" clId="{0DCE3916-B725-4998-A4D5-6EEEA3CF6197}" dt="2025-03-01T01:28:43.755" v="4568" actId="1076"/>
        <pc:sldMkLst>
          <pc:docMk/>
          <pc:sldMk cId="1753719135" sldId="275"/>
        </pc:sldMkLst>
        <pc:spChg chg="mod">
          <ac:chgData name="Pham Lan" userId="1e35476b906a1eb3" providerId="LiveId" clId="{0DCE3916-B725-4998-A4D5-6EEEA3CF6197}" dt="2025-03-01T01:28:00.805" v="4562" actId="6549"/>
          <ac:spMkLst>
            <pc:docMk/>
            <pc:sldMk cId="1753719135" sldId="275"/>
            <ac:spMk id="2" creationId="{310F29B5-C7A9-935C-BDB8-B1160C610614}"/>
          </ac:spMkLst>
        </pc:spChg>
        <pc:spChg chg="add del">
          <ac:chgData name="Pham Lan" userId="1e35476b906a1eb3" providerId="LiveId" clId="{0DCE3916-B725-4998-A4D5-6EEEA3CF6197}" dt="2025-03-01T01:28:26.402" v="4564"/>
          <ac:spMkLst>
            <pc:docMk/>
            <pc:sldMk cId="1753719135" sldId="275"/>
            <ac:spMk id="3" creationId="{1C85FEA4-0721-C835-AE29-A49121F39EAA}"/>
          </ac:spMkLst>
        </pc:spChg>
        <pc:picChg chg="add mod">
          <ac:chgData name="Pham Lan" userId="1e35476b906a1eb3" providerId="LiveId" clId="{0DCE3916-B725-4998-A4D5-6EEEA3CF6197}" dt="2025-03-01T01:28:26.402" v="4564"/>
          <ac:picMkLst>
            <pc:docMk/>
            <pc:sldMk cId="1753719135" sldId="275"/>
            <ac:picMk id="4" creationId="{D0B2155A-C11C-F6B5-D046-FE461D446C1B}"/>
          </ac:picMkLst>
        </pc:picChg>
        <pc:picChg chg="add mod">
          <ac:chgData name="Pham Lan" userId="1e35476b906a1eb3" providerId="LiveId" clId="{0DCE3916-B725-4998-A4D5-6EEEA3CF6197}" dt="2025-03-01T01:28:43.755" v="4568" actId="1076"/>
          <ac:picMkLst>
            <pc:docMk/>
            <pc:sldMk cId="1753719135" sldId="275"/>
            <ac:picMk id="6" creationId="{305F4B82-3033-8A14-D2AB-3216AB5AD996}"/>
          </ac:picMkLst>
        </pc:picChg>
      </pc:sldChg>
      <pc:sldChg chg="addSp modSp new mod">
        <pc:chgData name="Pham Lan" userId="1e35476b906a1eb3" providerId="LiveId" clId="{0DCE3916-B725-4998-A4D5-6EEEA3CF6197}" dt="2025-03-01T01:29:51.823" v="4584" actId="1037"/>
        <pc:sldMkLst>
          <pc:docMk/>
          <pc:sldMk cId="269319805" sldId="276"/>
        </pc:sldMkLst>
        <pc:picChg chg="add mod">
          <ac:chgData name="Pham Lan" userId="1e35476b906a1eb3" providerId="LiveId" clId="{0DCE3916-B725-4998-A4D5-6EEEA3CF6197}" dt="2025-03-01T01:29:51.823" v="4584" actId="1037"/>
          <ac:picMkLst>
            <pc:docMk/>
            <pc:sldMk cId="269319805" sldId="276"/>
            <ac:picMk id="5" creationId="{11CEEADD-6932-B84C-3C77-1925D308F71C}"/>
          </ac:picMkLst>
        </pc:picChg>
      </pc:sldChg>
      <pc:sldChg chg="addSp modSp new mod">
        <pc:chgData name="Pham Lan" userId="1e35476b906a1eb3" providerId="LiveId" clId="{0DCE3916-B725-4998-A4D5-6EEEA3CF6197}" dt="2025-03-01T01:30:29.224" v="4590" actId="1076"/>
        <pc:sldMkLst>
          <pc:docMk/>
          <pc:sldMk cId="4146953325" sldId="277"/>
        </pc:sldMkLst>
        <pc:picChg chg="add mod">
          <ac:chgData name="Pham Lan" userId="1e35476b906a1eb3" providerId="LiveId" clId="{0DCE3916-B725-4998-A4D5-6EEEA3CF6197}" dt="2025-03-01T01:30:29.224" v="4590" actId="1076"/>
          <ac:picMkLst>
            <pc:docMk/>
            <pc:sldMk cId="4146953325" sldId="277"/>
            <ac:picMk id="5" creationId="{19E61317-B66A-95D9-4293-30436C473E19}"/>
          </ac:picMkLst>
        </pc:picChg>
      </pc:sldChg>
      <pc:sldChg chg="addSp modSp new mod">
        <pc:chgData name="Pham Lan" userId="1e35476b906a1eb3" providerId="LiveId" clId="{0DCE3916-B725-4998-A4D5-6EEEA3CF6197}" dt="2025-03-01T02:50:45.064" v="8417" actId="207"/>
        <pc:sldMkLst>
          <pc:docMk/>
          <pc:sldMk cId="1479683208" sldId="278"/>
        </pc:sldMkLst>
        <pc:spChg chg="mod">
          <ac:chgData name="Pham Lan" userId="1e35476b906a1eb3" providerId="LiveId" clId="{0DCE3916-B725-4998-A4D5-6EEEA3CF6197}" dt="2025-03-01T02:10:32.330" v="5873" actId="20577"/>
          <ac:spMkLst>
            <pc:docMk/>
            <pc:sldMk cId="1479683208" sldId="278"/>
            <ac:spMk id="2" creationId="{D9A3C9FC-89C9-2A88-BA3D-05ECB9635D6C}"/>
          </ac:spMkLst>
        </pc:spChg>
        <pc:spChg chg="mod">
          <ac:chgData name="Pham Lan" userId="1e35476b906a1eb3" providerId="LiveId" clId="{0DCE3916-B725-4998-A4D5-6EEEA3CF6197}" dt="2025-03-01T02:50:45.064" v="8417" actId="207"/>
          <ac:spMkLst>
            <pc:docMk/>
            <pc:sldMk cId="1479683208" sldId="278"/>
            <ac:spMk id="3" creationId="{76961C84-C2E5-92AA-99F4-319D160073B6}"/>
          </ac:spMkLst>
        </pc:spChg>
        <pc:picChg chg="add mod">
          <ac:chgData name="Pham Lan" userId="1e35476b906a1eb3" providerId="LiveId" clId="{0DCE3916-B725-4998-A4D5-6EEEA3CF6197}" dt="2025-03-01T01:33:43.626" v="4597" actId="1076"/>
          <ac:picMkLst>
            <pc:docMk/>
            <pc:sldMk cId="1479683208" sldId="278"/>
            <ac:picMk id="5" creationId="{C13327FA-C6DD-362E-C6AC-984051C5DF64}"/>
          </ac:picMkLst>
        </pc:picChg>
      </pc:sldChg>
      <pc:sldChg chg="addSp modSp new mod">
        <pc:chgData name="Pham Lan" userId="1e35476b906a1eb3" providerId="LiveId" clId="{0DCE3916-B725-4998-A4D5-6EEEA3CF6197}" dt="2025-03-01T02:11:14.204" v="5890" actId="20577"/>
        <pc:sldMkLst>
          <pc:docMk/>
          <pc:sldMk cId="2112383756" sldId="279"/>
        </pc:sldMkLst>
        <pc:spChg chg="mod">
          <ac:chgData name="Pham Lan" userId="1e35476b906a1eb3" providerId="LiveId" clId="{0DCE3916-B725-4998-A4D5-6EEEA3CF6197}" dt="2025-03-01T02:11:14.204" v="5890" actId="20577"/>
          <ac:spMkLst>
            <pc:docMk/>
            <pc:sldMk cId="2112383756" sldId="279"/>
            <ac:spMk id="2" creationId="{DB62F17B-D8F6-2FF9-2FA6-68655671CD32}"/>
          </ac:spMkLst>
        </pc:spChg>
        <pc:picChg chg="add mod">
          <ac:chgData name="Pham Lan" userId="1e35476b906a1eb3" providerId="LiveId" clId="{0DCE3916-B725-4998-A4D5-6EEEA3CF6197}" dt="2025-03-01T02:11:11.459" v="5877" actId="14100"/>
          <ac:picMkLst>
            <pc:docMk/>
            <pc:sldMk cId="2112383756" sldId="279"/>
            <ac:picMk id="5" creationId="{3C899978-35EB-651D-7A6E-774567870C12}"/>
          </ac:picMkLst>
        </pc:picChg>
      </pc:sldChg>
      <pc:sldChg chg="addSp modSp new mod">
        <pc:chgData name="Pham Lan" userId="1e35476b906a1eb3" providerId="LiveId" clId="{0DCE3916-B725-4998-A4D5-6EEEA3CF6197}" dt="2025-03-01T02:12:03.430" v="5952" actId="20577"/>
        <pc:sldMkLst>
          <pc:docMk/>
          <pc:sldMk cId="3532337392" sldId="280"/>
        </pc:sldMkLst>
        <pc:spChg chg="mod">
          <ac:chgData name="Pham Lan" userId="1e35476b906a1eb3" providerId="LiveId" clId="{0DCE3916-B725-4998-A4D5-6EEEA3CF6197}" dt="2025-03-01T02:12:03.430" v="5952" actId="20577"/>
          <ac:spMkLst>
            <pc:docMk/>
            <pc:sldMk cId="3532337392" sldId="280"/>
            <ac:spMk id="2" creationId="{6F8EE09E-A93C-E5ED-9EBF-D1BA4B0F9A06}"/>
          </ac:spMkLst>
        </pc:spChg>
        <pc:picChg chg="add mod">
          <ac:chgData name="Pham Lan" userId="1e35476b906a1eb3" providerId="LiveId" clId="{0DCE3916-B725-4998-A4D5-6EEEA3CF6197}" dt="2025-03-01T02:11:55.213" v="5896" actId="14100"/>
          <ac:picMkLst>
            <pc:docMk/>
            <pc:sldMk cId="3532337392" sldId="280"/>
            <ac:picMk id="5" creationId="{87D54359-7899-14BE-119E-55AFF29C20C2}"/>
          </ac:picMkLst>
        </pc:picChg>
      </pc:sldChg>
      <pc:sldChg chg="addSp modSp new mod">
        <pc:chgData name="Pham Lan" userId="1e35476b906a1eb3" providerId="LiveId" clId="{0DCE3916-B725-4998-A4D5-6EEEA3CF6197}" dt="2025-03-01T02:12:59.829" v="6001" actId="20577"/>
        <pc:sldMkLst>
          <pc:docMk/>
          <pc:sldMk cId="3281758247" sldId="281"/>
        </pc:sldMkLst>
        <pc:spChg chg="mod">
          <ac:chgData name="Pham Lan" userId="1e35476b906a1eb3" providerId="LiveId" clId="{0DCE3916-B725-4998-A4D5-6EEEA3CF6197}" dt="2025-03-01T02:12:59.829" v="6001" actId="20577"/>
          <ac:spMkLst>
            <pc:docMk/>
            <pc:sldMk cId="3281758247" sldId="281"/>
            <ac:spMk id="2" creationId="{843C2E6D-231C-3F2C-ACCC-178ED0472767}"/>
          </ac:spMkLst>
        </pc:spChg>
        <pc:picChg chg="add mod">
          <ac:chgData name="Pham Lan" userId="1e35476b906a1eb3" providerId="LiveId" clId="{0DCE3916-B725-4998-A4D5-6EEEA3CF6197}" dt="2025-03-01T02:12:40.946" v="5958" actId="14100"/>
          <ac:picMkLst>
            <pc:docMk/>
            <pc:sldMk cId="3281758247" sldId="281"/>
            <ac:picMk id="5" creationId="{12613359-D4A7-6DBD-853C-0B35714CBD37}"/>
          </ac:picMkLst>
        </pc:picChg>
      </pc:sldChg>
      <pc:sldChg chg="addSp modSp new mod">
        <pc:chgData name="Pham Lan" userId="1e35476b906a1eb3" providerId="LiveId" clId="{0DCE3916-B725-4998-A4D5-6EEEA3CF6197}" dt="2025-03-01T02:13:36.784" v="6053" actId="20577"/>
        <pc:sldMkLst>
          <pc:docMk/>
          <pc:sldMk cId="634549260" sldId="282"/>
        </pc:sldMkLst>
        <pc:spChg chg="mod">
          <ac:chgData name="Pham Lan" userId="1e35476b906a1eb3" providerId="LiveId" clId="{0DCE3916-B725-4998-A4D5-6EEEA3CF6197}" dt="2025-03-01T02:13:36.784" v="6053" actId="20577"/>
          <ac:spMkLst>
            <pc:docMk/>
            <pc:sldMk cId="634549260" sldId="282"/>
            <ac:spMk id="2" creationId="{1C853780-B887-A3C8-2E17-346B1CD8E997}"/>
          </ac:spMkLst>
        </pc:spChg>
        <pc:picChg chg="add mod">
          <ac:chgData name="Pham Lan" userId="1e35476b906a1eb3" providerId="LiveId" clId="{0DCE3916-B725-4998-A4D5-6EEEA3CF6197}" dt="2025-03-01T02:13:30.505" v="6006" actId="1076"/>
          <ac:picMkLst>
            <pc:docMk/>
            <pc:sldMk cId="634549260" sldId="282"/>
            <ac:picMk id="5" creationId="{87A19CB2-7C37-F58D-839C-526E65623B5E}"/>
          </ac:picMkLst>
        </pc:picChg>
      </pc:sldChg>
      <pc:sldChg chg="addSp modSp new mod">
        <pc:chgData name="Pham Lan" userId="1e35476b906a1eb3" providerId="LiveId" clId="{0DCE3916-B725-4998-A4D5-6EEEA3CF6197}" dt="2025-03-01T02:49:53.159" v="8413" actId="207"/>
        <pc:sldMkLst>
          <pc:docMk/>
          <pc:sldMk cId="3240109745" sldId="283"/>
        </pc:sldMkLst>
        <pc:spChg chg="mod">
          <ac:chgData name="Pham Lan" userId="1e35476b906a1eb3" providerId="LiveId" clId="{0DCE3916-B725-4998-A4D5-6EEEA3CF6197}" dt="2025-03-01T02:15:26.893" v="6106" actId="20577"/>
          <ac:spMkLst>
            <pc:docMk/>
            <pc:sldMk cId="3240109745" sldId="283"/>
            <ac:spMk id="2" creationId="{6869D6DD-FDDA-F4FF-3853-D440C3D8B3B6}"/>
          </ac:spMkLst>
        </pc:spChg>
        <pc:spChg chg="mod">
          <ac:chgData name="Pham Lan" userId="1e35476b906a1eb3" providerId="LiveId" clId="{0DCE3916-B725-4998-A4D5-6EEEA3CF6197}" dt="2025-03-01T02:49:53.159" v="8413" actId="207"/>
          <ac:spMkLst>
            <pc:docMk/>
            <pc:sldMk cId="3240109745" sldId="283"/>
            <ac:spMk id="3" creationId="{A369C4A1-926F-2D47-3C35-93BE611E1345}"/>
          </ac:spMkLst>
        </pc:spChg>
        <pc:picChg chg="add mod">
          <ac:chgData name="Pham Lan" userId="1e35476b906a1eb3" providerId="LiveId" clId="{0DCE3916-B725-4998-A4D5-6EEEA3CF6197}" dt="2025-03-01T02:15:20.387" v="6059" actId="14100"/>
          <ac:picMkLst>
            <pc:docMk/>
            <pc:sldMk cId="3240109745" sldId="283"/>
            <ac:picMk id="5" creationId="{78137585-FCF0-7893-0D07-943DE8243FEE}"/>
          </ac:picMkLst>
        </pc:picChg>
      </pc:sldChg>
      <pc:sldChg chg="addSp modSp new mod">
        <pc:chgData name="Pham Lan" userId="1e35476b906a1eb3" providerId="LiveId" clId="{0DCE3916-B725-4998-A4D5-6EEEA3CF6197}" dt="2025-03-01T02:16:10.055" v="6113" actId="1076"/>
        <pc:sldMkLst>
          <pc:docMk/>
          <pc:sldMk cId="3474978726" sldId="284"/>
        </pc:sldMkLst>
        <pc:picChg chg="add mod">
          <ac:chgData name="Pham Lan" userId="1e35476b906a1eb3" providerId="LiveId" clId="{0DCE3916-B725-4998-A4D5-6EEEA3CF6197}" dt="2025-03-01T02:16:10.055" v="6113" actId="1076"/>
          <ac:picMkLst>
            <pc:docMk/>
            <pc:sldMk cId="3474978726" sldId="284"/>
            <ac:picMk id="5" creationId="{178E5D66-8AE5-0FE1-1494-3AC60E57E017}"/>
          </ac:picMkLst>
        </pc:picChg>
      </pc:sldChg>
      <pc:sldChg chg="addSp delSp modSp new mod">
        <pc:chgData name="Pham Lan" userId="1e35476b906a1eb3" providerId="LiveId" clId="{0DCE3916-B725-4998-A4D5-6EEEA3CF6197}" dt="2025-03-01T02:21:01.071" v="7218" actId="14100"/>
        <pc:sldMkLst>
          <pc:docMk/>
          <pc:sldMk cId="3165582925" sldId="285"/>
        </pc:sldMkLst>
        <pc:spChg chg="mod">
          <ac:chgData name="Pham Lan" userId="1e35476b906a1eb3" providerId="LiveId" clId="{0DCE3916-B725-4998-A4D5-6EEEA3CF6197}" dt="2025-03-01T02:19:14.626" v="6824" actId="20577"/>
          <ac:spMkLst>
            <pc:docMk/>
            <pc:sldMk cId="3165582925" sldId="285"/>
            <ac:spMk id="2" creationId="{61B2E320-D891-EF46-D214-D5FD75A19B67}"/>
          </ac:spMkLst>
        </pc:spChg>
        <pc:spChg chg="del">
          <ac:chgData name="Pham Lan" userId="1e35476b906a1eb3" providerId="LiveId" clId="{0DCE3916-B725-4998-A4D5-6EEEA3CF6197}" dt="2025-03-01T02:19:07.253" v="6749" actId="1032"/>
          <ac:spMkLst>
            <pc:docMk/>
            <pc:sldMk cId="3165582925" sldId="285"/>
            <ac:spMk id="3" creationId="{96D12190-5F41-B8FF-ADA9-257CAA2BD38C}"/>
          </ac:spMkLst>
        </pc:spChg>
        <pc:graphicFrameChg chg="add mod modGraphic">
          <ac:chgData name="Pham Lan" userId="1e35476b906a1eb3" providerId="LiveId" clId="{0DCE3916-B725-4998-A4D5-6EEEA3CF6197}" dt="2025-03-01T02:21:01.071" v="7218" actId="14100"/>
          <ac:graphicFrameMkLst>
            <pc:docMk/>
            <pc:sldMk cId="3165582925" sldId="285"/>
            <ac:graphicFrameMk id="4" creationId="{63FA8608-F283-7CEC-A96F-0DF1DFB545B4}"/>
          </ac:graphicFrameMkLst>
        </pc:graphicFrameChg>
      </pc:sldChg>
      <pc:sldChg chg="modSp new mod">
        <pc:chgData name="Pham Lan" userId="1e35476b906a1eb3" providerId="LiveId" clId="{0DCE3916-B725-4998-A4D5-6EEEA3CF6197}" dt="2025-03-01T02:21:13.803" v="7252" actId="20577"/>
        <pc:sldMkLst>
          <pc:docMk/>
          <pc:sldMk cId="730061041" sldId="286"/>
        </pc:sldMkLst>
        <pc:spChg chg="mod">
          <ac:chgData name="Pham Lan" userId="1e35476b906a1eb3" providerId="LiveId" clId="{0DCE3916-B725-4998-A4D5-6EEEA3CF6197}" dt="2025-03-01T02:21:13.803" v="7252" actId="20577"/>
          <ac:spMkLst>
            <pc:docMk/>
            <pc:sldMk cId="730061041" sldId="286"/>
            <ac:spMk id="2" creationId="{9EC0CEB5-D4EB-F784-0E7C-120547E548EF}"/>
          </ac:spMkLst>
        </pc:spChg>
      </pc:sldChg>
      <pc:sldChg chg="addSp delSp modSp new mod">
        <pc:chgData name="Pham Lan" userId="1e35476b906a1eb3" providerId="LiveId" clId="{0DCE3916-B725-4998-A4D5-6EEEA3CF6197}" dt="2025-03-01T02:27:49.048" v="8354" actId="20577"/>
        <pc:sldMkLst>
          <pc:docMk/>
          <pc:sldMk cId="459541225" sldId="287"/>
        </pc:sldMkLst>
        <pc:spChg chg="mod">
          <ac:chgData name="Pham Lan" userId="1e35476b906a1eb3" providerId="LiveId" clId="{0DCE3916-B725-4998-A4D5-6EEEA3CF6197}" dt="2025-03-01T02:21:25.595" v="7317" actId="20577"/>
          <ac:spMkLst>
            <pc:docMk/>
            <pc:sldMk cId="459541225" sldId="287"/>
            <ac:spMk id="2" creationId="{A68D9172-01D4-6427-07B2-0A38AD7BDB7A}"/>
          </ac:spMkLst>
        </pc:spChg>
        <pc:spChg chg="del">
          <ac:chgData name="Pham Lan" userId="1e35476b906a1eb3" providerId="LiveId" clId="{0DCE3916-B725-4998-A4D5-6EEEA3CF6197}" dt="2025-03-01T02:21:40.331" v="7318" actId="3680"/>
          <ac:spMkLst>
            <pc:docMk/>
            <pc:sldMk cId="459541225" sldId="287"/>
            <ac:spMk id="3" creationId="{06A38D76-36B1-B0EB-9C61-C2BF45D5CBCB}"/>
          </ac:spMkLst>
        </pc:spChg>
        <pc:graphicFrameChg chg="add mod ord modGraphic">
          <ac:chgData name="Pham Lan" userId="1e35476b906a1eb3" providerId="LiveId" clId="{0DCE3916-B725-4998-A4D5-6EEEA3CF6197}" dt="2025-03-01T02:27:49.048" v="8354" actId="20577"/>
          <ac:graphicFrameMkLst>
            <pc:docMk/>
            <pc:sldMk cId="459541225" sldId="287"/>
            <ac:graphicFrameMk id="4" creationId="{F72265CD-CFDF-A156-6A2B-FEA1B0FF2FD7}"/>
          </ac:graphicFrameMkLst>
        </pc:graphicFrameChg>
      </pc:sldChg>
      <pc:sldMasterChg chg="modSldLayout">
        <pc:chgData name="Pham Lan" userId="1e35476b906a1eb3" providerId="LiveId" clId="{0DCE3916-B725-4998-A4D5-6EEEA3CF6197}" dt="2025-02-28T21:45:53.661" v="53" actId="14100"/>
        <pc:sldMasterMkLst>
          <pc:docMk/>
          <pc:sldMasterMk cId="413035132" sldId="2147483660"/>
        </pc:sldMasterMkLst>
        <pc:sldLayoutChg chg="modSp mod">
          <pc:chgData name="Pham Lan" userId="1e35476b906a1eb3" providerId="LiveId" clId="{0DCE3916-B725-4998-A4D5-6EEEA3CF6197}" dt="2025-02-28T21:43:55.447" v="30" actId="14100"/>
          <pc:sldLayoutMkLst>
            <pc:docMk/>
            <pc:sldMasterMk cId="413035132" sldId="2147483660"/>
            <pc:sldLayoutMk cId="3957125599" sldId="2147483662"/>
          </pc:sldLayoutMkLst>
          <pc:spChg chg="mod">
            <ac:chgData name="Pham Lan" userId="1e35476b906a1eb3" providerId="LiveId" clId="{0DCE3916-B725-4998-A4D5-6EEEA3CF6197}" dt="2025-02-28T21:43:01.327" v="12" actId="207"/>
            <ac:spMkLst>
              <pc:docMk/>
              <pc:sldMasterMk cId="413035132" sldId="2147483660"/>
              <pc:sldLayoutMk cId="3957125599" sldId="2147483662"/>
              <ac:spMk id="2" creationId="{00000000-0000-0000-0000-000000000000}"/>
            </ac:spMkLst>
          </pc:spChg>
          <pc:spChg chg="mod">
            <ac:chgData name="Pham Lan" userId="1e35476b906a1eb3" providerId="LiveId" clId="{0DCE3916-B725-4998-A4D5-6EEEA3CF6197}" dt="2025-02-28T21:43:50.367" v="29" actId="14100"/>
            <ac:spMkLst>
              <pc:docMk/>
              <pc:sldMasterMk cId="413035132" sldId="2147483660"/>
              <pc:sldLayoutMk cId="3957125599" sldId="2147483662"/>
              <ac:spMk id="3" creationId="{00000000-0000-0000-0000-000000000000}"/>
            </ac:spMkLst>
          </pc:spChg>
          <pc:spChg chg="mod">
            <ac:chgData name="Pham Lan" userId="1e35476b906a1eb3" providerId="LiveId" clId="{0DCE3916-B725-4998-A4D5-6EEEA3CF6197}" dt="2025-02-28T21:43:35.679" v="22" actId="403"/>
            <ac:spMkLst>
              <pc:docMk/>
              <pc:sldMasterMk cId="413035132" sldId="2147483660"/>
              <pc:sldLayoutMk cId="3957125599" sldId="2147483662"/>
              <ac:spMk id="4" creationId="{00000000-0000-0000-0000-000000000000}"/>
            </ac:spMkLst>
          </pc:spChg>
          <pc:spChg chg="mod">
            <ac:chgData name="Pham Lan" userId="1e35476b906a1eb3" providerId="LiveId" clId="{0DCE3916-B725-4998-A4D5-6EEEA3CF6197}" dt="2025-02-28T21:43:55.447" v="30" actId="14100"/>
            <ac:spMkLst>
              <pc:docMk/>
              <pc:sldMasterMk cId="413035132" sldId="2147483660"/>
              <pc:sldLayoutMk cId="3957125599" sldId="2147483662"/>
              <ac:spMk id="5" creationId="{00000000-0000-0000-0000-000000000000}"/>
            </ac:spMkLst>
          </pc:spChg>
          <pc:spChg chg="mod">
            <ac:chgData name="Pham Lan" userId="1e35476b906a1eb3" providerId="LiveId" clId="{0DCE3916-B725-4998-A4D5-6EEEA3CF6197}" dt="2025-02-28T21:43:45.566" v="28" actId="113"/>
            <ac:spMkLst>
              <pc:docMk/>
              <pc:sldMasterMk cId="413035132" sldId="2147483660"/>
              <pc:sldLayoutMk cId="3957125599" sldId="2147483662"/>
              <ac:spMk id="6" creationId="{00000000-0000-0000-0000-000000000000}"/>
            </ac:spMkLst>
          </pc:spChg>
        </pc:sldLayoutChg>
        <pc:sldLayoutChg chg="modSp mod">
          <pc:chgData name="Pham Lan" userId="1e35476b906a1eb3" providerId="LiveId" clId="{0DCE3916-B725-4998-A4D5-6EEEA3CF6197}" dt="2025-02-28T21:45:53.661" v="53" actId="14100"/>
          <pc:sldLayoutMkLst>
            <pc:docMk/>
            <pc:sldMasterMk cId="413035132" sldId="2147483660"/>
            <pc:sldLayoutMk cId="2072788875" sldId="2147483665"/>
          </pc:sldLayoutMkLst>
          <pc:spChg chg="mod">
            <ac:chgData name="Pham Lan" userId="1e35476b906a1eb3" providerId="LiveId" clId="{0DCE3916-B725-4998-A4D5-6EEEA3CF6197}" dt="2025-02-28T21:45:27.024" v="46" actId="14100"/>
            <ac:spMkLst>
              <pc:docMk/>
              <pc:sldMasterMk cId="413035132" sldId="2147483660"/>
              <pc:sldLayoutMk cId="2072788875" sldId="2147483665"/>
              <ac:spMk id="3" creationId="{00000000-0000-0000-0000-000000000000}"/>
            </ac:spMkLst>
          </pc:spChg>
          <pc:spChg chg="mod">
            <ac:chgData name="Pham Lan" userId="1e35476b906a1eb3" providerId="LiveId" clId="{0DCE3916-B725-4998-A4D5-6EEEA3CF6197}" dt="2025-02-28T21:45:50.456" v="52" actId="14100"/>
            <ac:spMkLst>
              <pc:docMk/>
              <pc:sldMasterMk cId="413035132" sldId="2147483660"/>
              <pc:sldLayoutMk cId="2072788875" sldId="2147483665"/>
              <ac:spMk id="4" creationId="{00000000-0000-0000-0000-000000000000}"/>
            </ac:spMkLst>
          </pc:spChg>
          <pc:spChg chg="mod">
            <ac:chgData name="Pham Lan" userId="1e35476b906a1eb3" providerId="LiveId" clId="{0DCE3916-B725-4998-A4D5-6EEEA3CF6197}" dt="2025-02-28T21:45:15.028" v="43" actId="1076"/>
            <ac:spMkLst>
              <pc:docMk/>
              <pc:sldMasterMk cId="413035132" sldId="2147483660"/>
              <pc:sldLayoutMk cId="2072788875" sldId="2147483665"/>
              <ac:spMk id="5" creationId="{00000000-0000-0000-0000-000000000000}"/>
            </ac:spMkLst>
          </pc:spChg>
          <pc:spChg chg="mod">
            <ac:chgData name="Pham Lan" userId="1e35476b906a1eb3" providerId="LiveId" clId="{0DCE3916-B725-4998-A4D5-6EEEA3CF6197}" dt="2025-02-28T21:45:53.661" v="53" actId="14100"/>
            <ac:spMkLst>
              <pc:docMk/>
              <pc:sldMasterMk cId="413035132" sldId="2147483660"/>
              <pc:sldLayoutMk cId="2072788875" sldId="2147483665"/>
              <ac:spMk id="6" creationId="{00000000-0000-0000-0000-000000000000}"/>
            </ac:spMkLst>
          </pc:spChg>
          <pc:spChg chg="mod">
            <ac:chgData name="Pham Lan" userId="1e35476b906a1eb3" providerId="LiveId" clId="{0DCE3916-B725-4998-A4D5-6EEEA3CF6197}" dt="2025-02-28T21:45:45.068" v="51" actId="14100"/>
            <ac:spMkLst>
              <pc:docMk/>
              <pc:sldMasterMk cId="413035132" sldId="2147483660"/>
              <pc:sldLayoutMk cId="2072788875" sldId="2147483665"/>
              <ac:spMk id="7" creationId="{00000000-0000-0000-0000-000000000000}"/>
            </ac:spMkLst>
          </pc:spChg>
          <pc:spChg chg="mod">
            <ac:chgData name="Pham Lan" userId="1e35476b906a1eb3" providerId="LiveId" clId="{0DCE3916-B725-4998-A4D5-6EEEA3CF6197}" dt="2025-02-28T21:45:38.773" v="49" actId="1076"/>
            <ac:spMkLst>
              <pc:docMk/>
              <pc:sldMasterMk cId="413035132" sldId="2147483660"/>
              <pc:sldLayoutMk cId="2072788875" sldId="2147483665"/>
              <ac:spMk id="8" creationId="{00000000-0000-0000-0000-000000000000}"/>
            </ac:spMkLst>
          </pc:spChg>
          <pc:spChg chg="mod">
            <ac:chgData name="Pham Lan" userId="1e35476b906a1eb3" providerId="LiveId" clId="{0DCE3916-B725-4998-A4D5-6EEEA3CF6197}" dt="2025-02-28T21:44:57.034" v="38" actId="14100"/>
            <ac:spMkLst>
              <pc:docMk/>
              <pc:sldMasterMk cId="413035132" sldId="2147483660"/>
              <pc:sldLayoutMk cId="2072788875" sldId="2147483665"/>
              <ac:spMk id="10" creationId="{00000000-0000-0000-0000-000000000000}"/>
            </ac:spMkLst>
          </pc:spChg>
        </pc:sldLayoutChg>
      </pc:sldMasterChg>
    </pc:docChg>
  </pc:docChgLst>
</pc:chgInfo>
</file>

<file path=ppt/diagrams/colors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44AD3B5A-9706-45C2-9283-DDC436072A6B}" type="doc">
      <dgm:prSet loTypeId="urn:microsoft.com/office/officeart/2005/8/layout/vList5" loCatId="list" qsTypeId="urn:microsoft.com/office/officeart/2005/8/quickstyle/simple1" qsCatId="simple" csTypeId="urn:microsoft.com/office/officeart/2005/8/colors/colorful1" csCatId="colorful" phldr="1"/>
      <dgm:spPr/>
      <dgm:t>
        <a:bodyPr/>
        <a:lstStyle/>
        <a:p>
          <a:endParaRPr lang="en-US"/>
        </a:p>
      </dgm:t>
    </dgm:pt>
    <dgm:pt modelId="{60F269FC-BE16-4609-B077-7C6EF09ECEED}">
      <dgm:prSet phldrT="[Text]" custT="1"/>
      <dgm:spPr/>
      <dgm:t>
        <a:bodyPr/>
        <a:lstStyle/>
        <a:p>
          <a:r>
            <a:rPr lang="en-US" sz="3200"/>
            <a:t>Lý thuyết tập mờ</a:t>
          </a:r>
        </a:p>
      </dgm:t>
    </dgm:pt>
    <dgm:pt modelId="{CB762FA2-0197-4ED6-BFD2-FD408259FB84}" type="parTrans" cxnId="{787C4816-63F5-4F7C-8694-10994FBAE7D0}">
      <dgm:prSet/>
      <dgm:spPr/>
      <dgm:t>
        <a:bodyPr/>
        <a:lstStyle/>
        <a:p>
          <a:endParaRPr lang="en-US" sz="1600"/>
        </a:p>
      </dgm:t>
    </dgm:pt>
    <dgm:pt modelId="{5A084242-F14D-4CD1-93EB-71B031322694}" type="sibTrans" cxnId="{787C4816-63F5-4F7C-8694-10994FBAE7D0}">
      <dgm:prSet/>
      <dgm:spPr/>
      <dgm:t>
        <a:bodyPr/>
        <a:lstStyle/>
        <a:p>
          <a:endParaRPr lang="en-US" sz="1600"/>
        </a:p>
      </dgm:t>
    </dgm:pt>
    <dgm:pt modelId="{DDE96AFB-998A-4697-B457-83CD7F917402}">
      <dgm:prSet phldrT="[Text]" custT="1"/>
      <dgm:spPr/>
      <dgm:t>
        <a:bodyPr/>
        <a:lstStyle/>
        <a:p>
          <a:r>
            <a:rPr lang="en-US" sz="2800"/>
            <a:t>Sự không chắc chắn</a:t>
          </a:r>
        </a:p>
      </dgm:t>
    </dgm:pt>
    <dgm:pt modelId="{CFC8E048-9291-48E9-899E-77F7969EBDE9}" type="parTrans" cxnId="{87CB200B-5F5F-4B88-852F-52EBF2D331BF}">
      <dgm:prSet/>
      <dgm:spPr/>
      <dgm:t>
        <a:bodyPr/>
        <a:lstStyle/>
        <a:p>
          <a:endParaRPr lang="en-US" sz="1600"/>
        </a:p>
      </dgm:t>
    </dgm:pt>
    <dgm:pt modelId="{674691CD-4779-4DCF-B8D9-645BA7498108}" type="sibTrans" cxnId="{87CB200B-5F5F-4B88-852F-52EBF2D331BF}">
      <dgm:prSet/>
      <dgm:spPr/>
      <dgm:t>
        <a:bodyPr/>
        <a:lstStyle/>
        <a:p>
          <a:endParaRPr lang="en-US" sz="1600"/>
        </a:p>
      </dgm:t>
    </dgm:pt>
    <dgm:pt modelId="{D299AE71-25F9-42D2-A8BD-7AC7872E0552}">
      <dgm:prSet phldrT="[Text]" custT="1"/>
      <dgm:spPr/>
      <dgm:t>
        <a:bodyPr/>
        <a:lstStyle/>
        <a:p>
          <a:r>
            <a:rPr lang="en-US" sz="3200"/>
            <a:t>Mạng nơron</a:t>
          </a:r>
        </a:p>
      </dgm:t>
    </dgm:pt>
    <dgm:pt modelId="{4EB990CB-A2DB-46AF-AF31-8B7D43A8C254}" type="parTrans" cxnId="{0C7CAA1B-CF0A-4B06-ACCF-042BB1BA089E}">
      <dgm:prSet/>
      <dgm:spPr/>
      <dgm:t>
        <a:bodyPr/>
        <a:lstStyle/>
        <a:p>
          <a:endParaRPr lang="en-US" sz="1600"/>
        </a:p>
      </dgm:t>
    </dgm:pt>
    <dgm:pt modelId="{FC567AA5-F780-4E7A-A397-52D7665C438B}" type="sibTrans" cxnId="{0C7CAA1B-CF0A-4B06-ACCF-042BB1BA089E}">
      <dgm:prSet/>
      <dgm:spPr/>
      <dgm:t>
        <a:bodyPr/>
        <a:lstStyle/>
        <a:p>
          <a:endParaRPr lang="en-US" sz="1600"/>
        </a:p>
      </dgm:t>
    </dgm:pt>
    <dgm:pt modelId="{268C811E-4CE1-4F97-B1F7-1B997B1A0A4A}">
      <dgm:prSet phldrT="[Text]" custT="1"/>
      <dgm:spPr/>
      <dgm:t>
        <a:bodyPr/>
        <a:lstStyle/>
        <a:p>
          <a:r>
            <a:rPr lang="en-US" sz="2800"/>
            <a:t>Học và đáp ứng</a:t>
          </a:r>
        </a:p>
      </dgm:t>
    </dgm:pt>
    <dgm:pt modelId="{17E2AE22-4DBA-44DD-A08F-96F9CA7C5A0E}" type="parTrans" cxnId="{6FC9BAF3-9E04-40C5-A2F3-ADB21B5ACA27}">
      <dgm:prSet/>
      <dgm:spPr/>
      <dgm:t>
        <a:bodyPr/>
        <a:lstStyle/>
        <a:p>
          <a:endParaRPr lang="en-US" sz="1600"/>
        </a:p>
      </dgm:t>
    </dgm:pt>
    <dgm:pt modelId="{F2D807ED-4F3A-4BF3-8263-8F097A935F9D}" type="sibTrans" cxnId="{6FC9BAF3-9E04-40C5-A2F3-ADB21B5ACA27}">
      <dgm:prSet/>
      <dgm:spPr/>
      <dgm:t>
        <a:bodyPr/>
        <a:lstStyle/>
        <a:p>
          <a:endParaRPr lang="en-US" sz="1600"/>
        </a:p>
      </dgm:t>
    </dgm:pt>
    <dgm:pt modelId="{C7391B01-7DFF-4F0F-AD81-2EA37A0AF4D6}">
      <dgm:prSet phldrT="[Text]" custT="1"/>
      <dgm:spPr/>
      <dgm:t>
        <a:bodyPr/>
        <a:lstStyle/>
        <a:p>
          <a:r>
            <a:rPr lang="en-US" sz="3200"/>
            <a:t>Lập luận xấp xỉ</a:t>
          </a:r>
        </a:p>
      </dgm:t>
    </dgm:pt>
    <dgm:pt modelId="{2FD950A8-3726-4617-8E1E-B2457320EE78}" type="parTrans" cxnId="{589DB84A-8677-4EBD-814F-95298FDF597F}">
      <dgm:prSet/>
      <dgm:spPr/>
      <dgm:t>
        <a:bodyPr/>
        <a:lstStyle/>
        <a:p>
          <a:endParaRPr lang="en-US" sz="1600"/>
        </a:p>
      </dgm:t>
    </dgm:pt>
    <dgm:pt modelId="{C8313DDF-067D-43C9-8D32-AB29B21C8DB7}" type="sibTrans" cxnId="{589DB84A-8677-4EBD-814F-95298FDF597F}">
      <dgm:prSet/>
      <dgm:spPr/>
      <dgm:t>
        <a:bodyPr/>
        <a:lstStyle/>
        <a:p>
          <a:endParaRPr lang="en-US" sz="1600"/>
        </a:p>
      </dgm:t>
    </dgm:pt>
    <dgm:pt modelId="{D77E6893-DD68-4DD6-BFF6-93C3DB459C7B}">
      <dgm:prSet phldrT="[Text]" custT="1"/>
      <dgm:spPr/>
      <dgm:t>
        <a:bodyPr/>
        <a:lstStyle/>
        <a:p>
          <a:r>
            <a:rPr lang="en-US" sz="2800"/>
            <a:t>Tìm kiếm thích ứng và tối ưu</a:t>
          </a:r>
        </a:p>
      </dgm:t>
    </dgm:pt>
    <dgm:pt modelId="{E9796E38-ADBC-4CC7-970E-C7252B872172}" type="parTrans" cxnId="{419DC45B-7CF1-4B44-83F8-9D337BA29A8B}">
      <dgm:prSet/>
      <dgm:spPr/>
      <dgm:t>
        <a:bodyPr/>
        <a:lstStyle/>
        <a:p>
          <a:endParaRPr lang="en-US" sz="1600"/>
        </a:p>
      </dgm:t>
    </dgm:pt>
    <dgm:pt modelId="{F97F1C92-DAB2-49F7-A4B0-A6368C6DE0BC}" type="sibTrans" cxnId="{419DC45B-7CF1-4B44-83F8-9D337BA29A8B}">
      <dgm:prSet/>
      <dgm:spPr/>
      <dgm:t>
        <a:bodyPr/>
        <a:lstStyle/>
        <a:p>
          <a:endParaRPr lang="en-US" sz="1600"/>
        </a:p>
      </dgm:t>
    </dgm:pt>
    <dgm:pt modelId="{E63C9E7D-589F-45FD-BA59-AECB9BBA0A65}">
      <dgm:prSet phldrT="[Text]" custT="1"/>
      <dgm:spPr/>
      <dgm:t>
        <a:bodyPr/>
        <a:lstStyle/>
        <a:p>
          <a:r>
            <a:rPr lang="en-US" sz="3200"/>
            <a:t>Tính toán tiến hóa</a:t>
          </a:r>
        </a:p>
      </dgm:t>
    </dgm:pt>
    <dgm:pt modelId="{067456D0-8648-402F-A398-9A2EEE1BFBA9}" type="parTrans" cxnId="{745A2DEB-C10D-4595-AB52-AD464F0B710A}">
      <dgm:prSet/>
      <dgm:spPr/>
      <dgm:t>
        <a:bodyPr/>
        <a:lstStyle/>
        <a:p>
          <a:endParaRPr lang="en-US" sz="1600"/>
        </a:p>
      </dgm:t>
    </dgm:pt>
    <dgm:pt modelId="{CD00BA94-CFD1-4B19-926C-94D7DB8C960A}" type="sibTrans" cxnId="{745A2DEB-C10D-4595-AB52-AD464F0B710A}">
      <dgm:prSet/>
      <dgm:spPr/>
      <dgm:t>
        <a:bodyPr/>
        <a:lstStyle/>
        <a:p>
          <a:endParaRPr lang="en-US" sz="1600"/>
        </a:p>
      </dgm:t>
    </dgm:pt>
    <dgm:pt modelId="{C868053E-009A-473C-972F-7E5B33FBD5D8}">
      <dgm:prSet phldrT="[Text]" custT="1"/>
      <dgm:spPr/>
      <dgm:t>
        <a:bodyPr/>
        <a:lstStyle/>
        <a:p>
          <a:r>
            <a:rPr lang="en-US" sz="2800"/>
            <a:t>Lập luận trong sự không chắc chắn</a:t>
          </a:r>
        </a:p>
      </dgm:t>
    </dgm:pt>
    <dgm:pt modelId="{77A765D6-08BD-4EA6-BF44-D2E2451D5F26}" type="parTrans" cxnId="{4E94BEEB-6FED-44C7-92DE-A648C472FC67}">
      <dgm:prSet/>
      <dgm:spPr/>
      <dgm:t>
        <a:bodyPr/>
        <a:lstStyle/>
        <a:p>
          <a:endParaRPr lang="en-US" sz="1600"/>
        </a:p>
      </dgm:t>
    </dgm:pt>
    <dgm:pt modelId="{A5282E3D-D2BA-4D10-8ACC-29F2F82F1E17}" type="sibTrans" cxnId="{4E94BEEB-6FED-44C7-92DE-A648C472FC67}">
      <dgm:prSet/>
      <dgm:spPr/>
      <dgm:t>
        <a:bodyPr/>
        <a:lstStyle/>
        <a:p>
          <a:endParaRPr lang="en-US" sz="1600"/>
        </a:p>
      </dgm:t>
    </dgm:pt>
    <dgm:pt modelId="{AF50A070-D252-4DCE-A891-EAD11ABB1377}" type="pres">
      <dgm:prSet presAssocID="{44AD3B5A-9706-45C2-9283-DDC436072A6B}" presName="Name0" presStyleCnt="0">
        <dgm:presLayoutVars>
          <dgm:dir/>
          <dgm:animLvl val="lvl"/>
          <dgm:resizeHandles val="exact"/>
        </dgm:presLayoutVars>
      </dgm:prSet>
      <dgm:spPr/>
    </dgm:pt>
    <dgm:pt modelId="{DBCDE84B-C596-431C-962B-5F8A45D6B8A3}" type="pres">
      <dgm:prSet presAssocID="{60F269FC-BE16-4609-B077-7C6EF09ECEED}" presName="linNode" presStyleCnt="0"/>
      <dgm:spPr/>
    </dgm:pt>
    <dgm:pt modelId="{6802B9D7-778E-45E2-ACBB-92F2C9B48EBB}" type="pres">
      <dgm:prSet presAssocID="{60F269FC-BE16-4609-B077-7C6EF09ECEED}" presName="parentText" presStyleLbl="node1" presStyleIdx="0" presStyleCnt="4">
        <dgm:presLayoutVars>
          <dgm:chMax val="1"/>
          <dgm:bulletEnabled val="1"/>
        </dgm:presLayoutVars>
      </dgm:prSet>
      <dgm:spPr/>
    </dgm:pt>
    <dgm:pt modelId="{94E64F46-DD6B-4FA8-A2B1-7EDE25D45530}" type="pres">
      <dgm:prSet presAssocID="{60F269FC-BE16-4609-B077-7C6EF09ECEED}" presName="descendantText" presStyleLbl="alignAccFollowNode1" presStyleIdx="0" presStyleCnt="4">
        <dgm:presLayoutVars>
          <dgm:bulletEnabled val="1"/>
        </dgm:presLayoutVars>
      </dgm:prSet>
      <dgm:spPr/>
    </dgm:pt>
    <dgm:pt modelId="{9ECCE150-AA4B-4B0F-AADA-6F7B84EFE4AE}" type="pres">
      <dgm:prSet presAssocID="{5A084242-F14D-4CD1-93EB-71B031322694}" presName="sp" presStyleCnt="0"/>
      <dgm:spPr/>
    </dgm:pt>
    <dgm:pt modelId="{78D27E94-C577-4165-91B1-43DACDE16805}" type="pres">
      <dgm:prSet presAssocID="{D299AE71-25F9-42D2-A8BD-7AC7872E0552}" presName="linNode" presStyleCnt="0"/>
      <dgm:spPr/>
    </dgm:pt>
    <dgm:pt modelId="{8985ED29-68D4-4B45-8058-470C0241F6F7}" type="pres">
      <dgm:prSet presAssocID="{D299AE71-25F9-42D2-A8BD-7AC7872E0552}" presName="parentText" presStyleLbl="node1" presStyleIdx="1" presStyleCnt="4">
        <dgm:presLayoutVars>
          <dgm:chMax val="1"/>
          <dgm:bulletEnabled val="1"/>
        </dgm:presLayoutVars>
      </dgm:prSet>
      <dgm:spPr/>
    </dgm:pt>
    <dgm:pt modelId="{D36C80AD-E462-48DF-8B81-14518A0AA447}" type="pres">
      <dgm:prSet presAssocID="{D299AE71-25F9-42D2-A8BD-7AC7872E0552}" presName="descendantText" presStyleLbl="alignAccFollowNode1" presStyleIdx="1" presStyleCnt="4">
        <dgm:presLayoutVars>
          <dgm:bulletEnabled val="1"/>
        </dgm:presLayoutVars>
      </dgm:prSet>
      <dgm:spPr/>
    </dgm:pt>
    <dgm:pt modelId="{E0D09F25-F79D-4C2C-8D93-2D8B387BAE18}" type="pres">
      <dgm:prSet presAssocID="{FC567AA5-F780-4E7A-A397-52D7665C438B}" presName="sp" presStyleCnt="0"/>
      <dgm:spPr/>
    </dgm:pt>
    <dgm:pt modelId="{F7AB9855-8512-4D32-9B5F-C618E8CC085D}" type="pres">
      <dgm:prSet presAssocID="{C7391B01-7DFF-4F0F-AD81-2EA37A0AF4D6}" presName="linNode" presStyleCnt="0"/>
      <dgm:spPr/>
    </dgm:pt>
    <dgm:pt modelId="{6029194B-D3F7-4B3A-9D24-08C48EDFB3AF}" type="pres">
      <dgm:prSet presAssocID="{C7391B01-7DFF-4F0F-AD81-2EA37A0AF4D6}" presName="parentText" presStyleLbl="node1" presStyleIdx="2" presStyleCnt="4">
        <dgm:presLayoutVars>
          <dgm:chMax val="1"/>
          <dgm:bulletEnabled val="1"/>
        </dgm:presLayoutVars>
      </dgm:prSet>
      <dgm:spPr/>
    </dgm:pt>
    <dgm:pt modelId="{C6CAB3FF-BC3C-4E40-982C-F8B2C8D40954}" type="pres">
      <dgm:prSet presAssocID="{C7391B01-7DFF-4F0F-AD81-2EA37A0AF4D6}" presName="descendantText" presStyleLbl="alignAccFollowNode1" presStyleIdx="2" presStyleCnt="4">
        <dgm:presLayoutVars>
          <dgm:bulletEnabled val="1"/>
        </dgm:presLayoutVars>
      </dgm:prSet>
      <dgm:spPr/>
    </dgm:pt>
    <dgm:pt modelId="{ED545168-3B93-4785-BAAD-AE8678E3B060}" type="pres">
      <dgm:prSet presAssocID="{C8313DDF-067D-43C9-8D32-AB29B21C8DB7}" presName="sp" presStyleCnt="0"/>
      <dgm:spPr/>
    </dgm:pt>
    <dgm:pt modelId="{EB7367EA-6B25-4922-8DCE-AEABFB06355D}" type="pres">
      <dgm:prSet presAssocID="{E63C9E7D-589F-45FD-BA59-AECB9BBA0A65}" presName="linNode" presStyleCnt="0"/>
      <dgm:spPr/>
    </dgm:pt>
    <dgm:pt modelId="{AA688240-58A6-4C91-9087-CD982D22A51C}" type="pres">
      <dgm:prSet presAssocID="{E63C9E7D-589F-45FD-BA59-AECB9BBA0A65}" presName="parentText" presStyleLbl="node1" presStyleIdx="3" presStyleCnt="4">
        <dgm:presLayoutVars>
          <dgm:chMax val="1"/>
          <dgm:bulletEnabled val="1"/>
        </dgm:presLayoutVars>
      </dgm:prSet>
      <dgm:spPr/>
    </dgm:pt>
    <dgm:pt modelId="{89112F7E-700B-4EAB-B976-109A7BB5FB95}" type="pres">
      <dgm:prSet presAssocID="{E63C9E7D-589F-45FD-BA59-AECB9BBA0A65}" presName="descendantText" presStyleLbl="alignAccFollowNode1" presStyleIdx="3" presStyleCnt="4">
        <dgm:presLayoutVars>
          <dgm:bulletEnabled val="1"/>
        </dgm:presLayoutVars>
      </dgm:prSet>
      <dgm:spPr/>
    </dgm:pt>
  </dgm:ptLst>
  <dgm:cxnLst>
    <dgm:cxn modelId="{527C4706-3DA2-4BCA-9059-91A7E4328107}" type="presOf" srcId="{268C811E-4CE1-4F97-B1F7-1B997B1A0A4A}" destId="{D36C80AD-E462-48DF-8B81-14518A0AA447}" srcOrd="0" destOrd="0" presId="urn:microsoft.com/office/officeart/2005/8/layout/vList5"/>
    <dgm:cxn modelId="{AB73B806-F35B-40FB-B448-30295D6F895B}" type="presOf" srcId="{E63C9E7D-589F-45FD-BA59-AECB9BBA0A65}" destId="{AA688240-58A6-4C91-9087-CD982D22A51C}" srcOrd="0" destOrd="0" presId="urn:microsoft.com/office/officeart/2005/8/layout/vList5"/>
    <dgm:cxn modelId="{87CB200B-5F5F-4B88-852F-52EBF2D331BF}" srcId="{60F269FC-BE16-4609-B077-7C6EF09ECEED}" destId="{DDE96AFB-998A-4697-B457-83CD7F917402}" srcOrd="0" destOrd="0" parTransId="{CFC8E048-9291-48E9-899E-77F7969EBDE9}" sibTransId="{674691CD-4779-4DCF-B8D9-645BA7498108}"/>
    <dgm:cxn modelId="{787C4816-63F5-4F7C-8694-10994FBAE7D0}" srcId="{44AD3B5A-9706-45C2-9283-DDC436072A6B}" destId="{60F269FC-BE16-4609-B077-7C6EF09ECEED}" srcOrd="0" destOrd="0" parTransId="{CB762FA2-0197-4ED6-BFD2-FD408259FB84}" sibTransId="{5A084242-F14D-4CD1-93EB-71B031322694}"/>
    <dgm:cxn modelId="{0C7CAA1B-CF0A-4B06-ACCF-042BB1BA089E}" srcId="{44AD3B5A-9706-45C2-9283-DDC436072A6B}" destId="{D299AE71-25F9-42D2-A8BD-7AC7872E0552}" srcOrd="1" destOrd="0" parTransId="{4EB990CB-A2DB-46AF-AF31-8B7D43A8C254}" sibTransId="{FC567AA5-F780-4E7A-A397-52D7665C438B}"/>
    <dgm:cxn modelId="{C4085732-15B5-4FCE-9CDF-34B6899BF292}" type="presOf" srcId="{D77E6893-DD68-4DD6-BFF6-93C3DB459C7B}" destId="{89112F7E-700B-4EAB-B976-109A7BB5FB95}" srcOrd="0" destOrd="0" presId="urn:microsoft.com/office/officeart/2005/8/layout/vList5"/>
    <dgm:cxn modelId="{419DC45B-7CF1-4B44-83F8-9D337BA29A8B}" srcId="{E63C9E7D-589F-45FD-BA59-AECB9BBA0A65}" destId="{D77E6893-DD68-4DD6-BFF6-93C3DB459C7B}" srcOrd="0" destOrd="0" parTransId="{E9796E38-ADBC-4CC7-970E-C7252B872172}" sibTransId="{F97F1C92-DAB2-49F7-A4B0-A6368C6DE0BC}"/>
    <dgm:cxn modelId="{AA8FBB68-C6DC-4D15-A1E8-81CEEE853377}" type="presOf" srcId="{D299AE71-25F9-42D2-A8BD-7AC7872E0552}" destId="{8985ED29-68D4-4B45-8058-470C0241F6F7}" srcOrd="0" destOrd="0" presId="urn:microsoft.com/office/officeart/2005/8/layout/vList5"/>
    <dgm:cxn modelId="{589DB84A-8677-4EBD-814F-95298FDF597F}" srcId="{44AD3B5A-9706-45C2-9283-DDC436072A6B}" destId="{C7391B01-7DFF-4F0F-AD81-2EA37A0AF4D6}" srcOrd="2" destOrd="0" parTransId="{2FD950A8-3726-4617-8E1E-B2457320EE78}" sibTransId="{C8313DDF-067D-43C9-8D32-AB29B21C8DB7}"/>
    <dgm:cxn modelId="{8918D752-7A86-473A-A848-57985B4C5F2E}" type="presOf" srcId="{C7391B01-7DFF-4F0F-AD81-2EA37A0AF4D6}" destId="{6029194B-D3F7-4B3A-9D24-08C48EDFB3AF}" srcOrd="0" destOrd="0" presId="urn:microsoft.com/office/officeart/2005/8/layout/vList5"/>
    <dgm:cxn modelId="{58224A81-B4B0-4383-8D80-845AFABC702D}" type="presOf" srcId="{44AD3B5A-9706-45C2-9283-DDC436072A6B}" destId="{AF50A070-D252-4DCE-A891-EAD11ABB1377}" srcOrd="0" destOrd="0" presId="urn:microsoft.com/office/officeart/2005/8/layout/vList5"/>
    <dgm:cxn modelId="{E9F93CB7-B868-4ABB-8D41-8B1C44793599}" type="presOf" srcId="{60F269FC-BE16-4609-B077-7C6EF09ECEED}" destId="{6802B9D7-778E-45E2-ACBB-92F2C9B48EBB}" srcOrd="0" destOrd="0" presId="urn:microsoft.com/office/officeart/2005/8/layout/vList5"/>
    <dgm:cxn modelId="{DBECA5C1-8E7D-444E-8619-AB81E488461A}" type="presOf" srcId="{DDE96AFB-998A-4697-B457-83CD7F917402}" destId="{94E64F46-DD6B-4FA8-A2B1-7EDE25D45530}" srcOrd="0" destOrd="0" presId="urn:microsoft.com/office/officeart/2005/8/layout/vList5"/>
    <dgm:cxn modelId="{B94B12D9-988E-443C-A875-D12BD8E4C19E}" type="presOf" srcId="{C868053E-009A-473C-972F-7E5B33FBD5D8}" destId="{C6CAB3FF-BC3C-4E40-982C-F8B2C8D40954}" srcOrd="0" destOrd="0" presId="urn:microsoft.com/office/officeart/2005/8/layout/vList5"/>
    <dgm:cxn modelId="{745A2DEB-C10D-4595-AB52-AD464F0B710A}" srcId="{44AD3B5A-9706-45C2-9283-DDC436072A6B}" destId="{E63C9E7D-589F-45FD-BA59-AECB9BBA0A65}" srcOrd="3" destOrd="0" parTransId="{067456D0-8648-402F-A398-9A2EEE1BFBA9}" sibTransId="{CD00BA94-CFD1-4B19-926C-94D7DB8C960A}"/>
    <dgm:cxn modelId="{4E94BEEB-6FED-44C7-92DE-A648C472FC67}" srcId="{C7391B01-7DFF-4F0F-AD81-2EA37A0AF4D6}" destId="{C868053E-009A-473C-972F-7E5B33FBD5D8}" srcOrd="0" destOrd="0" parTransId="{77A765D6-08BD-4EA6-BF44-D2E2451D5F26}" sibTransId="{A5282E3D-D2BA-4D10-8ACC-29F2F82F1E17}"/>
    <dgm:cxn modelId="{6FC9BAF3-9E04-40C5-A2F3-ADB21B5ACA27}" srcId="{D299AE71-25F9-42D2-A8BD-7AC7872E0552}" destId="{268C811E-4CE1-4F97-B1F7-1B997B1A0A4A}" srcOrd="0" destOrd="0" parTransId="{17E2AE22-4DBA-44DD-A08F-96F9CA7C5A0E}" sibTransId="{F2D807ED-4F3A-4BF3-8263-8F097A935F9D}"/>
    <dgm:cxn modelId="{078FC571-ED92-46CB-96EF-1DDE9D63DB89}" type="presParOf" srcId="{AF50A070-D252-4DCE-A891-EAD11ABB1377}" destId="{DBCDE84B-C596-431C-962B-5F8A45D6B8A3}" srcOrd="0" destOrd="0" presId="urn:microsoft.com/office/officeart/2005/8/layout/vList5"/>
    <dgm:cxn modelId="{45525730-C4C4-4F66-8138-55302038938C}" type="presParOf" srcId="{DBCDE84B-C596-431C-962B-5F8A45D6B8A3}" destId="{6802B9D7-778E-45E2-ACBB-92F2C9B48EBB}" srcOrd="0" destOrd="0" presId="urn:microsoft.com/office/officeart/2005/8/layout/vList5"/>
    <dgm:cxn modelId="{466C9BC4-9524-4A34-9AFD-C7A9D2DE306F}" type="presParOf" srcId="{DBCDE84B-C596-431C-962B-5F8A45D6B8A3}" destId="{94E64F46-DD6B-4FA8-A2B1-7EDE25D45530}" srcOrd="1" destOrd="0" presId="urn:microsoft.com/office/officeart/2005/8/layout/vList5"/>
    <dgm:cxn modelId="{116FC15C-F568-4CC5-AB65-547264277556}" type="presParOf" srcId="{AF50A070-D252-4DCE-A891-EAD11ABB1377}" destId="{9ECCE150-AA4B-4B0F-AADA-6F7B84EFE4AE}" srcOrd="1" destOrd="0" presId="urn:microsoft.com/office/officeart/2005/8/layout/vList5"/>
    <dgm:cxn modelId="{DBBDEBE9-8D17-4334-8637-9D84FE35F1DB}" type="presParOf" srcId="{AF50A070-D252-4DCE-A891-EAD11ABB1377}" destId="{78D27E94-C577-4165-91B1-43DACDE16805}" srcOrd="2" destOrd="0" presId="urn:microsoft.com/office/officeart/2005/8/layout/vList5"/>
    <dgm:cxn modelId="{7A769239-C9E7-4BA8-8519-9CBED6E50212}" type="presParOf" srcId="{78D27E94-C577-4165-91B1-43DACDE16805}" destId="{8985ED29-68D4-4B45-8058-470C0241F6F7}" srcOrd="0" destOrd="0" presId="urn:microsoft.com/office/officeart/2005/8/layout/vList5"/>
    <dgm:cxn modelId="{E227F2CE-47F6-4745-A555-A0F2AB91C6B9}" type="presParOf" srcId="{78D27E94-C577-4165-91B1-43DACDE16805}" destId="{D36C80AD-E462-48DF-8B81-14518A0AA447}" srcOrd="1" destOrd="0" presId="urn:microsoft.com/office/officeart/2005/8/layout/vList5"/>
    <dgm:cxn modelId="{E075E3A2-6ECF-4649-BAAC-7FE4B599B397}" type="presParOf" srcId="{AF50A070-D252-4DCE-A891-EAD11ABB1377}" destId="{E0D09F25-F79D-4C2C-8D93-2D8B387BAE18}" srcOrd="3" destOrd="0" presId="urn:microsoft.com/office/officeart/2005/8/layout/vList5"/>
    <dgm:cxn modelId="{5A0F8DEB-5909-4E4B-A5DE-C7C92F30752B}" type="presParOf" srcId="{AF50A070-D252-4DCE-A891-EAD11ABB1377}" destId="{F7AB9855-8512-4D32-9B5F-C618E8CC085D}" srcOrd="4" destOrd="0" presId="urn:microsoft.com/office/officeart/2005/8/layout/vList5"/>
    <dgm:cxn modelId="{D186BCE6-D100-4CF0-8CB4-548EFE801B38}" type="presParOf" srcId="{F7AB9855-8512-4D32-9B5F-C618E8CC085D}" destId="{6029194B-D3F7-4B3A-9D24-08C48EDFB3AF}" srcOrd="0" destOrd="0" presId="urn:microsoft.com/office/officeart/2005/8/layout/vList5"/>
    <dgm:cxn modelId="{F5BADA64-E80D-4A04-B847-9A00AA1908B3}" type="presParOf" srcId="{F7AB9855-8512-4D32-9B5F-C618E8CC085D}" destId="{C6CAB3FF-BC3C-4E40-982C-F8B2C8D40954}" srcOrd="1" destOrd="0" presId="urn:microsoft.com/office/officeart/2005/8/layout/vList5"/>
    <dgm:cxn modelId="{FEF147CF-FDDF-40DD-A0E5-DA53017BDE30}" type="presParOf" srcId="{AF50A070-D252-4DCE-A891-EAD11ABB1377}" destId="{ED545168-3B93-4785-BAAD-AE8678E3B060}" srcOrd="5" destOrd="0" presId="urn:microsoft.com/office/officeart/2005/8/layout/vList5"/>
    <dgm:cxn modelId="{1811CB6F-A780-4DBD-B197-7CA2352D8DFE}" type="presParOf" srcId="{AF50A070-D252-4DCE-A891-EAD11ABB1377}" destId="{EB7367EA-6B25-4922-8DCE-AEABFB06355D}" srcOrd="6" destOrd="0" presId="urn:microsoft.com/office/officeart/2005/8/layout/vList5"/>
    <dgm:cxn modelId="{2B8EF109-6985-4B19-9221-3D56C775EDAE}" type="presParOf" srcId="{EB7367EA-6B25-4922-8DCE-AEABFB06355D}" destId="{AA688240-58A6-4C91-9087-CD982D22A51C}" srcOrd="0" destOrd="0" presId="urn:microsoft.com/office/officeart/2005/8/layout/vList5"/>
    <dgm:cxn modelId="{C80ACD92-9F29-48BB-B820-2B5D0F7E5C43}" type="presParOf" srcId="{EB7367EA-6B25-4922-8DCE-AEABFB06355D}" destId="{89112F7E-700B-4EAB-B976-109A7BB5FB95}" srcOrd="1"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4E64F46-DD6B-4FA8-A2B1-7EDE25D45530}">
      <dsp:nvSpPr>
        <dsp:cNvPr id="0" name=""/>
        <dsp:cNvSpPr/>
      </dsp:nvSpPr>
      <dsp:spPr>
        <a:xfrm rot="5400000">
          <a:off x="6642568" y="-2803530"/>
          <a:ext cx="821769" cy="6638544"/>
        </a:xfrm>
        <a:prstGeom prst="round2SameRect">
          <a:avLst/>
        </a:prstGeom>
        <a:solidFill>
          <a:schemeClr val="accent2">
            <a:tint val="40000"/>
            <a:alpha val="90000"/>
            <a:hueOff val="0"/>
            <a:satOff val="0"/>
            <a:lumOff val="0"/>
            <a:alphaOff val="0"/>
          </a:schemeClr>
        </a:solidFill>
        <a:ln w="15875" cap="rnd" cmpd="sng" algn="ctr">
          <a:solidFill>
            <a:schemeClr val="accent2">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t>Sự không chắc chắn</a:t>
          </a:r>
        </a:p>
      </dsp:txBody>
      <dsp:txXfrm rot="-5400000">
        <a:off x="3734181" y="144972"/>
        <a:ext cx="6598429" cy="741539"/>
      </dsp:txXfrm>
    </dsp:sp>
    <dsp:sp modelId="{6802B9D7-778E-45E2-ACBB-92F2C9B48EBB}">
      <dsp:nvSpPr>
        <dsp:cNvPr id="0" name=""/>
        <dsp:cNvSpPr/>
      </dsp:nvSpPr>
      <dsp:spPr>
        <a:xfrm>
          <a:off x="0" y="2135"/>
          <a:ext cx="3734181" cy="1027211"/>
        </a:xfrm>
        <a:prstGeom prst="roundRect">
          <a:avLst/>
        </a:prstGeom>
        <a:solidFill>
          <a:schemeClr val="accent2">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Lý thuyết tập mờ</a:t>
          </a:r>
        </a:p>
      </dsp:txBody>
      <dsp:txXfrm>
        <a:off x="50144" y="52279"/>
        <a:ext cx="3633893" cy="926923"/>
      </dsp:txXfrm>
    </dsp:sp>
    <dsp:sp modelId="{D36C80AD-E462-48DF-8B81-14518A0AA447}">
      <dsp:nvSpPr>
        <dsp:cNvPr id="0" name=""/>
        <dsp:cNvSpPr/>
      </dsp:nvSpPr>
      <dsp:spPr>
        <a:xfrm rot="5400000">
          <a:off x="6642568" y="-1724958"/>
          <a:ext cx="821769" cy="6638544"/>
        </a:xfrm>
        <a:prstGeom prst="round2SameRect">
          <a:avLst/>
        </a:prstGeom>
        <a:solidFill>
          <a:schemeClr val="accent3">
            <a:tint val="40000"/>
            <a:alpha val="90000"/>
            <a:hueOff val="0"/>
            <a:satOff val="0"/>
            <a:lumOff val="0"/>
            <a:alphaOff val="0"/>
          </a:schemeClr>
        </a:solidFill>
        <a:ln w="15875" cap="rnd" cmpd="sng" algn="ctr">
          <a:solidFill>
            <a:schemeClr val="accent3">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t>Học và đáp ứng</a:t>
          </a:r>
        </a:p>
      </dsp:txBody>
      <dsp:txXfrm rot="-5400000">
        <a:off x="3734181" y="1223544"/>
        <a:ext cx="6598429" cy="741539"/>
      </dsp:txXfrm>
    </dsp:sp>
    <dsp:sp modelId="{8985ED29-68D4-4B45-8058-470C0241F6F7}">
      <dsp:nvSpPr>
        <dsp:cNvPr id="0" name=""/>
        <dsp:cNvSpPr/>
      </dsp:nvSpPr>
      <dsp:spPr>
        <a:xfrm>
          <a:off x="0" y="1080707"/>
          <a:ext cx="3734181" cy="1027211"/>
        </a:xfrm>
        <a:prstGeom prst="roundRect">
          <a:avLst/>
        </a:prstGeom>
        <a:solidFill>
          <a:schemeClr val="accent3">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Mạng nơron</a:t>
          </a:r>
        </a:p>
      </dsp:txBody>
      <dsp:txXfrm>
        <a:off x="50144" y="1130851"/>
        <a:ext cx="3633893" cy="926923"/>
      </dsp:txXfrm>
    </dsp:sp>
    <dsp:sp modelId="{C6CAB3FF-BC3C-4E40-982C-F8B2C8D40954}">
      <dsp:nvSpPr>
        <dsp:cNvPr id="0" name=""/>
        <dsp:cNvSpPr/>
      </dsp:nvSpPr>
      <dsp:spPr>
        <a:xfrm rot="5400000">
          <a:off x="6642568" y="-646385"/>
          <a:ext cx="821769" cy="6638544"/>
        </a:xfrm>
        <a:prstGeom prst="round2SameRect">
          <a:avLst/>
        </a:prstGeom>
        <a:solidFill>
          <a:schemeClr val="accent4">
            <a:tint val="40000"/>
            <a:alpha val="90000"/>
            <a:hueOff val="0"/>
            <a:satOff val="0"/>
            <a:lumOff val="0"/>
            <a:alphaOff val="0"/>
          </a:schemeClr>
        </a:solidFill>
        <a:ln w="15875" cap="rnd" cmpd="sng" algn="ctr">
          <a:solidFill>
            <a:schemeClr val="accent4">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t>Lập luận trong sự không chắc chắn</a:t>
          </a:r>
        </a:p>
      </dsp:txBody>
      <dsp:txXfrm rot="-5400000">
        <a:off x="3734181" y="2302117"/>
        <a:ext cx="6598429" cy="741539"/>
      </dsp:txXfrm>
    </dsp:sp>
    <dsp:sp modelId="{6029194B-D3F7-4B3A-9D24-08C48EDFB3AF}">
      <dsp:nvSpPr>
        <dsp:cNvPr id="0" name=""/>
        <dsp:cNvSpPr/>
      </dsp:nvSpPr>
      <dsp:spPr>
        <a:xfrm>
          <a:off x="0" y="2159280"/>
          <a:ext cx="3734181" cy="1027211"/>
        </a:xfrm>
        <a:prstGeom prst="roundRect">
          <a:avLst/>
        </a:prstGeom>
        <a:solidFill>
          <a:schemeClr val="accent4">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Lập luận xấp xỉ</a:t>
          </a:r>
        </a:p>
      </dsp:txBody>
      <dsp:txXfrm>
        <a:off x="50144" y="2209424"/>
        <a:ext cx="3633893" cy="926923"/>
      </dsp:txXfrm>
    </dsp:sp>
    <dsp:sp modelId="{89112F7E-700B-4EAB-B976-109A7BB5FB95}">
      <dsp:nvSpPr>
        <dsp:cNvPr id="0" name=""/>
        <dsp:cNvSpPr/>
      </dsp:nvSpPr>
      <dsp:spPr>
        <a:xfrm rot="5400000">
          <a:off x="6642568" y="432186"/>
          <a:ext cx="821769" cy="6638544"/>
        </a:xfrm>
        <a:prstGeom prst="round2SameRect">
          <a:avLst/>
        </a:prstGeom>
        <a:solidFill>
          <a:schemeClr val="accent5">
            <a:tint val="40000"/>
            <a:alpha val="90000"/>
            <a:hueOff val="0"/>
            <a:satOff val="0"/>
            <a:lumOff val="0"/>
            <a:alphaOff val="0"/>
          </a:schemeClr>
        </a:solidFill>
        <a:ln w="15875" cap="rnd" cmpd="sng" algn="ctr">
          <a:solidFill>
            <a:schemeClr val="accent5">
              <a:tint val="40000"/>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247650" tIns="123825" rIns="247650" bIns="123825" numCol="1" spcCol="1270" anchor="ctr" anchorCtr="0">
          <a:noAutofit/>
        </a:bodyPr>
        <a:lstStyle/>
        <a:p>
          <a:pPr marL="285750" lvl="1" indent="-285750" algn="l" defTabSz="1244600">
            <a:lnSpc>
              <a:spcPct val="90000"/>
            </a:lnSpc>
            <a:spcBef>
              <a:spcPct val="0"/>
            </a:spcBef>
            <a:spcAft>
              <a:spcPct val="15000"/>
            </a:spcAft>
            <a:buChar char="•"/>
          </a:pPr>
          <a:r>
            <a:rPr lang="en-US" sz="2800" kern="1200"/>
            <a:t>Tìm kiếm thích ứng và tối ưu</a:t>
          </a:r>
        </a:p>
      </dsp:txBody>
      <dsp:txXfrm rot="-5400000">
        <a:off x="3734181" y="3380689"/>
        <a:ext cx="6598429" cy="741539"/>
      </dsp:txXfrm>
    </dsp:sp>
    <dsp:sp modelId="{AA688240-58A6-4C91-9087-CD982D22A51C}">
      <dsp:nvSpPr>
        <dsp:cNvPr id="0" name=""/>
        <dsp:cNvSpPr/>
      </dsp:nvSpPr>
      <dsp:spPr>
        <a:xfrm>
          <a:off x="0" y="3237852"/>
          <a:ext cx="3734181" cy="1027211"/>
        </a:xfrm>
        <a:prstGeom prst="roundRect">
          <a:avLst/>
        </a:prstGeom>
        <a:solidFill>
          <a:schemeClr val="accent5">
            <a:hueOff val="0"/>
            <a:satOff val="0"/>
            <a:lumOff val="0"/>
            <a:alphaOff val="0"/>
          </a:schemeClr>
        </a:solidFill>
        <a:ln w="15875" cap="rnd"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21920" tIns="60960" rIns="121920" bIns="60960" numCol="1" spcCol="1270" anchor="ctr" anchorCtr="0">
          <a:noAutofit/>
        </a:bodyPr>
        <a:lstStyle/>
        <a:p>
          <a:pPr marL="0" lvl="0" indent="0" algn="ctr" defTabSz="1422400">
            <a:lnSpc>
              <a:spcPct val="90000"/>
            </a:lnSpc>
            <a:spcBef>
              <a:spcPct val="0"/>
            </a:spcBef>
            <a:spcAft>
              <a:spcPct val="35000"/>
            </a:spcAft>
            <a:buNone/>
          </a:pPr>
          <a:r>
            <a:rPr lang="en-US" sz="3200" kern="1200"/>
            <a:t>Tính toán tiến hóa</a:t>
          </a:r>
        </a:p>
      </dsp:txBody>
      <dsp:txXfrm>
        <a:off x="50144" y="3287996"/>
        <a:ext cx="3633893" cy="926923"/>
      </dsp:txXfrm>
    </dsp:sp>
  </dsp:spTree>
</dsp:drawing>
</file>

<file path=ppt/diagrams/layout1.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C9DF857-D52C-47A7-ADD3-7BB9A16C8D6C}" type="datetimeFigureOut">
              <a:rPr lang="en-US" smtClean="0"/>
              <a:t>3/1/2025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1D1F315-2A59-4462-9D5E-4888B28CB0D6}" type="slidenum">
              <a:rPr lang="en-US" smtClean="0"/>
              <a:t>‹#›</a:t>
            </a:fld>
            <a:endParaRPr lang="en-US"/>
          </a:p>
        </p:txBody>
      </p:sp>
    </p:spTree>
    <p:extLst>
      <p:ext uri="{BB962C8B-B14F-4D97-AF65-F5344CB8AC3E}">
        <p14:creationId xmlns:p14="http://schemas.microsoft.com/office/powerpoint/2010/main" val="81367492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hyperlink" Target="https://vi.wikipedia.org/wiki/M%C3%A1y_t%C3%ADnh" TargetMode="External"/><Relationship Id="rId2" Type="http://schemas.openxmlformats.org/officeDocument/2006/relationships/slide" Target="../slides/slide3.xml"/><Relationship Id="rId1" Type="http://schemas.openxmlformats.org/officeDocument/2006/relationships/notesMaster" Target="../notesMasters/notesMaster1.xml"/><Relationship Id="rId6" Type="http://schemas.openxmlformats.org/officeDocument/2006/relationships/hyperlink" Target="https://vi.wikipedia.org/wiki/Th%E1%BB%83_t%C3%ADch" TargetMode="External"/><Relationship Id="rId5" Type="http://schemas.openxmlformats.org/officeDocument/2006/relationships/hyperlink" Target="https://vi.wikipedia.org/wiki/Vi_m%E1%BA%A1ch" TargetMode="External"/><Relationship Id="rId4" Type="http://schemas.openxmlformats.org/officeDocument/2006/relationships/hyperlink" Target="https://vi.wikipedia.org/wiki/Thi%E1%BA%BFt_b%E1%BB%8B_%C4%91i%E1%BB%87n_t%E1%BB%AD" TargetMode="Externa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vi-VN" b="0" i="0">
                <a:solidFill>
                  <a:srgbClr val="202122"/>
                </a:solidFill>
                <a:effectLst/>
                <a:latin typeface="Arial" panose="020B0604020202020204" pitchFamily="34" charset="0"/>
              </a:rPr>
              <a:t>Transistor nằm trong đơn vị cơ bản tạo thành một cấu trúc mạch ở </a:t>
            </a:r>
            <a:r>
              <a:rPr lang="vi-VN" b="0" i="0" u="none" strike="noStrike">
                <a:effectLst/>
                <a:latin typeface="Arial" panose="020B0604020202020204" pitchFamily="34" charset="0"/>
                <a:hlinkClick r:id="rId3" tooltip="Máy tính"/>
              </a:rPr>
              <a:t>máy tính điện tử</a:t>
            </a:r>
            <a:r>
              <a:rPr lang="vi-VN" b="0" i="0">
                <a:solidFill>
                  <a:srgbClr val="202122"/>
                </a:solidFill>
                <a:effectLst/>
                <a:latin typeface="Arial" panose="020B0604020202020204" pitchFamily="34" charset="0"/>
              </a:rPr>
              <a:t> và tất cả các </a:t>
            </a:r>
            <a:r>
              <a:rPr lang="vi-VN" b="0" i="0" u="none" strike="noStrike">
                <a:effectLst/>
                <a:latin typeface="Arial" panose="020B0604020202020204" pitchFamily="34" charset="0"/>
                <a:hlinkClick r:id="rId4" tooltip="Thiết bị điện tử"/>
              </a:rPr>
              <a:t>thiết bị điện tử</a:t>
            </a:r>
            <a:r>
              <a:rPr lang="vi-VN" b="0" i="0">
                <a:solidFill>
                  <a:srgbClr val="202122"/>
                </a:solidFill>
                <a:effectLst/>
                <a:latin typeface="Arial" panose="020B0604020202020204" pitchFamily="34" charset="0"/>
              </a:rPr>
              <a:t> hiện đại khác. Vì đáp ứng nhanh và chính xác nên các transistor được sử dụng trong nhiều ứng dụng tương tự và số, như khuếch đại, đóng cắt, điều chỉnh điện áp, điều khiển tín hiệu, và tạo dao động. Transistor cũng được kết hợp thành </a:t>
            </a:r>
            <a:r>
              <a:rPr lang="vi-VN" b="0" i="0" u="none" strike="noStrike">
                <a:effectLst/>
                <a:latin typeface="Arial" panose="020B0604020202020204" pitchFamily="34" charset="0"/>
                <a:hlinkClick r:id="rId5" tooltip="Vi mạch"/>
              </a:rPr>
              <a:t>mạch tích hợp</a:t>
            </a:r>
            <a:r>
              <a:rPr lang="vi-VN" b="0" i="0">
                <a:solidFill>
                  <a:srgbClr val="202122"/>
                </a:solidFill>
                <a:effectLst/>
                <a:latin typeface="Arial" panose="020B0604020202020204" pitchFamily="34" charset="0"/>
              </a:rPr>
              <a:t> (IC), có </a:t>
            </a:r>
            <a:r>
              <a:rPr lang="vi-VN" b="0" i="0" u="none" strike="noStrike">
                <a:effectLst/>
                <a:latin typeface="Arial" panose="020B0604020202020204" pitchFamily="34" charset="0"/>
                <a:hlinkClick r:id="rId6" tooltip="Thể tích"/>
              </a:rPr>
              <a:t>thể tích</a:t>
            </a:r>
            <a:r>
              <a:rPr lang="vi-VN" b="0" i="0">
                <a:solidFill>
                  <a:srgbClr val="202122"/>
                </a:solidFill>
                <a:effectLst/>
                <a:latin typeface="Arial" panose="020B0604020202020204" pitchFamily="34" charset="0"/>
              </a:rPr>
              <a:t> hợp tới một tỷ transistor trên một diện tích nhỏ.</a:t>
            </a:r>
            <a:endParaRPr lang="en-US" b="0" i="0">
              <a:solidFill>
                <a:srgbClr val="202122"/>
              </a:solidFill>
              <a:effectLst/>
              <a:latin typeface="Arial" panose="020B0604020202020204" pitchFamily="34" charset="0"/>
            </a:endParaRPr>
          </a:p>
          <a:p>
            <a:r>
              <a:rPr lang="vi-VN"/>
              <a:t>Bảng so sánh trong hình ảnh cho thấy sự khác biệt cơ bản giữa não bộ con người và máy tính dựa trên các tiêu chí quan trọng:</a:t>
            </a:r>
          </a:p>
          <a:p>
            <a:pPr>
              <a:buFont typeface="+mj-lt"/>
              <a:buAutoNum type="arabicPeriod"/>
            </a:pPr>
            <a:r>
              <a:rPr lang="vi-VN" b="1"/>
              <a:t>Phần tử xử lý</a:t>
            </a:r>
            <a:r>
              <a:rPr lang="vi-VN"/>
              <a:t>: Não có khoảng 101010^{10}1010 neuron, nhiều hơn số lượng 10810^8108 transistor của máy tính.</a:t>
            </a:r>
          </a:p>
          <a:p>
            <a:pPr>
              <a:buFont typeface="+mj-lt"/>
              <a:buAutoNum type="arabicPeriod"/>
            </a:pPr>
            <a:r>
              <a:rPr lang="vi-VN" b="1"/>
              <a:t>Kích thước phần tử</a:t>
            </a:r>
            <a:r>
              <a:rPr lang="vi-VN"/>
              <a:t>: Cả neuron và transistor có kích thước cỡ 10−610^{-6}10−6 m.</a:t>
            </a:r>
          </a:p>
          <a:p>
            <a:pPr>
              <a:buFont typeface="+mj-lt"/>
              <a:buAutoNum type="arabicPeriod"/>
            </a:pPr>
            <a:r>
              <a:rPr lang="vi-VN" b="1"/>
              <a:t>Mức tiêu thụ năng lượng</a:t>
            </a:r>
            <a:r>
              <a:rPr lang="vi-VN"/>
              <a:t>: Cả hai đều tiêu thụ khoảng 30W, nhưng hiệu suất xử lý khác nhau.</a:t>
            </a:r>
          </a:p>
          <a:p>
            <a:pPr>
              <a:buFont typeface="+mj-lt"/>
              <a:buAutoNum type="arabicPeriod"/>
            </a:pPr>
            <a:r>
              <a:rPr lang="vi-VN" b="1"/>
              <a:t>Tốc độ xử lý</a:t>
            </a:r>
            <a:r>
              <a:rPr lang="vi-VN"/>
              <a:t>: Não hoạt động với tốc độ khoảng 10210^2102 Hz (100 Hz), trong khi máy tính đạt đến 101210^{12}1012 Hz, nhanh hơn nhiều.</a:t>
            </a:r>
          </a:p>
          <a:p>
            <a:pPr>
              <a:buFont typeface="+mj-lt"/>
              <a:buAutoNum type="arabicPeriod"/>
            </a:pPr>
            <a:r>
              <a:rPr lang="vi-VN" b="1"/>
              <a:t>Phong cách tính toán</a:t>
            </a:r>
            <a:r>
              <a:rPr lang="vi-VN"/>
              <a:t>: Não hoạt động theo mô hình </a:t>
            </a:r>
            <a:r>
              <a:rPr lang="vi-VN" b="1"/>
              <a:t>song song, phân tán</a:t>
            </a:r>
            <a:r>
              <a:rPr lang="vi-VN"/>
              <a:t>, còn máy tính theo </a:t>
            </a:r>
            <a:r>
              <a:rPr lang="vi-VN" b="1"/>
              <a:t>tuần tự, tập trung</a:t>
            </a:r>
            <a:r>
              <a:rPr lang="vi-VN"/>
              <a:t>.</a:t>
            </a:r>
          </a:p>
          <a:p>
            <a:pPr>
              <a:buFont typeface="+mj-lt"/>
              <a:buAutoNum type="arabicPeriod"/>
            </a:pPr>
            <a:r>
              <a:rPr lang="vi-VN" b="1"/>
              <a:t>Hiệu suất năng lượng</a:t>
            </a:r>
            <a:r>
              <a:rPr lang="vi-VN"/>
              <a:t>: Não có hiệu suất cao hơn, tiêu tốn khoảng 10−1610^{-16}10−16 joules</a:t>
            </a:r>
            <a:r>
              <a:rPr lang="en-US"/>
              <a:t> (Jun)</a:t>
            </a:r>
            <a:r>
              <a:rPr lang="vi-VN"/>
              <a:t> mỗi phép toán, trong khi máy tính cần đến 10−610^{-6}10−6 joules.</a:t>
            </a:r>
          </a:p>
          <a:p>
            <a:pPr>
              <a:buFont typeface="+mj-lt"/>
              <a:buAutoNum type="arabicPeriod"/>
            </a:pPr>
            <a:r>
              <a:rPr lang="vi-VN" b="1"/>
              <a:t>Khả năng chịu lỗi</a:t>
            </a:r>
            <a:r>
              <a:rPr lang="vi-VN"/>
              <a:t>: Não có thể thích nghi với lỗi, trong khi máy tính thường không chịu lỗi tốt.</a:t>
            </a:r>
          </a:p>
          <a:p>
            <a:pPr>
              <a:buFont typeface="+mj-lt"/>
              <a:buAutoNum type="arabicPeriod"/>
            </a:pPr>
            <a:r>
              <a:rPr lang="vi-VN" b="1"/>
              <a:t>Khả năng học tập</a:t>
            </a:r>
            <a:r>
              <a:rPr lang="vi-VN"/>
              <a:t>: Não có thể học và thích nghi mạnh mẽ, còn máy tính chỉ có khả năng học hạn chế.</a:t>
            </a:r>
          </a:p>
          <a:p>
            <a:r>
              <a:rPr lang="vi-VN" b="1"/>
              <a:t>Nhận định từ góc độ tính toán mềm</a:t>
            </a:r>
          </a:p>
          <a:p>
            <a:r>
              <a:rPr lang="vi-VN"/>
              <a:t>Tính toán mềm (Soft Computing) lấy cảm hứng từ khả năng xử lý thông tin của não bộ con người, tận dụng các đặc điểm như tính song song, phân tán, khả năng chịu lỗi và học tập. Trong khi máy tính có tốc độ xử lý cao và chính xác, não bộ lại vượt trội trong việc thích nghi, suy luận và xử lý thông tin không chắc chắn. Chính vì vậy, các mô hình AI hiện đại, đặc biệt là mạng nơ-ron nhân tạo, đang cố gắng mô phỏng cách thức hoạt động của não để tạo ra những hệ thống thông minh hơn.</a:t>
            </a:r>
          </a:p>
          <a:p>
            <a:endParaRPr lang="en-US"/>
          </a:p>
        </p:txBody>
      </p:sp>
      <p:sp>
        <p:nvSpPr>
          <p:cNvPr id="4" name="Slide Number Placeholder 3"/>
          <p:cNvSpPr>
            <a:spLocks noGrp="1"/>
          </p:cNvSpPr>
          <p:nvPr>
            <p:ph type="sldNum" sz="quarter" idx="5"/>
          </p:nvPr>
        </p:nvSpPr>
        <p:spPr/>
        <p:txBody>
          <a:bodyPr/>
          <a:lstStyle/>
          <a:p>
            <a:fld id="{41D1F315-2A59-4462-9D5E-4888B28CB0D6}" type="slidenum">
              <a:rPr lang="en-US" smtClean="0"/>
              <a:t>3</a:t>
            </a:fld>
            <a:endParaRPr lang="en-US"/>
          </a:p>
        </p:txBody>
      </p:sp>
    </p:spTree>
    <p:extLst>
      <p:ext uri="{BB962C8B-B14F-4D97-AF65-F5344CB8AC3E}">
        <p14:creationId xmlns:p14="http://schemas.microsoft.com/office/powerpoint/2010/main" val="363628174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2589213" y="2514600"/>
            <a:ext cx="8915399" cy="2262781"/>
          </a:xfrm>
        </p:spPr>
        <p:txBody>
          <a:bodyPr anchor="b">
            <a:normAutofit/>
          </a:bodyPr>
          <a:lstStyle>
            <a:lvl1pPr>
              <a:defRPr sz="5400"/>
            </a:lvl1pPr>
          </a:lstStyle>
          <a:p>
            <a:r>
              <a:rPr lang="en-US"/>
              <a:t>Click to edit Master title style</a:t>
            </a:r>
            <a:endParaRPr lang="en-US" dirty="0"/>
          </a:p>
        </p:txBody>
      </p:sp>
      <p:sp>
        <p:nvSpPr>
          <p:cNvPr id="3" name="Subtitle 2"/>
          <p:cNvSpPr>
            <a:spLocks noGrp="1"/>
          </p:cNvSpPr>
          <p:nvPr>
            <p:ph type="subTitle" idx="1"/>
          </p:nvPr>
        </p:nvSpPr>
        <p:spPr>
          <a:xfrm>
            <a:off x="2589213" y="4777379"/>
            <a:ext cx="8915399" cy="1126283"/>
          </a:xfrm>
        </p:spPr>
        <p:txBody>
          <a:bodyPr anchor="t"/>
          <a:lstStyle>
            <a:lvl1pPr marL="0" indent="0" algn="l">
              <a:buNone/>
              <a:defRPr>
                <a:solidFill>
                  <a:schemeClr val="tx1">
                    <a:lumMod val="65000"/>
                    <a:lumOff val="3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1C77F649-1CC1-4BFF-BA16-2CDAB6A2849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7" name="Freeform 6"/>
          <p:cNvSpPr/>
          <p:nvPr/>
        </p:nvSpPr>
        <p:spPr bwMode="auto">
          <a:xfrm>
            <a:off x="0" y="4323810"/>
            <a:ext cx="1744652" cy="778589"/>
          </a:xfrm>
          <a:custGeom>
            <a:avLst/>
            <a:gdLst/>
            <a:ahLst/>
            <a:cxnLst/>
            <a:rect l="0" t="0" r="r" b="b"/>
            <a:pathLst>
              <a:path w="372" h="166">
                <a:moveTo>
                  <a:pt x="287" y="166"/>
                </a:moveTo>
                <a:cubicBezTo>
                  <a:pt x="290" y="166"/>
                  <a:pt x="292" y="165"/>
                  <a:pt x="293" y="164"/>
                </a:cubicBezTo>
                <a:cubicBezTo>
                  <a:pt x="293" y="163"/>
                  <a:pt x="294" y="163"/>
                  <a:pt x="294" y="163"/>
                </a:cubicBezTo>
                <a:cubicBezTo>
                  <a:pt x="370" y="87"/>
                  <a:pt x="370" y="87"/>
                  <a:pt x="370" y="87"/>
                </a:cubicBezTo>
                <a:cubicBezTo>
                  <a:pt x="372" y="85"/>
                  <a:pt x="372" y="81"/>
                  <a:pt x="370" y="78"/>
                </a:cubicBezTo>
                <a:cubicBezTo>
                  <a:pt x="294" y="3"/>
                  <a:pt x="294" y="3"/>
                  <a:pt x="294" y="3"/>
                </a:cubicBezTo>
                <a:cubicBezTo>
                  <a:pt x="294" y="2"/>
                  <a:pt x="293" y="2"/>
                  <a:pt x="293" y="2"/>
                </a:cubicBezTo>
                <a:cubicBezTo>
                  <a:pt x="292" y="1"/>
                  <a:pt x="290" y="0"/>
                  <a:pt x="287" y="0"/>
                </a:cubicBezTo>
                <a:cubicBezTo>
                  <a:pt x="0" y="0"/>
                  <a:pt x="0" y="0"/>
                  <a:pt x="0" y="0"/>
                </a:cubicBezTo>
                <a:cubicBezTo>
                  <a:pt x="0" y="166"/>
                  <a:pt x="0" y="166"/>
                  <a:pt x="0" y="166"/>
                </a:cubicBezTo>
                <a:lnTo>
                  <a:pt x="287" y="166"/>
                </a:lnTo>
                <a:close/>
              </a:path>
            </a:pathLst>
          </a:custGeom>
          <a:solidFill>
            <a:schemeClr val="accent1"/>
          </a:solidFill>
          <a:ln>
            <a:noFill/>
          </a:ln>
        </p:spPr>
      </p:sp>
      <p:sp>
        <p:nvSpPr>
          <p:cNvPr id="6" name="Slide Number Placeholder 5"/>
          <p:cNvSpPr>
            <a:spLocks noGrp="1"/>
          </p:cNvSpPr>
          <p:nvPr>
            <p:ph type="sldNum" sz="quarter" idx="12"/>
          </p:nvPr>
        </p:nvSpPr>
        <p:spPr>
          <a:xfrm>
            <a:off x="531812" y="4529540"/>
            <a:ext cx="779767" cy="365125"/>
          </a:xfrm>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367448530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609600"/>
            <a:ext cx="8915399" cy="3117040"/>
          </a:xfrm>
        </p:spPr>
        <p:txBody>
          <a:bodyPr anchor="ctr">
            <a:normAutofit/>
          </a:bodyPr>
          <a:lstStyle>
            <a:lvl1pPr algn="l">
              <a:defRPr sz="48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7F649-1CC1-4BFF-BA16-2CDAB6A2849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25710222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13" name="Text Placeholder 9"/>
          <p:cNvSpPr>
            <a:spLocks noGrp="1"/>
          </p:cNvSpPr>
          <p:nvPr>
            <p:ph type="body" sz="quarter" idx="13"/>
          </p:nvPr>
        </p:nvSpPr>
        <p:spPr>
          <a:xfrm>
            <a:off x="3275012" y="3505200"/>
            <a:ext cx="753655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2589212" y="4354046"/>
            <a:ext cx="8915399" cy="1555864"/>
          </a:xfrm>
        </p:spPr>
        <p:txBody>
          <a:bodyPr anchor="ctr">
            <a:normAutofit/>
          </a:bodyPr>
          <a:lstStyle>
            <a:lvl1pPr marL="0" indent="0" algn="l">
              <a:buNone/>
              <a:defRPr sz="18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7F649-1CC1-4BFF-BA16-2CDAB6A2849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11"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3A290-064C-4D6D-8BEE-10D742459B07}" type="slidenum">
              <a:rPr lang="en-US" smtClean="0"/>
              <a:t>‹#›</a:t>
            </a:fld>
            <a:endParaRPr lang="en-US"/>
          </a:p>
        </p:txBody>
      </p:sp>
      <p:sp>
        <p:nvSpPr>
          <p:cNvPr id="14" name="TextBox 13"/>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5" name="TextBox 14"/>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17230108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2589213" y="2438400"/>
            <a:ext cx="8915400" cy="2724845"/>
          </a:xfrm>
        </p:spPr>
        <p:txBody>
          <a:bodyPr anchor="b">
            <a:normAutofit/>
          </a:bodyPr>
          <a:lstStyle>
            <a:lvl1pPr algn="l">
              <a:defRPr sz="4800" b="0"/>
            </a:lvl1pPr>
          </a:lstStyle>
          <a:p>
            <a:r>
              <a:rPr lang="en-US"/>
              <a:t>Click to edit Master title style</a:t>
            </a:r>
            <a:endParaRPr lang="en-US" dirty="0"/>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77F649-1CC1-4BFF-BA16-2CDAB6A2849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339073879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12" name="Title 1"/>
          <p:cNvSpPr>
            <a:spLocks noGrp="1"/>
          </p:cNvSpPr>
          <p:nvPr>
            <p:ph type="title"/>
          </p:nvPr>
        </p:nvSpPr>
        <p:spPr>
          <a:xfrm>
            <a:off x="2849949" y="609600"/>
            <a:ext cx="8393926" cy="2895600"/>
          </a:xfrm>
        </p:spPr>
        <p:txBody>
          <a:bodyPr anchor="ctr">
            <a:normAutofit/>
          </a:bodyPr>
          <a:lstStyle>
            <a:lvl1pPr algn="l">
              <a:defRPr sz="4800" b="0" cap="none"/>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77F649-1CC1-4BFF-BA16-2CDAB6A2849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11"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3A290-064C-4D6D-8BEE-10D742459B07}" type="slidenum">
              <a:rPr lang="en-US" smtClean="0"/>
              <a:t>‹#›</a:t>
            </a:fld>
            <a:endParaRPr lang="en-US"/>
          </a:p>
        </p:txBody>
      </p:sp>
      <p:sp>
        <p:nvSpPr>
          <p:cNvPr id="17" name="TextBox 16"/>
          <p:cNvSpPr txBox="1"/>
          <p:nvPr/>
        </p:nvSpPr>
        <p:spPr>
          <a:xfrm>
            <a:off x="2467652" y="648005"/>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
        <p:nvSpPr>
          <p:cNvPr id="18" name="TextBox 17"/>
          <p:cNvSpPr txBox="1"/>
          <p:nvPr/>
        </p:nvSpPr>
        <p:spPr>
          <a:xfrm>
            <a:off x="11114852" y="290530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solidFill>
                <a:effectLst/>
                <a:latin typeface="Arial"/>
              </a:rPr>
              <a:t>”</a:t>
            </a:r>
          </a:p>
        </p:txBody>
      </p:sp>
    </p:spTree>
    <p:extLst>
      <p:ext uri="{BB962C8B-B14F-4D97-AF65-F5344CB8AC3E}">
        <p14:creationId xmlns:p14="http://schemas.microsoft.com/office/powerpoint/2010/main" val="3199428694"/>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2589212" y="627407"/>
            <a:ext cx="8915399" cy="2880020"/>
          </a:xfrm>
        </p:spPr>
        <p:txBody>
          <a:bodyPr anchor="ctr">
            <a:normAutofit/>
          </a:bodyPr>
          <a:lstStyle>
            <a:lvl1pPr algn="l">
              <a:defRPr sz="4800" b="0"/>
            </a:lvl1pPr>
          </a:lstStyle>
          <a:p>
            <a:r>
              <a:rPr lang="en-US"/>
              <a:t>Click to edit Master title style</a:t>
            </a:r>
            <a:endParaRPr lang="en-US" dirty="0"/>
          </a:p>
        </p:txBody>
      </p:sp>
      <p:sp>
        <p:nvSpPr>
          <p:cNvPr id="21" name="Text Placeholder 9"/>
          <p:cNvSpPr>
            <a:spLocks noGrp="1"/>
          </p:cNvSpPr>
          <p:nvPr>
            <p:ph type="body" sz="quarter" idx="13"/>
          </p:nvPr>
        </p:nvSpPr>
        <p:spPr>
          <a:xfrm>
            <a:off x="2589212" y="4343400"/>
            <a:ext cx="8915400" cy="838200"/>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4" name="Text Placeholder 3"/>
          <p:cNvSpPr>
            <a:spLocks noGrp="1"/>
          </p:cNvSpPr>
          <p:nvPr>
            <p:ph type="body" sz="half" idx="2"/>
          </p:nvPr>
        </p:nvSpPr>
        <p:spPr>
          <a:xfrm>
            <a:off x="2589213" y="5181600"/>
            <a:ext cx="8915400" cy="729622"/>
          </a:xfrm>
        </p:spPr>
        <p:txBody>
          <a:bodyPr vert="horz" lIns="91440" tIns="45720" rIns="91440" bIns="45720" rtlCol="0" anchor="t">
            <a:normAutofit/>
          </a:bodyPr>
          <a:lstStyle>
            <a:lvl1pPr>
              <a:buNone/>
              <a:defRPr lang="en-US">
                <a:solidFill>
                  <a:schemeClr val="tx1">
                    <a:lumMod val="65000"/>
                    <a:lumOff val="35000"/>
                  </a:schemeClr>
                </a:solidFill>
              </a:defRPr>
            </a:lvl1pPr>
          </a:lstStyle>
          <a:p>
            <a:pPr marL="0" lvl="0" indent="0">
              <a:buNone/>
            </a:pPr>
            <a:r>
              <a:rPr lang="en-US"/>
              <a:t>Click to edit Master text styles</a:t>
            </a:r>
          </a:p>
        </p:txBody>
      </p:sp>
      <p:sp>
        <p:nvSpPr>
          <p:cNvPr id="5" name="Date Placeholder 4"/>
          <p:cNvSpPr>
            <a:spLocks noGrp="1"/>
          </p:cNvSpPr>
          <p:nvPr>
            <p:ph type="dt" sz="half" idx="10"/>
          </p:nvPr>
        </p:nvSpPr>
        <p:spPr/>
        <p:txBody>
          <a:bodyPr/>
          <a:lstStyle/>
          <a:p>
            <a:fld id="{1C77F649-1CC1-4BFF-BA16-2CDAB6A2849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153168951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7F649-1CC1-4BFF-BA16-2CDAB6A2849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25912320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294812" y="627405"/>
            <a:ext cx="2207601" cy="5283817"/>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2589212" y="627405"/>
            <a:ext cx="6477000" cy="5283817"/>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1C77F649-1CC1-4BFF-BA16-2CDAB6A2849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71386777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833547" y="147337"/>
            <a:ext cx="10063080" cy="799441"/>
          </a:xfrm>
        </p:spPr>
        <p:style>
          <a:lnRef idx="0">
            <a:schemeClr val="accent2"/>
          </a:lnRef>
          <a:fillRef idx="3">
            <a:schemeClr val="accent2"/>
          </a:fillRef>
          <a:effectRef idx="3">
            <a:schemeClr val="accent2"/>
          </a:effectRef>
          <a:fontRef idx="minor">
            <a:schemeClr val="lt1"/>
          </a:fontRef>
        </p:style>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a:t>Click to edit Master title style</a:t>
            </a:r>
            <a:endParaRPr lang="en-US" dirty="0"/>
          </a:p>
        </p:txBody>
      </p:sp>
      <p:sp>
        <p:nvSpPr>
          <p:cNvPr id="3" name="Content Placeholder 2"/>
          <p:cNvSpPr>
            <a:spLocks noGrp="1"/>
          </p:cNvSpPr>
          <p:nvPr>
            <p:ph idx="1"/>
          </p:nvPr>
        </p:nvSpPr>
        <p:spPr>
          <a:xfrm>
            <a:off x="1460500" y="1310325"/>
            <a:ext cx="10436127" cy="4820111"/>
          </a:xfrm>
        </p:spPr>
        <p:txBody>
          <a:bodyPr>
            <a:normAutofit/>
          </a:bodyPr>
          <a:lstStyle>
            <a:lvl1pPr>
              <a:lnSpc>
                <a:spcPct val="120000"/>
              </a:lnSpc>
              <a:defRPr sz="2000"/>
            </a:lvl1pPr>
            <a:lvl2pPr>
              <a:defRPr sz="1800"/>
            </a:lvl2pPr>
            <a:lvl3pPr>
              <a:defRPr sz="1600"/>
            </a:lvl3pPr>
            <a:lvl4pPr>
              <a:defRPr sz="1400"/>
            </a:lvl4pPr>
            <a:lvl5pPr>
              <a:defRPr sz="14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a:xfrm>
            <a:off x="9785311" y="6345538"/>
            <a:ext cx="2000289" cy="318608"/>
          </a:xfrm>
        </p:spPr>
        <p:txBody>
          <a:bodyPr/>
          <a:lstStyle>
            <a:lvl1pPr>
              <a:defRPr sz="1100"/>
            </a:lvl1pPr>
          </a:lstStyle>
          <a:p>
            <a:fld id="{1C77F649-1CC1-4BFF-BA16-2CDAB6A28494}" type="datetimeFigureOut">
              <a:rPr lang="en-US" smtClean="0"/>
              <a:pPr/>
              <a:t>3/1/2025</a:t>
            </a:fld>
            <a:endParaRPr lang="en-US"/>
          </a:p>
        </p:txBody>
      </p:sp>
      <p:sp>
        <p:nvSpPr>
          <p:cNvPr id="5" name="Footer Placeholder 4"/>
          <p:cNvSpPr>
            <a:spLocks noGrp="1"/>
          </p:cNvSpPr>
          <p:nvPr>
            <p:ph type="ftr" sz="quarter" idx="11"/>
          </p:nvPr>
        </p:nvSpPr>
        <p:spPr>
          <a:xfrm>
            <a:off x="1460501" y="6345538"/>
            <a:ext cx="7993046" cy="365125"/>
          </a:xfrm>
        </p:spPr>
        <p:txBody>
          <a:bodyPr/>
          <a:lstStyle>
            <a:lvl1pPr>
              <a:defRPr sz="1400"/>
            </a:lvl1pPr>
          </a:lstStyle>
          <a:p>
            <a:endParaRPr lang="en-US"/>
          </a:p>
        </p:txBody>
      </p:sp>
      <p:sp>
        <p:nvSpPr>
          <p:cNvPr id="8"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p:txBody>
          <a:bodyPr/>
          <a:lstStyle>
            <a:lvl1pPr>
              <a:defRPr b="1"/>
            </a:lvl1pPr>
          </a:lstStyle>
          <a:p>
            <a:fld id="{1303A290-064C-4D6D-8BEE-10D742459B07}" type="slidenum">
              <a:rPr lang="en-US" smtClean="0"/>
              <a:pPr/>
              <a:t>‹#›</a:t>
            </a:fld>
            <a:endParaRPr lang="en-US"/>
          </a:p>
        </p:txBody>
      </p:sp>
    </p:spTree>
    <p:extLst>
      <p:ext uri="{BB962C8B-B14F-4D97-AF65-F5344CB8AC3E}">
        <p14:creationId xmlns:p14="http://schemas.microsoft.com/office/powerpoint/2010/main" val="39571255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2589212" y="2058750"/>
            <a:ext cx="8915399" cy="1468800"/>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2589212" y="3530129"/>
            <a:ext cx="8915399" cy="860400"/>
          </a:xfrm>
        </p:spPr>
        <p:txBody>
          <a:bodyPr anchor="t"/>
          <a:lstStyle>
            <a:lvl1pPr marL="0" indent="0" algn="l">
              <a:buNone/>
              <a:defRPr sz="2000">
                <a:solidFill>
                  <a:schemeClr val="tx1">
                    <a:lumMod val="65000"/>
                    <a:lumOff val="3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1C77F649-1CC1-4BFF-BA16-2CDAB6A28494}" type="datetimeFigureOut">
              <a:rPr lang="en-US" smtClean="0"/>
              <a:t>3/1/2025</a:t>
            </a:fld>
            <a:endParaRPr lang="en-US"/>
          </a:p>
        </p:txBody>
      </p:sp>
      <p:sp>
        <p:nvSpPr>
          <p:cNvPr id="5" name="Footer Placeholder 4"/>
          <p:cNvSpPr>
            <a:spLocks noGrp="1"/>
          </p:cNvSpPr>
          <p:nvPr>
            <p:ph type="ftr" sz="quarter" idx="11"/>
          </p:nvPr>
        </p:nvSpPr>
        <p:spPr/>
        <p:txBody>
          <a:bodyPr/>
          <a:lstStyle/>
          <a:p>
            <a:endParaRPr lang="en-US"/>
          </a:p>
        </p:txBody>
      </p:sp>
      <p:sp>
        <p:nvSpPr>
          <p:cNvPr id="9" name="Freeform 11"/>
          <p:cNvSpPr/>
          <p:nvPr/>
        </p:nvSpPr>
        <p:spPr bwMode="auto">
          <a:xfrm flipV="1">
            <a:off x="-4189" y="31781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6" name="Slide Number Placeholder 5"/>
          <p:cNvSpPr>
            <a:spLocks noGrp="1"/>
          </p:cNvSpPr>
          <p:nvPr>
            <p:ph type="sldNum" sz="quarter" idx="12"/>
          </p:nvPr>
        </p:nvSpPr>
        <p:spPr>
          <a:xfrm>
            <a:off x="531812" y="3244139"/>
            <a:ext cx="779767" cy="365125"/>
          </a:xfrm>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349345169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Title 7"/>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2589212" y="2133600"/>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7190747" y="2126222"/>
            <a:ext cx="4313864" cy="3777622"/>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1C77F649-1CC1-4BFF-BA16-2CDAB6A2849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10"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1" name="Slide Number Placeholder 5"/>
          <p:cNvSpPr>
            <a:spLocks noGrp="1"/>
          </p:cNvSpPr>
          <p:nvPr>
            <p:ph type="sldNum" sz="quarter" idx="12"/>
          </p:nvPr>
        </p:nvSpPr>
        <p:spPr>
          <a:xfrm>
            <a:off x="531812" y="787782"/>
            <a:ext cx="779767" cy="365125"/>
          </a:xfrm>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102695141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Title 9"/>
          <p:cNvSpPr>
            <a:spLocks noGrp="1"/>
          </p:cNvSpPr>
          <p:nvPr>
            <p:ph type="title"/>
          </p:nvPr>
        </p:nvSpPr>
        <p:spPr>
          <a:xfrm>
            <a:off x="1847580" y="190501"/>
            <a:ext cx="9657031" cy="764474"/>
          </a:xfrm>
        </p:spPr>
        <p:style>
          <a:lnRef idx="0">
            <a:schemeClr val="accent2"/>
          </a:lnRef>
          <a:fillRef idx="3">
            <a:schemeClr val="accent2"/>
          </a:fillRef>
          <a:effectRef idx="3">
            <a:schemeClr val="accent2"/>
          </a:effectRef>
          <a:fontRef idx="minor">
            <a:schemeClr val="lt1"/>
          </a:fontRef>
        </p:style>
        <p:txBody>
          <a:bodyPr/>
          <a:lstStyle>
            <a:lvl1pPr>
              <a:defRPr b="0" cap="none" spc="0">
                <a:ln w="0"/>
                <a:solidFill>
                  <a:schemeClr val="bg1"/>
                </a:solidFill>
                <a:effectLst>
                  <a:outerShdw blurRad="38100" dist="25400" dir="5400000" algn="ctr" rotWithShape="0">
                    <a:srgbClr val="6E747A">
                      <a:alpha val="43000"/>
                    </a:srgbClr>
                  </a:outerShdw>
                </a:effectLst>
              </a:defRPr>
            </a:lvl1pPr>
          </a:lstStyle>
          <a:p>
            <a:r>
              <a:rPr lang="en-US"/>
              <a:t>Click to edit Master title style</a:t>
            </a:r>
            <a:endParaRPr lang="en-US" dirty="0"/>
          </a:p>
        </p:txBody>
      </p:sp>
      <p:sp>
        <p:nvSpPr>
          <p:cNvPr id="3" name="Text Placeholder 2"/>
          <p:cNvSpPr>
            <a:spLocks noGrp="1"/>
          </p:cNvSpPr>
          <p:nvPr>
            <p:ph type="body" idx="1"/>
          </p:nvPr>
        </p:nvSpPr>
        <p:spPr>
          <a:xfrm>
            <a:off x="1847580" y="1393213"/>
            <a:ext cx="4591320"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847580" y="2205484"/>
            <a:ext cx="4591320" cy="4042916"/>
          </a:xfrm>
        </p:spPr>
        <p:txBody>
          <a:bodyPr>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782729" y="1391600"/>
            <a:ext cx="4721882"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782728" y="2203872"/>
            <a:ext cx="4721881" cy="4042916"/>
          </a:xfrm>
        </p:spPr>
        <p:txBody>
          <a:bodyPr>
            <a:normAutofit/>
          </a:bodyPr>
          <a:lstStyle>
            <a:lvl1pPr>
              <a:lnSpc>
                <a:spcPct val="120000"/>
              </a:lnSpc>
              <a:defRPr/>
            </a:lvl1pPr>
            <a:lvl2pPr>
              <a:lnSpc>
                <a:spcPct val="120000"/>
              </a:lnSpc>
              <a:defRPr/>
            </a:lvl2pPr>
            <a:lvl3pPr>
              <a:lnSpc>
                <a:spcPct val="120000"/>
              </a:lnSpc>
              <a:defRPr/>
            </a:lvl3pPr>
            <a:lvl4pPr>
              <a:lnSpc>
                <a:spcPct val="120000"/>
              </a:lnSpc>
              <a:defRPr/>
            </a:lvl4pPr>
            <a:lvl5pPr>
              <a:lnSpc>
                <a:spcPct val="12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a:xfrm>
            <a:off x="9650412" y="6248400"/>
            <a:ext cx="1854197" cy="457948"/>
          </a:xfrm>
        </p:spPr>
        <p:txBody>
          <a:bodyPr/>
          <a:lstStyle/>
          <a:p>
            <a:fld id="{1C77F649-1CC1-4BFF-BA16-2CDAB6A28494}" type="datetimeFigureOut">
              <a:rPr lang="en-US" smtClean="0"/>
              <a:t>3/1/2025</a:t>
            </a:fld>
            <a:endParaRPr lang="en-US"/>
          </a:p>
        </p:txBody>
      </p:sp>
      <p:sp>
        <p:nvSpPr>
          <p:cNvPr id="8" name="Footer Placeholder 7"/>
          <p:cNvSpPr>
            <a:spLocks noGrp="1"/>
          </p:cNvSpPr>
          <p:nvPr>
            <p:ph type="ftr" sz="quarter" idx="11"/>
          </p:nvPr>
        </p:nvSpPr>
        <p:spPr>
          <a:xfrm>
            <a:off x="1847580" y="6346945"/>
            <a:ext cx="7619999" cy="365125"/>
          </a:xfrm>
        </p:spPr>
        <p:txBody>
          <a:bodyPr/>
          <a:lstStyle/>
          <a:p>
            <a:endParaRPr lang="en-US"/>
          </a:p>
        </p:txBody>
      </p:sp>
      <p:sp>
        <p:nvSpPr>
          <p:cNvPr id="12"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13" name="Slide Number Placeholder 5"/>
          <p:cNvSpPr>
            <a:spLocks noGrp="1"/>
          </p:cNvSpPr>
          <p:nvPr>
            <p:ph type="sldNum" sz="quarter" idx="12"/>
          </p:nvPr>
        </p:nvSpPr>
        <p:spPr>
          <a:xfrm>
            <a:off x="531812" y="787782"/>
            <a:ext cx="779767" cy="365125"/>
          </a:xfrm>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207278887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1C77F649-1CC1-4BFF-BA16-2CDAB6A28494}" type="datetimeFigureOut">
              <a:rPr lang="en-US" smtClean="0"/>
              <a:t>3/1/2025</a:t>
            </a:fld>
            <a:endParaRPr lang="en-US"/>
          </a:p>
        </p:txBody>
      </p:sp>
      <p:sp>
        <p:nvSpPr>
          <p:cNvPr id="4" name="Footer Placeholder 3"/>
          <p:cNvSpPr>
            <a:spLocks noGrp="1"/>
          </p:cNvSpPr>
          <p:nvPr>
            <p:ph type="ftr" sz="quarter" idx="11"/>
          </p:nvPr>
        </p:nvSpPr>
        <p:spPr/>
        <p:txBody>
          <a:bodyPr/>
          <a:lstStyle/>
          <a:p>
            <a:endParaRPr lang="en-US"/>
          </a:p>
        </p:txBody>
      </p:sp>
      <p:sp>
        <p:nvSpPr>
          <p:cNvPr id="7"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5" name="Slide Number Placeholder 4"/>
          <p:cNvSpPr>
            <a:spLocks noGrp="1"/>
          </p:cNvSpPr>
          <p:nvPr>
            <p:ph type="sldNum" sz="quarter" idx="12"/>
          </p:nvPr>
        </p:nvSpPr>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12428482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C77F649-1CC1-4BFF-BA16-2CDAB6A28494}" type="datetimeFigureOut">
              <a:rPr lang="en-US" smtClean="0"/>
              <a:t>3/1/2025</a:t>
            </a:fld>
            <a:endParaRPr lang="en-US"/>
          </a:p>
        </p:txBody>
      </p:sp>
      <p:sp>
        <p:nvSpPr>
          <p:cNvPr id="3" name="Footer Placeholder 2"/>
          <p:cNvSpPr>
            <a:spLocks noGrp="1"/>
          </p:cNvSpPr>
          <p:nvPr>
            <p:ph type="ftr" sz="quarter" idx="11"/>
          </p:nvPr>
        </p:nvSpPr>
        <p:spPr/>
        <p:txBody>
          <a:bodyPr/>
          <a:lstStyle/>
          <a:p>
            <a:endParaRPr lang="en-US"/>
          </a:p>
        </p:txBody>
      </p:sp>
      <p:sp>
        <p:nvSpPr>
          <p:cNvPr id="6"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4" name="Slide Number Placeholder 3"/>
          <p:cNvSpPr>
            <a:spLocks noGrp="1"/>
          </p:cNvSpPr>
          <p:nvPr>
            <p:ph type="sldNum" sz="quarter" idx="12"/>
          </p:nvPr>
        </p:nvSpPr>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7199615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2" y="446088"/>
            <a:ext cx="3505199" cy="976312"/>
          </a:xfrm>
        </p:spPr>
        <p:txBody>
          <a:bodyPr anchor="b"/>
          <a:lstStyle>
            <a:lvl1pPr algn="l">
              <a:defRPr sz="2000" b="0"/>
            </a:lvl1pPr>
          </a:lstStyle>
          <a:p>
            <a:r>
              <a:rPr lang="en-US"/>
              <a:t>Click to edit Master title style</a:t>
            </a:r>
            <a:endParaRPr lang="en-US" dirty="0"/>
          </a:p>
        </p:txBody>
      </p:sp>
      <p:sp>
        <p:nvSpPr>
          <p:cNvPr id="3" name="Content Placeholder 2"/>
          <p:cNvSpPr>
            <a:spLocks noGrp="1"/>
          </p:cNvSpPr>
          <p:nvPr>
            <p:ph idx="1"/>
          </p:nvPr>
        </p:nvSpPr>
        <p:spPr>
          <a:xfrm>
            <a:off x="6323012" y="446088"/>
            <a:ext cx="5181600" cy="5414963"/>
          </a:xfrm>
        </p:spPr>
        <p:txBody>
          <a:bodyPr anchor="ct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2589212" y="1598613"/>
            <a:ext cx="3505199" cy="4262436"/>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7F649-1CC1-4BFF-BA16-2CDAB6A2849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71437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355441741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589213" y="4800600"/>
            <a:ext cx="8915400"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2589212" y="634965"/>
            <a:ext cx="8915400" cy="3854970"/>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2589213" y="5367338"/>
            <a:ext cx="8915400" cy="493712"/>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1C77F649-1CC1-4BFF-BA16-2CDAB6A28494}" type="datetimeFigureOut">
              <a:rPr lang="en-US" smtClean="0"/>
              <a:t>3/1/2025</a:t>
            </a:fld>
            <a:endParaRPr lang="en-US"/>
          </a:p>
        </p:txBody>
      </p:sp>
      <p:sp>
        <p:nvSpPr>
          <p:cNvPr id="6" name="Footer Placeholder 5"/>
          <p:cNvSpPr>
            <a:spLocks noGrp="1"/>
          </p:cNvSpPr>
          <p:nvPr>
            <p:ph type="ftr" sz="quarter" idx="11"/>
          </p:nvPr>
        </p:nvSpPr>
        <p:spPr/>
        <p:txBody>
          <a:bodyPr/>
          <a:lstStyle/>
          <a:p>
            <a:endParaRPr lang="en-US"/>
          </a:p>
        </p:txBody>
      </p:sp>
      <p:sp>
        <p:nvSpPr>
          <p:cNvPr id="9" name="Freeform 11"/>
          <p:cNvSpPr/>
          <p:nvPr/>
        </p:nvSpPr>
        <p:spPr bwMode="auto">
          <a:xfrm flipV="1">
            <a:off x="-4189" y="4911725"/>
            <a:ext cx="1588527" cy="507297"/>
          </a:xfrm>
          <a:custGeom>
            <a:avLst/>
            <a:gdLst/>
            <a:ahLst/>
            <a:cxnLst/>
            <a:rect l="l" t="t" r="r" b="b"/>
            <a:pathLst>
              <a:path w="9248" h="10000">
                <a:moveTo>
                  <a:pt x="9248" y="4701"/>
                </a:moveTo>
                <a:lnTo>
                  <a:pt x="7915" y="188"/>
                </a:lnTo>
                <a:cubicBezTo>
                  <a:pt x="7906" y="156"/>
                  <a:pt x="7895" y="126"/>
                  <a:pt x="7886" y="94"/>
                </a:cubicBezTo>
                <a:cubicBezTo>
                  <a:pt x="7859" y="0"/>
                  <a:pt x="7831" y="0"/>
                  <a:pt x="7803" y="0"/>
                </a:cubicBezTo>
                <a:lnTo>
                  <a:pt x="7275" y="0"/>
                </a:lnTo>
                <a:lnTo>
                  <a:pt x="0" y="70"/>
                </a:lnTo>
                <a:cubicBezTo>
                  <a:pt x="8" y="3380"/>
                  <a:pt x="17" y="6690"/>
                  <a:pt x="25" y="10000"/>
                </a:cubicBezTo>
                <a:lnTo>
                  <a:pt x="7275" y="9966"/>
                </a:lnTo>
                <a:lnTo>
                  <a:pt x="7803" y="9966"/>
                </a:lnTo>
                <a:cubicBezTo>
                  <a:pt x="7831" y="9966"/>
                  <a:pt x="7859" y="9872"/>
                  <a:pt x="7886" y="9872"/>
                </a:cubicBezTo>
                <a:cubicBezTo>
                  <a:pt x="7886" y="9778"/>
                  <a:pt x="7915" y="9778"/>
                  <a:pt x="7915" y="9778"/>
                </a:cubicBezTo>
                <a:lnTo>
                  <a:pt x="9248" y="5265"/>
                </a:lnTo>
                <a:cubicBezTo>
                  <a:pt x="9303" y="5077"/>
                  <a:pt x="9303" y="4889"/>
                  <a:pt x="9248" y="4701"/>
                </a:cubicBezTo>
                <a:close/>
              </a:path>
            </a:pathLst>
          </a:custGeom>
          <a:solidFill>
            <a:schemeClr val="accent1"/>
          </a:solidFill>
          <a:ln>
            <a:noFill/>
          </a:ln>
        </p:spPr>
      </p:sp>
      <p:sp>
        <p:nvSpPr>
          <p:cNvPr id="7" name="Slide Number Placeholder 6"/>
          <p:cNvSpPr>
            <a:spLocks noGrp="1"/>
          </p:cNvSpPr>
          <p:nvPr>
            <p:ph type="sldNum" sz="quarter" idx="12"/>
          </p:nvPr>
        </p:nvSpPr>
        <p:spPr>
          <a:xfrm>
            <a:off x="531812" y="4983087"/>
            <a:ext cx="779767" cy="365125"/>
          </a:xfrm>
        </p:spPr>
        <p:txBody>
          <a:bodyPr/>
          <a:lstStyle/>
          <a:p>
            <a:fld id="{1303A290-064C-4D6D-8BEE-10D742459B07}" type="slidenum">
              <a:rPr lang="en-US" smtClean="0"/>
              <a:t>‹#›</a:t>
            </a:fld>
            <a:endParaRPr lang="en-US"/>
          </a:p>
        </p:txBody>
      </p:sp>
    </p:spTree>
    <p:extLst>
      <p:ext uri="{BB962C8B-B14F-4D97-AF65-F5344CB8AC3E}">
        <p14:creationId xmlns:p14="http://schemas.microsoft.com/office/powerpoint/2010/main" val="248145436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grpSp>
        <p:nvGrpSpPr>
          <p:cNvPr id="23" name="Group 22"/>
          <p:cNvGrpSpPr/>
          <p:nvPr/>
        </p:nvGrpSpPr>
        <p:grpSpPr>
          <a:xfrm>
            <a:off x="1" y="228600"/>
            <a:ext cx="2851516" cy="6638628"/>
            <a:chOff x="2487613" y="285750"/>
            <a:chExt cx="2428875" cy="5654676"/>
          </a:xfrm>
        </p:grpSpPr>
        <p:sp>
          <p:nvSpPr>
            <p:cNvPr id="24" name="Freeform 11"/>
            <p:cNvSpPr/>
            <p:nvPr/>
          </p:nvSpPr>
          <p:spPr bwMode="auto">
            <a:xfrm>
              <a:off x="2487613" y="2284413"/>
              <a:ext cx="85725" cy="533400"/>
            </a:xfrm>
            <a:custGeom>
              <a:avLst/>
              <a:gdLst/>
              <a:ahLst/>
              <a:cxnLst/>
              <a:rect l="0" t="0" r="r" b="b"/>
              <a:pathLst>
                <a:path w="22" h="136">
                  <a:moveTo>
                    <a:pt x="22" y="136"/>
                  </a:moveTo>
                  <a:cubicBezTo>
                    <a:pt x="20" y="117"/>
                    <a:pt x="19" y="99"/>
                    <a:pt x="17" y="80"/>
                  </a:cubicBezTo>
                  <a:cubicBezTo>
                    <a:pt x="11" y="54"/>
                    <a:pt x="6" y="27"/>
                    <a:pt x="0" y="0"/>
                  </a:cubicBezTo>
                  <a:cubicBezTo>
                    <a:pt x="0" y="35"/>
                    <a:pt x="0" y="35"/>
                    <a:pt x="0" y="35"/>
                  </a:cubicBezTo>
                  <a:cubicBezTo>
                    <a:pt x="6" y="64"/>
                    <a:pt x="13" y="94"/>
                    <a:pt x="20" y="124"/>
                  </a:cubicBezTo>
                  <a:cubicBezTo>
                    <a:pt x="20" y="128"/>
                    <a:pt x="21" y="132"/>
                    <a:pt x="22" y="136"/>
                  </a:cubicBezTo>
                  <a:close/>
                </a:path>
              </a:pathLst>
            </a:custGeom>
            <a:solidFill>
              <a:schemeClr val="tx2">
                <a:alpha val="20000"/>
              </a:schemeClr>
            </a:solidFill>
            <a:ln>
              <a:noFill/>
            </a:ln>
          </p:spPr>
        </p:sp>
        <p:sp>
          <p:nvSpPr>
            <p:cNvPr id="25" name="Freeform 12"/>
            <p:cNvSpPr/>
            <p:nvPr/>
          </p:nvSpPr>
          <p:spPr bwMode="auto">
            <a:xfrm>
              <a:off x="2597151" y="2779713"/>
              <a:ext cx="550863" cy="1978025"/>
            </a:xfrm>
            <a:custGeom>
              <a:avLst/>
              <a:gdLst/>
              <a:ahLst/>
              <a:cxnLst/>
              <a:rect l="0" t="0" r="r" b="b"/>
              <a:pathLst>
                <a:path w="140" h="504">
                  <a:moveTo>
                    <a:pt x="86" y="350"/>
                  </a:moveTo>
                  <a:cubicBezTo>
                    <a:pt x="103" y="402"/>
                    <a:pt x="120" y="453"/>
                    <a:pt x="139" y="504"/>
                  </a:cubicBezTo>
                  <a:cubicBezTo>
                    <a:pt x="139" y="495"/>
                    <a:pt x="139" y="487"/>
                    <a:pt x="140" y="478"/>
                  </a:cubicBezTo>
                  <a:cubicBezTo>
                    <a:pt x="124" y="435"/>
                    <a:pt x="109" y="391"/>
                    <a:pt x="95" y="347"/>
                  </a:cubicBezTo>
                  <a:cubicBezTo>
                    <a:pt x="58" y="233"/>
                    <a:pt x="27" y="117"/>
                    <a:pt x="0" y="0"/>
                  </a:cubicBezTo>
                  <a:cubicBezTo>
                    <a:pt x="2" y="20"/>
                    <a:pt x="4" y="41"/>
                    <a:pt x="6" y="61"/>
                  </a:cubicBezTo>
                  <a:cubicBezTo>
                    <a:pt x="30" y="158"/>
                    <a:pt x="56" y="255"/>
                    <a:pt x="86" y="350"/>
                  </a:cubicBezTo>
                  <a:close/>
                </a:path>
              </a:pathLst>
            </a:custGeom>
            <a:solidFill>
              <a:schemeClr val="tx2">
                <a:alpha val="20000"/>
              </a:schemeClr>
            </a:solidFill>
            <a:ln>
              <a:noFill/>
            </a:ln>
          </p:spPr>
        </p:sp>
        <p:sp>
          <p:nvSpPr>
            <p:cNvPr id="26" name="Freeform 13"/>
            <p:cNvSpPr/>
            <p:nvPr/>
          </p:nvSpPr>
          <p:spPr bwMode="auto">
            <a:xfrm>
              <a:off x="3175001" y="4730750"/>
              <a:ext cx="519113" cy="1209675"/>
            </a:xfrm>
            <a:custGeom>
              <a:avLst/>
              <a:gdLst/>
              <a:ahLst/>
              <a:cxnLst/>
              <a:rect l="0" t="0" r="r" b="b"/>
              <a:pathLst>
                <a:path w="132" h="308">
                  <a:moveTo>
                    <a:pt x="8" y="22"/>
                  </a:moveTo>
                  <a:cubicBezTo>
                    <a:pt x="5" y="15"/>
                    <a:pt x="2" y="8"/>
                    <a:pt x="0" y="0"/>
                  </a:cubicBezTo>
                  <a:cubicBezTo>
                    <a:pt x="0" y="10"/>
                    <a:pt x="0" y="19"/>
                    <a:pt x="0" y="29"/>
                  </a:cubicBezTo>
                  <a:cubicBezTo>
                    <a:pt x="21" y="85"/>
                    <a:pt x="44" y="140"/>
                    <a:pt x="68" y="194"/>
                  </a:cubicBezTo>
                  <a:cubicBezTo>
                    <a:pt x="85" y="232"/>
                    <a:pt x="104" y="270"/>
                    <a:pt x="123" y="308"/>
                  </a:cubicBezTo>
                  <a:cubicBezTo>
                    <a:pt x="132" y="308"/>
                    <a:pt x="132" y="308"/>
                    <a:pt x="132" y="308"/>
                  </a:cubicBezTo>
                  <a:cubicBezTo>
                    <a:pt x="113" y="269"/>
                    <a:pt x="94" y="230"/>
                    <a:pt x="77" y="190"/>
                  </a:cubicBezTo>
                  <a:cubicBezTo>
                    <a:pt x="52" y="135"/>
                    <a:pt x="29" y="79"/>
                    <a:pt x="8" y="22"/>
                  </a:cubicBezTo>
                  <a:close/>
                </a:path>
              </a:pathLst>
            </a:custGeom>
            <a:solidFill>
              <a:schemeClr val="tx2">
                <a:alpha val="20000"/>
              </a:schemeClr>
            </a:solidFill>
            <a:ln>
              <a:noFill/>
            </a:ln>
          </p:spPr>
        </p:sp>
        <p:sp>
          <p:nvSpPr>
            <p:cNvPr id="27" name="Freeform 14"/>
            <p:cNvSpPr/>
            <p:nvPr/>
          </p:nvSpPr>
          <p:spPr bwMode="auto">
            <a:xfrm>
              <a:off x="3305176" y="5630863"/>
              <a:ext cx="146050" cy="309563"/>
            </a:xfrm>
            <a:custGeom>
              <a:avLst/>
              <a:gdLst/>
              <a:ahLst/>
              <a:cxnLst/>
              <a:rect l="0" t="0" r="r" b="b"/>
              <a:pathLst>
                <a:path w="37" h="79">
                  <a:moveTo>
                    <a:pt x="28" y="79"/>
                  </a:moveTo>
                  <a:cubicBezTo>
                    <a:pt x="37" y="79"/>
                    <a:pt x="37" y="79"/>
                    <a:pt x="37" y="79"/>
                  </a:cubicBezTo>
                  <a:cubicBezTo>
                    <a:pt x="24" y="53"/>
                    <a:pt x="12" y="27"/>
                    <a:pt x="0" y="0"/>
                  </a:cubicBezTo>
                  <a:cubicBezTo>
                    <a:pt x="8" y="27"/>
                    <a:pt x="17" y="53"/>
                    <a:pt x="28" y="79"/>
                  </a:cubicBezTo>
                  <a:close/>
                </a:path>
              </a:pathLst>
            </a:custGeom>
            <a:solidFill>
              <a:schemeClr val="tx2">
                <a:alpha val="20000"/>
              </a:schemeClr>
            </a:solidFill>
            <a:ln>
              <a:noFill/>
            </a:ln>
          </p:spPr>
        </p:sp>
        <p:sp>
          <p:nvSpPr>
            <p:cNvPr id="28" name="Freeform 15"/>
            <p:cNvSpPr/>
            <p:nvPr/>
          </p:nvSpPr>
          <p:spPr bwMode="auto">
            <a:xfrm>
              <a:off x="2573338" y="2817813"/>
              <a:ext cx="700088" cy="2835275"/>
            </a:xfrm>
            <a:custGeom>
              <a:avLst/>
              <a:gdLst/>
              <a:ahLst/>
              <a:cxnLst/>
              <a:rect l="0" t="0" r="r" b="b"/>
              <a:pathLst>
                <a:path w="178" h="722">
                  <a:moveTo>
                    <a:pt x="162" y="660"/>
                  </a:moveTo>
                  <a:cubicBezTo>
                    <a:pt x="145" y="618"/>
                    <a:pt x="130" y="576"/>
                    <a:pt x="116" y="534"/>
                  </a:cubicBezTo>
                  <a:cubicBezTo>
                    <a:pt x="84" y="437"/>
                    <a:pt x="59" y="337"/>
                    <a:pt x="40" y="236"/>
                  </a:cubicBezTo>
                  <a:cubicBezTo>
                    <a:pt x="29" y="175"/>
                    <a:pt x="20" y="113"/>
                    <a:pt x="12" y="51"/>
                  </a:cubicBezTo>
                  <a:cubicBezTo>
                    <a:pt x="8" y="34"/>
                    <a:pt x="4" y="17"/>
                    <a:pt x="0" y="0"/>
                  </a:cubicBezTo>
                  <a:cubicBezTo>
                    <a:pt x="8" y="79"/>
                    <a:pt x="19" y="159"/>
                    <a:pt x="33" y="237"/>
                  </a:cubicBezTo>
                  <a:cubicBezTo>
                    <a:pt x="51" y="339"/>
                    <a:pt x="76" y="439"/>
                    <a:pt x="107" y="537"/>
                  </a:cubicBezTo>
                  <a:cubicBezTo>
                    <a:pt x="123" y="586"/>
                    <a:pt x="141" y="634"/>
                    <a:pt x="160" y="681"/>
                  </a:cubicBezTo>
                  <a:cubicBezTo>
                    <a:pt x="166" y="695"/>
                    <a:pt x="172" y="708"/>
                    <a:pt x="178" y="722"/>
                  </a:cubicBezTo>
                  <a:cubicBezTo>
                    <a:pt x="176" y="717"/>
                    <a:pt x="175" y="713"/>
                    <a:pt x="174" y="708"/>
                  </a:cubicBezTo>
                  <a:cubicBezTo>
                    <a:pt x="169" y="692"/>
                    <a:pt x="165" y="676"/>
                    <a:pt x="162" y="660"/>
                  </a:cubicBezTo>
                  <a:close/>
                </a:path>
              </a:pathLst>
            </a:custGeom>
            <a:solidFill>
              <a:schemeClr val="tx2">
                <a:alpha val="20000"/>
              </a:schemeClr>
            </a:solidFill>
            <a:ln>
              <a:noFill/>
            </a:ln>
          </p:spPr>
        </p:sp>
        <p:sp>
          <p:nvSpPr>
            <p:cNvPr id="29" name="Freeform 16"/>
            <p:cNvSpPr/>
            <p:nvPr/>
          </p:nvSpPr>
          <p:spPr bwMode="auto">
            <a:xfrm>
              <a:off x="2506663" y="285750"/>
              <a:ext cx="90488" cy="2493963"/>
            </a:xfrm>
            <a:custGeom>
              <a:avLst/>
              <a:gdLst/>
              <a:ahLst/>
              <a:cxnLst/>
              <a:rect l="0" t="0" r="r" b="b"/>
              <a:pathLst>
                <a:path w="23" h="635">
                  <a:moveTo>
                    <a:pt x="11" y="577"/>
                  </a:moveTo>
                  <a:cubicBezTo>
                    <a:pt x="12" y="581"/>
                    <a:pt x="12" y="585"/>
                    <a:pt x="12" y="589"/>
                  </a:cubicBezTo>
                  <a:cubicBezTo>
                    <a:pt x="15" y="603"/>
                    <a:pt x="19" y="617"/>
                    <a:pt x="22" y="632"/>
                  </a:cubicBezTo>
                  <a:cubicBezTo>
                    <a:pt x="22" y="633"/>
                    <a:pt x="22" y="634"/>
                    <a:pt x="23" y="635"/>
                  </a:cubicBezTo>
                  <a:cubicBezTo>
                    <a:pt x="21" y="615"/>
                    <a:pt x="19" y="596"/>
                    <a:pt x="17" y="576"/>
                  </a:cubicBezTo>
                  <a:cubicBezTo>
                    <a:pt x="9" y="474"/>
                    <a:pt x="5" y="372"/>
                    <a:pt x="5" y="269"/>
                  </a:cubicBezTo>
                  <a:cubicBezTo>
                    <a:pt x="6" y="179"/>
                    <a:pt x="9" y="90"/>
                    <a:pt x="15" y="0"/>
                  </a:cubicBezTo>
                  <a:cubicBezTo>
                    <a:pt x="12" y="0"/>
                    <a:pt x="12" y="0"/>
                    <a:pt x="12" y="0"/>
                  </a:cubicBezTo>
                  <a:cubicBezTo>
                    <a:pt x="5" y="89"/>
                    <a:pt x="2" y="179"/>
                    <a:pt x="1" y="269"/>
                  </a:cubicBezTo>
                  <a:cubicBezTo>
                    <a:pt x="0" y="372"/>
                    <a:pt x="3" y="474"/>
                    <a:pt x="11" y="577"/>
                  </a:cubicBezTo>
                  <a:close/>
                </a:path>
              </a:pathLst>
            </a:custGeom>
            <a:solidFill>
              <a:schemeClr val="tx2">
                <a:alpha val="20000"/>
              </a:schemeClr>
            </a:solidFill>
            <a:ln>
              <a:noFill/>
            </a:ln>
          </p:spPr>
        </p:sp>
        <p:sp>
          <p:nvSpPr>
            <p:cNvPr id="30" name="Freeform 17"/>
            <p:cNvSpPr/>
            <p:nvPr/>
          </p:nvSpPr>
          <p:spPr bwMode="auto">
            <a:xfrm>
              <a:off x="2554288" y="2598738"/>
              <a:ext cx="66675" cy="420688"/>
            </a:xfrm>
            <a:custGeom>
              <a:avLst/>
              <a:gdLst/>
              <a:ahLst/>
              <a:cxnLst/>
              <a:rect l="0" t="0" r="r" b="b"/>
              <a:pathLst>
                <a:path w="17" h="107">
                  <a:moveTo>
                    <a:pt x="0" y="0"/>
                  </a:moveTo>
                  <a:cubicBezTo>
                    <a:pt x="2" y="19"/>
                    <a:pt x="3" y="37"/>
                    <a:pt x="5" y="56"/>
                  </a:cubicBezTo>
                  <a:cubicBezTo>
                    <a:pt x="9" y="73"/>
                    <a:pt x="13" y="90"/>
                    <a:pt x="17" y="107"/>
                  </a:cubicBezTo>
                  <a:cubicBezTo>
                    <a:pt x="15" y="87"/>
                    <a:pt x="13" y="66"/>
                    <a:pt x="11" y="46"/>
                  </a:cubicBezTo>
                  <a:cubicBezTo>
                    <a:pt x="10" y="45"/>
                    <a:pt x="10" y="44"/>
                    <a:pt x="10" y="43"/>
                  </a:cubicBezTo>
                  <a:cubicBezTo>
                    <a:pt x="7" y="28"/>
                    <a:pt x="3" y="14"/>
                    <a:pt x="0" y="0"/>
                  </a:cubicBezTo>
                  <a:close/>
                </a:path>
              </a:pathLst>
            </a:custGeom>
            <a:solidFill>
              <a:schemeClr val="tx2">
                <a:alpha val="20000"/>
              </a:schemeClr>
            </a:solidFill>
            <a:ln>
              <a:noFill/>
            </a:ln>
          </p:spPr>
        </p:sp>
        <p:sp>
          <p:nvSpPr>
            <p:cNvPr id="31" name="Freeform 18"/>
            <p:cNvSpPr/>
            <p:nvPr/>
          </p:nvSpPr>
          <p:spPr bwMode="auto">
            <a:xfrm>
              <a:off x="3143251" y="4757738"/>
              <a:ext cx="161925" cy="873125"/>
            </a:xfrm>
            <a:custGeom>
              <a:avLst/>
              <a:gdLst/>
              <a:ahLst/>
              <a:cxnLst/>
              <a:rect l="0" t="0" r="r" b="b"/>
              <a:pathLst>
                <a:path w="41" h="222">
                  <a:moveTo>
                    <a:pt x="0" y="0"/>
                  </a:moveTo>
                  <a:cubicBezTo>
                    <a:pt x="0" y="31"/>
                    <a:pt x="2" y="62"/>
                    <a:pt x="5" y="93"/>
                  </a:cubicBezTo>
                  <a:cubicBezTo>
                    <a:pt x="8" y="117"/>
                    <a:pt x="12" y="142"/>
                    <a:pt x="17" y="166"/>
                  </a:cubicBezTo>
                  <a:cubicBezTo>
                    <a:pt x="19" y="172"/>
                    <a:pt x="22" y="178"/>
                    <a:pt x="24" y="184"/>
                  </a:cubicBezTo>
                  <a:cubicBezTo>
                    <a:pt x="30" y="197"/>
                    <a:pt x="35" y="209"/>
                    <a:pt x="41" y="222"/>
                  </a:cubicBezTo>
                  <a:cubicBezTo>
                    <a:pt x="40" y="219"/>
                    <a:pt x="39" y="215"/>
                    <a:pt x="38" y="212"/>
                  </a:cubicBezTo>
                  <a:cubicBezTo>
                    <a:pt x="26" y="172"/>
                    <a:pt x="18" y="132"/>
                    <a:pt x="13" y="92"/>
                  </a:cubicBezTo>
                  <a:cubicBezTo>
                    <a:pt x="11" y="68"/>
                    <a:pt x="9" y="45"/>
                    <a:pt x="8" y="22"/>
                  </a:cubicBezTo>
                  <a:cubicBezTo>
                    <a:pt x="8" y="21"/>
                    <a:pt x="7" y="20"/>
                    <a:pt x="7" y="18"/>
                  </a:cubicBezTo>
                  <a:cubicBezTo>
                    <a:pt x="5" y="12"/>
                    <a:pt x="2" y="6"/>
                    <a:pt x="0" y="0"/>
                  </a:cubicBezTo>
                  <a:close/>
                </a:path>
              </a:pathLst>
            </a:custGeom>
            <a:solidFill>
              <a:schemeClr val="tx2">
                <a:alpha val="20000"/>
              </a:schemeClr>
            </a:solidFill>
            <a:ln>
              <a:noFill/>
            </a:ln>
          </p:spPr>
        </p:sp>
        <p:sp>
          <p:nvSpPr>
            <p:cNvPr id="32" name="Freeform 19"/>
            <p:cNvSpPr/>
            <p:nvPr/>
          </p:nvSpPr>
          <p:spPr bwMode="auto">
            <a:xfrm>
              <a:off x="3148013" y="1282700"/>
              <a:ext cx="1768475" cy="3448050"/>
            </a:xfrm>
            <a:custGeom>
              <a:avLst/>
              <a:gdLst/>
              <a:ahLst/>
              <a:cxnLst/>
              <a:rect l="0" t="0" r="r" b="b"/>
              <a:pathLst>
                <a:path w="450" h="878">
                  <a:moveTo>
                    <a:pt x="7" y="854"/>
                  </a:moveTo>
                  <a:cubicBezTo>
                    <a:pt x="10" y="772"/>
                    <a:pt x="26" y="691"/>
                    <a:pt x="50" y="613"/>
                  </a:cubicBezTo>
                  <a:cubicBezTo>
                    <a:pt x="75" y="535"/>
                    <a:pt x="109" y="460"/>
                    <a:pt x="149" y="388"/>
                  </a:cubicBezTo>
                  <a:cubicBezTo>
                    <a:pt x="189" y="316"/>
                    <a:pt x="235" y="248"/>
                    <a:pt x="285" y="183"/>
                  </a:cubicBezTo>
                  <a:cubicBezTo>
                    <a:pt x="310" y="151"/>
                    <a:pt x="337" y="119"/>
                    <a:pt x="364" y="89"/>
                  </a:cubicBezTo>
                  <a:cubicBezTo>
                    <a:pt x="378" y="74"/>
                    <a:pt x="392" y="58"/>
                    <a:pt x="406" y="44"/>
                  </a:cubicBezTo>
                  <a:cubicBezTo>
                    <a:pt x="421" y="29"/>
                    <a:pt x="435" y="15"/>
                    <a:pt x="450" y="1"/>
                  </a:cubicBezTo>
                  <a:cubicBezTo>
                    <a:pt x="450" y="0"/>
                    <a:pt x="450" y="0"/>
                    <a:pt x="450" y="0"/>
                  </a:cubicBezTo>
                  <a:cubicBezTo>
                    <a:pt x="434" y="14"/>
                    <a:pt x="420" y="28"/>
                    <a:pt x="405" y="43"/>
                  </a:cubicBezTo>
                  <a:cubicBezTo>
                    <a:pt x="391" y="57"/>
                    <a:pt x="377" y="72"/>
                    <a:pt x="363" y="88"/>
                  </a:cubicBezTo>
                  <a:cubicBezTo>
                    <a:pt x="335" y="118"/>
                    <a:pt x="308" y="149"/>
                    <a:pt x="283" y="181"/>
                  </a:cubicBezTo>
                  <a:cubicBezTo>
                    <a:pt x="232" y="246"/>
                    <a:pt x="185" y="314"/>
                    <a:pt x="145" y="386"/>
                  </a:cubicBezTo>
                  <a:cubicBezTo>
                    <a:pt x="104" y="457"/>
                    <a:pt x="70" y="533"/>
                    <a:pt x="45" y="611"/>
                  </a:cubicBezTo>
                  <a:cubicBezTo>
                    <a:pt x="19" y="690"/>
                    <a:pt x="3" y="771"/>
                    <a:pt x="0" y="854"/>
                  </a:cubicBezTo>
                  <a:cubicBezTo>
                    <a:pt x="0" y="856"/>
                    <a:pt x="0" y="857"/>
                    <a:pt x="0" y="859"/>
                  </a:cubicBezTo>
                  <a:cubicBezTo>
                    <a:pt x="2" y="865"/>
                    <a:pt x="4" y="872"/>
                    <a:pt x="7" y="878"/>
                  </a:cubicBezTo>
                  <a:cubicBezTo>
                    <a:pt x="7" y="870"/>
                    <a:pt x="7" y="862"/>
                    <a:pt x="7" y="854"/>
                  </a:cubicBezTo>
                  <a:close/>
                </a:path>
              </a:pathLst>
            </a:custGeom>
            <a:solidFill>
              <a:schemeClr val="tx2">
                <a:alpha val="20000"/>
              </a:schemeClr>
            </a:solidFill>
            <a:ln>
              <a:noFill/>
            </a:ln>
          </p:spPr>
        </p:sp>
        <p:sp>
          <p:nvSpPr>
            <p:cNvPr id="33" name="Freeform 20"/>
            <p:cNvSpPr/>
            <p:nvPr/>
          </p:nvSpPr>
          <p:spPr bwMode="auto">
            <a:xfrm>
              <a:off x="3273426" y="5653088"/>
              <a:ext cx="138113" cy="287338"/>
            </a:xfrm>
            <a:custGeom>
              <a:avLst/>
              <a:gdLst/>
              <a:ahLst/>
              <a:cxnLst/>
              <a:rect l="0" t="0" r="r" b="b"/>
              <a:pathLst>
                <a:path w="35" h="73">
                  <a:moveTo>
                    <a:pt x="0" y="0"/>
                  </a:moveTo>
                  <a:cubicBezTo>
                    <a:pt x="7" y="24"/>
                    <a:pt x="16" y="49"/>
                    <a:pt x="26" y="73"/>
                  </a:cubicBezTo>
                  <a:cubicBezTo>
                    <a:pt x="35" y="73"/>
                    <a:pt x="35" y="73"/>
                    <a:pt x="35" y="73"/>
                  </a:cubicBezTo>
                  <a:cubicBezTo>
                    <a:pt x="23" y="49"/>
                    <a:pt x="11" y="24"/>
                    <a:pt x="0" y="0"/>
                  </a:cubicBezTo>
                  <a:close/>
                </a:path>
              </a:pathLst>
            </a:custGeom>
            <a:solidFill>
              <a:schemeClr val="tx2">
                <a:alpha val="20000"/>
              </a:schemeClr>
            </a:solidFill>
            <a:ln>
              <a:noFill/>
            </a:ln>
          </p:spPr>
        </p:sp>
        <p:sp>
          <p:nvSpPr>
            <p:cNvPr id="34" name="Freeform 21"/>
            <p:cNvSpPr/>
            <p:nvPr/>
          </p:nvSpPr>
          <p:spPr bwMode="auto">
            <a:xfrm>
              <a:off x="3143251" y="4656138"/>
              <a:ext cx="31750" cy="188913"/>
            </a:xfrm>
            <a:custGeom>
              <a:avLst/>
              <a:gdLst/>
              <a:ahLst/>
              <a:cxnLst/>
              <a:rect l="0" t="0" r="r" b="b"/>
              <a:pathLst>
                <a:path w="8" h="48">
                  <a:moveTo>
                    <a:pt x="7" y="44"/>
                  </a:moveTo>
                  <a:cubicBezTo>
                    <a:pt x="7" y="46"/>
                    <a:pt x="8" y="47"/>
                    <a:pt x="8" y="48"/>
                  </a:cubicBezTo>
                  <a:cubicBezTo>
                    <a:pt x="8" y="38"/>
                    <a:pt x="8" y="29"/>
                    <a:pt x="8" y="19"/>
                  </a:cubicBezTo>
                  <a:cubicBezTo>
                    <a:pt x="5" y="13"/>
                    <a:pt x="3" y="6"/>
                    <a:pt x="1" y="0"/>
                  </a:cubicBezTo>
                  <a:cubicBezTo>
                    <a:pt x="0" y="9"/>
                    <a:pt x="0" y="17"/>
                    <a:pt x="0" y="26"/>
                  </a:cubicBezTo>
                  <a:cubicBezTo>
                    <a:pt x="2" y="32"/>
                    <a:pt x="5" y="38"/>
                    <a:pt x="7" y="44"/>
                  </a:cubicBezTo>
                  <a:close/>
                </a:path>
              </a:pathLst>
            </a:custGeom>
            <a:solidFill>
              <a:schemeClr val="tx2">
                <a:alpha val="20000"/>
              </a:schemeClr>
            </a:solidFill>
            <a:ln>
              <a:noFill/>
            </a:ln>
          </p:spPr>
        </p:sp>
        <p:sp>
          <p:nvSpPr>
            <p:cNvPr id="35" name="Freeform 22"/>
            <p:cNvSpPr/>
            <p:nvPr/>
          </p:nvSpPr>
          <p:spPr bwMode="auto">
            <a:xfrm>
              <a:off x="3211513" y="5410200"/>
              <a:ext cx="203200" cy="530225"/>
            </a:xfrm>
            <a:custGeom>
              <a:avLst/>
              <a:gdLst/>
              <a:ahLst/>
              <a:cxnLst/>
              <a:rect l="0" t="0" r="r" b="b"/>
              <a:pathLst>
                <a:path w="52" h="135">
                  <a:moveTo>
                    <a:pt x="7" y="18"/>
                  </a:moveTo>
                  <a:cubicBezTo>
                    <a:pt x="5" y="12"/>
                    <a:pt x="2" y="6"/>
                    <a:pt x="0" y="0"/>
                  </a:cubicBezTo>
                  <a:cubicBezTo>
                    <a:pt x="3" y="16"/>
                    <a:pt x="7" y="32"/>
                    <a:pt x="12" y="48"/>
                  </a:cubicBezTo>
                  <a:cubicBezTo>
                    <a:pt x="13" y="53"/>
                    <a:pt x="14" y="57"/>
                    <a:pt x="16" y="62"/>
                  </a:cubicBezTo>
                  <a:cubicBezTo>
                    <a:pt x="27" y="86"/>
                    <a:pt x="39" y="111"/>
                    <a:pt x="51" y="135"/>
                  </a:cubicBezTo>
                  <a:cubicBezTo>
                    <a:pt x="52" y="135"/>
                    <a:pt x="52" y="135"/>
                    <a:pt x="52" y="135"/>
                  </a:cubicBezTo>
                  <a:cubicBezTo>
                    <a:pt x="41" y="109"/>
                    <a:pt x="32" y="83"/>
                    <a:pt x="24" y="56"/>
                  </a:cubicBezTo>
                  <a:cubicBezTo>
                    <a:pt x="18" y="43"/>
                    <a:pt x="13" y="31"/>
                    <a:pt x="7" y="18"/>
                  </a:cubicBezTo>
                  <a:close/>
                </a:path>
              </a:pathLst>
            </a:custGeom>
            <a:solidFill>
              <a:schemeClr val="tx2">
                <a:alpha val="20000"/>
              </a:schemeClr>
            </a:solidFill>
            <a:ln>
              <a:noFill/>
            </a:ln>
          </p:spPr>
        </p:sp>
      </p:grpSp>
      <p:grpSp>
        <p:nvGrpSpPr>
          <p:cNvPr id="10" name="Group 9"/>
          <p:cNvGrpSpPr/>
          <p:nvPr/>
        </p:nvGrpSpPr>
        <p:grpSpPr>
          <a:xfrm>
            <a:off x="27221" y="-786"/>
            <a:ext cx="2356674" cy="6854039"/>
            <a:chOff x="6627813" y="194833"/>
            <a:chExt cx="1952625" cy="5678918"/>
          </a:xfrm>
        </p:grpSpPr>
        <p:sp>
          <p:nvSpPr>
            <p:cNvPr id="11" name="Freeform 27"/>
            <p:cNvSpPr/>
            <p:nvPr/>
          </p:nvSpPr>
          <p:spPr bwMode="auto">
            <a:xfrm>
              <a:off x="6627813" y="194833"/>
              <a:ext cx="409575" cy="3646488"/>
            </a:xfrm>
            <a:custGeom>
              <a:avLst/>
              <a:gdLst/>
              <a:ahLst/>
              <a:cxnLst/>
              <a:rect l="0" t="0" r="r" b="b"/>
              <a:pathLst>
                <a:path w="103" h="920">
                  <a:moveTo>
                    <a:pt x="7" y="210"/>
                  </a:moveTo>
                  <a:cubicBezTo>
                    <a:pt x="11" y="288"/>
                    <a:pt x="17" y="367"/>
                    <a:pt x="26" y="445"/>
                  </a:cubicBezTo>
                  <a:cubicBezTo>
                    <a:pt x="34" y="523"/>
                    <a:pt x="44" y="601"/>
                    <a:pt x="57" y="679"/>
                  </a:cubicBezTo>
                  <a:cubicBezTo>
                    <a:pt x="69" y="757"/>
                    <a:pt x="84" y="834"/>
                    <a:pt x="101" y="911"/>
                  </a:cubicBezTo>
                  <a:cubicBezTo>
                    <a:pt x="102" y="914"/>
                    <a:pt x="103" y="917"/>
                    <a:pt x="103" y="920"/>
                  </a:cubicBezTo>
                  <a:cubicBezTo>
                    <a:pt x="102" y="905"/>
                    <a:pt x="100" y="889"/>
                    <a:pt x="99" y="874"/>
                  </a:cubicBezTo>
                  <a:cubicBezTo>
                    <a:pt x="99" y="871"/>
                    <a:pt x="99" y="868"/>
                    <a:pt x="99" y="866"/>
                  </a:cubicBezTo>
                  <a:cubicBezTo>
                    <a:pt x="85" y="803"/>
                    <a:pt x="73" y="741"/>
                    <a:pt x="63" y="678"/>
                  </a:cubicBezTo>
                  <a:cubicBezTo>
                    <a:pt x="50" y="600"/>
                    <a:pt x="39" y="523"/>
                    <a:pt x="30" y="444"/>
                  </a:cubicBezTo>
                  <a:cubicBezTo>
                    <a:pt x="21" y="366"/>
                    <a:pt x="14" y="288"/>
                    <a:pt x="9" y="209"/>
                  </a:cubicBezTo>
                  <a:cubicBezTo>
                    <a:pt x="7" y="170"/>
                    <a:pt x="5" y="131"/>
                    <a:pt x="3" y="92"/>
                  </a:cubicBezTo>
                  <a:cubicBezTo>
                    <a:pt x="2" y="61"/>
                    <a:pt x="1" y="31"/>
                    <a:pt x="1" y="0"/>
                  </a:cubicBezTo>
                  <a:cubicBezTo>
                    <a:pt x="0" y="0"/>
                    <a:pt x="0" y="0"/>
                    <a:pt x="0" y="0"/>
                  </a:cubicBezTo>
                  <a:cubicBezTo>
                    <a:pt x="0" y="31"/>
                    <a:pt x="1" y="61"/>
                    <a:pt x="1" y="92"/>
                  </a:cubicBezTo>
                  <a:cubicBezTo>
                    <a:pt x="3" y="131"/>
                    <a:pt x="4" y="170"/>
                    <a:pt x="7" y="210"/>
                  </a:cubicBezTo>
                  <a:close/>
                </a:path>
              </a:pathLst>
            </a:custGeom>
            <a:solidFill>
              <a:schemeClr val="tx2"/>
            </a:solidFill>
            <a:ln>
              <a:noFill/>
            </a:ln>
          </p:spPr>
        </p:sp>
        <p:sp>
          <p:nvSpPr>
            <p:cNvPr id="12" name="Freeform 28"/>
            <p:cNvSpPr/>
            <p:nvPr/>
          </p:nvSpPr>
          <p:spPr bwMode="auto">
            <a:xfrm>
              <a:off x="7061201" y="3771900"/>
              <a:ext cx="350838" cy="1309688"/>
            </a:xfrm>
            <a:custGeom>
              <a:avLst/>
              <a:gdLst/>
              <a:ahLst/>
              <a:cxnLst/>
              <a:rect l="0" t="0" r="r" b="b"/>
              <a:pathLst>
                <a:path w="88" h="330">
                  <a:moveTo>
                    <a:pt x="53" y="229"/>
                  </a:moveTo>
                  <a:cubicBezTo>
                    <a:pt x="64" y="263"/>
                    <a:pt x="75" y="297"/>
                    <a:pt x="88" y="330"/>
                  </a:cubicBezTo>
                  <a:cubicBezTo>
                    <a:pt x="88" y="323"/>
                    <a:pt x="88" y="315"/>
                    <a:pt x="88" y="308"/>
                  </a:cubicBezTo>
                  <a:cubicBezTo>
                    <a:pt x="88" y="307"/>
                    <a:pt x="88" y="305"/>
                    <a:pt x="88" y="304"/>
                  </a:cubicBezTo>
                  <a:cubicBezTo>
                    <a:pt x="79" y="278"/>
                    <a:pt x="70" y="252"/>
                    <a:pt x="62" y="226"/>
                  </a:cubicBezTo>
                  <a:cubicBezTo>
                    <a:pt x="38" y="152"/>
                    <a:pt x="17" y="76"/>
                    <a:pt x="0" y="0"/>
                  </a:cubicBezTo>
                  <a:cubicBezTo>
                    <a:pt x="2" y="21"/>
                    <a:pt x="4" y="42"/>
                    <a:pt x="7" y="63"/>
                  </a:cubicBezTo>
                  <a:cubicBezTo>
                    <a:pt x="21" y="119"/>
                    <a:pt x="36" y="174"/>
                    <a:pt x="53" y="229"/>
                  </a:cubicBezTo>
                  <a:close/>
                </a:path>
              </a:pathLst>
            </a:custGeom>
            <a:solidFill>
              <a:schemeClr val="tx2"/>
            </a:solidFill>
            <a:ln>
              <a:noFill/>
            </a:ln>
          </p:spPr>
        </p:sp>
        <p:sp>
          <p:nvSpPr>
            <p:cNvPr id="13" name="Freeform 29"/>
            <p:cNvSpPr/>
            <p:nvPr/>
          </p:nvSpPr>
          <p:spPr bwMode="auto">
            <a:xfrm>
              <a:off x="7439026" y="5053013"/>
              <a:ext cx="357188" cy="820738"/>
            </a:xfrm>
            <a:custGeom>
              <a:avLst/>
              <a:gdLst/>
              <a:ahLst/>
              <a:cxnLst/>
              <a:rect l="0" t="0" r="r" b="b"/>
              <a:pathLst>
                <a:path w="90" h="207">
                  <a:moveTo>
                    <a:pt x="6" y="15"/>
                  </a:moveTo>
                  <a:cubicBezTo>
                    <a:pt x="4" y="10"/>
                    <a:pt x="2" y="5"/>
                    <a:pt x="0" y="0"/>
                  </a:cubicBezTo>
                  <a:cubicBezTo>
                    <a:pt x="0" y="9"/>
                    <a:pt x="0" y="19"/>
                    <a:pt x="1" y="29"/>
                  </a:cubicBezTo>
                  <a:cubicBezTo>
                    <a:pt x="14" y="62"/>
                    <a:pt x="27" y="95"/>
                    <a:pt x="42" y="127"/>
                  </a:cubicBezTo>
                  <a:cubicBezTo>
                    <a:pt x="54" y="154"/>
                    <a:pt x="67" y="181"/>
                    <a:pt x="80" y="207"/>
                  </a:cubicBezTo>
                  <a:cubicBezTo>
                    <a:pt x="90" y="207"/>
                    <a:pt x="90" y="207"/>
                    <a:pt x="90" y="207"/>
                  </a:cubicBezTo>
                  <a:cubicBezTo>
                    <a:pt x="76" y="180"/>
                    <a:pt x="63" y="152"/>
                    <a:pt x="50" y="123"/>
                  </a:cubicBezTo>
                  <a:cubicBezTo>
                    <a:pt x="34" y="88"/>
                    <a:pt x="20" y="51"/>
                    <a:pt x="6" y="15"/>
                  </a:cubicBezTo>
                  <a:close/>
                </a:path>
              </a:pathLst>
            </a:custGeom>
            <a:solidFill>
              <a:schemeClr val="tx2"/>
            </a:solidFill>
            <a:ln>
              <a:noFill/>
            </a:ln>
          </p:spPr>
        </p:sp>
        <p:sp>
          <p:nvSpPr>
            <p:cNvPr id="14" name="Freeform 30"/>
            <p:cNvSpPr/>
            <p:nvPr/>
          </p:nvSpPr>
          <p:spPr bwMode="auto">
            <a:xfrm>
              <a:off x="7037388" y="3811588"/>
              <a:ext cx="457200" cy="1852613"/>
            </a:xfrm>
            <a:custGeom>
              <a:avLst/>
              <a:gdLst/>
              <a:ahLst/>
              <a:cxnLst/>
              <a:rect l="0" t="0" r="r" b="b"/>
              <a:pathLst>
                <a:path w="115" h="467">
                  <a:moveTo>
                    <a:pt x="101" y="409"/>
                  </a:moveTo>
                  <a:cubicBezTo>
                    <a:pt x="93" y="388"/>
                    <a:pt x="85" y="366"/>
                    <a:pt x="78" y="344"/>
                  </a:cubicBezTo>
                  <a:cubicBezTo>
                    <a:pt x="57" y="281"/>
                    <a:pt x="41" y="216"/>
                    <a:pt x="29" y="151"/>
                  </a:cubicBezTo>
                  <a:cubicBezTo>
                    <a:pt x="22" y="119"/>
                    <a:pt x="17" y="86"/>
                    <a:pt x="13" y="53"/>
                  </a:cubicBezTo>
                  <a:cubicBezTo>
                    <a:pt x="9" y="35"/>
                    <a:pt x="4" y="18"/>
                    <a:pt x="0" y="0"/>
                  </a:cubicBezTo>
                  <a:cubicBezTo>
                    <a:pt x="5" y="51"/>
                    <a:pt x="12" y="102"/>
                    <a:pt x="21" y="152"/>
                  </a:cubicBezTo>
                  <a:cubicBezTo>
                    <a:pt x="33" y="218"/>
                    <a:pt x="49" y="283"/>
                    <a:pt x="69" y="347"/>
                  </a:cubicBezTo>
                  <a:cubicBezTo>
                    <a:pt x="79" y="378"/>
                    <a:pt x="90" y="410"/>
                    <a:pt x="103" y="441"/>
                  </a:cubicBezTo>
                  <a:cubicBezTo>
                    <a:pt x="107" y="449"/>
                    <a:pt x="111" y="458"/>
                    <a:pt x="115" y="467"/>
                  </a:cubicBezTo>
                  <a:cubicBezTo>
                    <a:pt x="114" y="464"/>
                    <a:pt x="113" y="461"/>
                    <a:pt x="112" y="458"/>
                  </a:cubicBezTo>
                  <a:cubicBezTo>
                    <a:pt x="108" y="442"/>
                    <a:pt x="104" y="425"/>
                    <a:pt x="101" y="409"/>
                  </a:cubicBezTo>
                  <a:close/>
                </a:path>
              </a:pathLst>
            </a:custGeom>
            <a:solidFill>
              <a:schemeClr val="tx2"/>
            </a:solidFill>
            <a:ln>
              <a:noFill/>
            </a:ln>
          </p:spPr>
        </p:sp>
        <p:sp>
          <p:nvSpPr>
            <p:cNvPr id="15" name="Freeform 31"/>
            <p:cNvSpPr/>
            <p:nvPr/>
          </p:nvSpPr>
          <p:spPr bwMode="auto">
            <a:xfrm>
              <a:off x="6992938" y="1263650"/>
              <a:ext cx="144463" cy="2508250"/>
            </a:xfrm>
            <a:custGeom>
              <a:avLst/>
              <a:gdLst/>
              <a:ahLst/>
              <a:cxnLst/>
              <a:rect l="0" t="0" r="r" b="b"/>
              <a:pathLst>
                <a:path w="36" h="633">
                  <a:moveTo>
                    <a:pt x="17" y="633"/>
                  </a:moveTo>
                  <a:cubicBezTo>
                    <a:pt x="15" y="621"/>
                    <a:pt x="14" y="609"/>
                    <a:pt x="13" y="597"/>
                  </a:cubicBezTo>
                  <a:cubicBezTo>
                    <a:pt x="8" y="530"/>
                    <a:pt x="5" y="464"/>
                    <a:pt x="5" y="398"/>
                  </a:cubicBezTo>
                  <a:cubicBezTo>
                    <a:pt x="5" y="331"/>
                    <a:pt x="8" y="265"/>
                    <a:pt x="13" y="198"/>
                  </a:cubicBezTo>
                  <a:cubicBezTo>
                    <a:pt x="15" y="165"/>
                    <a:pt x="18" y="132"/>
                    <a:pt x="22" y="99"/>
                  </a:cubicBezTo>
                  <a:cubicBezTo>
                    <a:pt x="26" y="66"/>
                    <a:pt x="30" y="33"/>
                    <a:pt x="36" y="0"/>
                  </a:cubicBezTo>
                  <a:cubicBezTo>
                    <a:pt x="35" y="0"/>
                    <a:pt x="35" y="0"/>
                    <a:pt x="35" y="0"/>
                  </a:cubicBezTo>
                  <a:cubicBezTo>
                    <a:pt x="29" y="33"/>
                    <a:pt x="24" y="66"/>
                    <a:pt x="20" y="99"/>
                  </a:cubicBezTo>
                  <a:cubicBezTo>
                    <a:pt x="16" y="132"/>
                    <a:pt x="13" y="165"/>
                    <a:pt x="10" y="198"/>
                  </a:cubicBezTo>
                  <a:cubicBezTo>
                    <a:pt x="4" y="264"/>
                    <a:pt x="1" y="331"/>
                    <a:pt x="1" y="398"/>
                  </a:cubicBezTo>
                  <a:cubicBezTo>
                    <a:pt x="0" y="461"/>
                    <a:pt x="2" y="525"/>
                    <a:pt x="7" y="589"/>
                  </a:cubicBezTo>
                  <a:cubicBezTo>
                    <a:pt x="10" y="603"/>
                    <a:pt x="13" y="618"/>
                    <a:pt x="16" y="632"/>
                  </a:cubicBezTo>
                  <a:cubicBezTo>
                    <a:pt x="16" y="632"/>
                    <a:pt x="17" y="633"/>
                    <a:pt x="17" y="633"/>
                  </a:cubicBezTo>
                  <a:close/>
                </a:path>
              </a:pathLst>
            </a:custGeom>
            <a:solidFill>
              <a:schemeClr val="tx2"/>
            </a:solidFill>
            <a:ln>
              <a:noFill/>
            </a:ln>
          </p:spPr>
        </p:sp>
        <p:sp>
          <p:nvSpPr>
            <p:cNvPr id="16" name="Freeform 32"/>
            <p:cNvSpPr/>
            <p:nvPr/>
          </p:nvSpPr>
          <p:spPr bwMode="auto">
            <a:xfrm>
              <a:off x="7526338" y="5640388"/>
              <a:ext cx="111125" cy="233363"/>
            </a:xfrm>
            <a:custGeom>
              <a:avLst/>
              <a:gdLst/>
              <a:ahLst/>
              <a:cxnLst/>
              <a:rect l="0" t="0" r="r" b="b"/>
              <a:pathLst>
                <a:path w="28" h="59">
                  <a:moveTo>
                    <a:pt x="22" y="59"/>
                  </a:moveTo>
                  <a:cubicBezTo>
                    <a:pt x="28" y="59"/>
                    <a:pt x="28" y="59"/>
                    <a:pt x="28" y="59"/>
                  </a:cubicBezTo>
                  <a:cubicBezTo>
                    <a:pt x="18" y="40"/>
                    <a:pt x="9" y="20"/>
                    <a:pt x="0" y="0"/>
                  </a:cubicBezTo>
                  <a:cubicBezTo>
                    <a:pt x="6" y="20"/>
                    <a:pt x="13" y="40"/>
                    <a:pt x="22" y="59"/>
                  </a:cubicBezTo>
                  <a:close/>
                </a:path>
              </a:pathLst>
            </a:custGeom>
            <a:solidFill>
              <a:schemeClr val="tx2"/>
            </a:solidFill>
            <a:ln>
              <a:noFill/>
            </a:ln>
          </p:spPr>
        </p:sp>
        <p:sp>
          <p:nvSpPr>
            <p:cNvPr id="17" name="Freeform 33"/>
            <p:cNvSpPr/>
            <p:nvPr/>
          </p:nvSpPr>
          <p:spPr bwMode="auto">
            <a:xfrm>
              <a:off x="7021513" y="3598863"/>
              <a:ext cx="68263" cy="423863"/>
            </a:xfrm>
            <a:custGeom>
              <a:avLst/>
              <a:gdLst/>
              <a:ahLst/>
              <a:cxnLst/>
              <a:rect l="0" t="0" r="r" b="b"/>
              <a:pathLst>
                <a:path w="17" h="107">
                  <a:moveTo>
                    <a:pt x="4" y="54"/>
                  </a:moveTo>
                  <a:cubicBezTo>
                    <a:pt x="8" y="72"/>
                    <a:pt x="13" y="89"/>
                    <a:pt x="17" y="107"/>
                  </a:cubicBezTo>
                  <a:cubicBezTo>
                    <a:pt x="14" y="86"/>
                    <a:pt x="12" y="65"/>
                    <a:pt x="10" y="44"/>
                  </a:cubicBezTo>
                  <a:cubicBezTo>
                    <a:pt x="10" y="44"/>
                    <a:pt x="9" y="43"/>
                    <a:pt x="9" y="43"/>
                  </a:cubicBezTo>
                  <a:cubicBezTo>
                    <a:pt x="6" y="29"/>
                    <a:pt x="3" y="14"/>
                    <a:pt x="0" y="0"/>
                  </a:cubicBezTo>
                  <a:cubicBezTo>
                    <a:pt x="0" y="2"/>
                    <a:pt x="0" y="5"/>
                    <a:pt x="0" y="8"/>
                  </a:cubicBezTo>
                  <a:cubicBezTo>
                    <a:pt x="1" y="23"/>
                    <a:pt x="3" y="39"/>
                    <a:pt x="4" y="54"/>
                  </a:cubicBezTo>
                  <a:close/>
                </a:path>
              </a:pathLst>
            </a:custGeom>
            <a:solidFill>
              <a:schemeClr val="tx2"/>
            </a:solidFill>
            <a:ln>
              <a:noFill/>
            </a:ln>
          </p:spPr>
        </p:sp>
        <p:sp>
          <p:nvSpPr>
            <p:cNvPr id="18" name="Freeform 34"/>
            <p:cNvSpPr/>
            <p:nvPr/>
          </p:nvSpPr>
          <p:spPr bwMode="auto">
            <a:xfrm>
              <a:off x="7412038" y="2801938"/>
              <a:ext cx="1168400" cy="2251075"/>
            </a:xfrm>
            <a:custGeom>
              <a:avLst/>
              <a:gdLst/>
              <a:ahLst/>
              <a:cxnLst/>
              <a:rect l="0" t="0" r="r" b="b"/>
              <a:pathLst>
                <a:path w="294" h="568">
                  <a:moveTo>
                    <a:pt x="8" y="553"/>
                  </a:moveTo>
                  <a:cubicBezTo>
                    <a:pt x="9" y="501"/>
                    <a:pt x="19" y="448"/>
                    <a:pt x="35" y="397"/>
                  </a:cubicBezTo>
                  <a:cubicBezTo>
                    <a:pt x="51" y="347"/>
                    <a:pt x="73" y="298"/>
                    <a:pt x="99" y="252"/>
                  </a:cubicBezTo>
                  <a:cubicBezTo>
                    <a:pt x="124" y="205"/>
                    <a:pt x="154" y="161"/>
                    <a:pt x="187" y="119"/>
                  </a:cubicBezTo>
                  <a:cubicBezTo>
                    <a:pt x="203" y="98"/>
                    <a:pt x="220" y="77"/>
                    <a:pt x="238" y="58"/>
                  </a:cubicBezTo>
                  <a:cubicBezTo>
                    <a:pt x="247" y="48"/>
                    <a:pt x="256" y="38"/>
                    <a:pt x="265" y="28"/>
                  </a:cubicBezTo>
                  <a:cubicBezTo>
                    <a:pt x="274" y="19"/>
                    <a:pt x="284" y="9"/>
                    <a:pt x="294" y="0"/>
                  </a:cubicBezTo>
                  <a:cubicBezTo>
                    <a:pt x="293" y="0"/>
                    <a:pt x="293" y="0"/>
                    <a:pt x="293" y="0"/>
                  </a:cubicBezTo>
                  <a:cubicBezTo>
                    <a:pt x="283" y="9"/>
                    <a:pt x="273" y="18"/>
                    <a:pt x="264" y="27"/>
                  </a:cubicBezTo>
                  <a:cubicBezTo>
                    <a:pt x="255" y="37"/>
                    <a:pt x="246" y="47"/>
                    <a:pt x="237" y="56"/>
                  </a:cubicBezTo>
                  <a:cubicBezTo>
                    <a:pt x="218" y="76"/>
                    <a:pt x="201" y="96"/>
                    <a:pt x="185" y="117"/>
                  </a:cubicBezTo>
                  <a:cubicBezTo>
                    <a:pt x="151" y="159"/>
                    <a:pt x="121" y="203"/>
                    <a:pt x="95" y="249"/>
                  </a:cubicBezTo>
                  <a:cubicBezTo>
                    <a:pt x="68" y="296"/>
                    <a:pt x="46" y="345"/>
                    <a:pt x="30" y="396"/>
                  </a:cubicBezTo>
                  <a:cubicBezTo>
                    <a:pt x="13" y="445"/>
                    <a:pt x="3" y="497"/>
                    <a:pt x="0" y="549"/>
                  </a:cubicBezTo>
                  <a:cubicBezTo>
                    <a:pt x="3" y="555"/>
                    <a:pt x="5" y="561"/>
                    <a:pt x="7" y="568"/>
                  </a:cubicBezTo>
                  <a:cubicBezTo>
                    <a:pt x="7" y="563"/>
                    <a:pt x="7" y="558"/>
                    <a:pt x="8" y="553"/>
                  </a:cubicBezTo>
                  <a:close/>
                </a:path>
              </a:pathLst>
            </a:custGeom>
            <a:solidFill>
              <a:schemeClr val="tx2"/>
            </a:solidFill>
            <a:ln>
              <a:noFill/>
            </a:ln>
          </p:spPr>
        </p:sp>
        <p:sp>
          <p:nvSpPr>
            <p:cNvPr id="19" name="Freeform 35"/>
            <p:cNvSpPr/>
            <p:nvPr/>
          </p:nvSpPr>
          <p:spPr bwMode="auto">
            <a:xfrm>
              <a:off x="7494588" y="5664200"/>
              <a:ext cx="100013" cy="209550"/>
            </a:xfrm>
            <a:custGeom>
              <a:avLst/>
              <a:gdLst/>
              <a:ahLst/>
              <a:cxnLst/>
              <a:rect l="0" t="0" r="r" b="b"/>
              <a:pathLst>
                <a:path w="25" h="53">
                  <a:moveTo>
                    <a:pt x="0" y="0"/>
                  </a:moveTo>
                  <a:cubicBezTo>
                    <a:pt x="5" y="18"/>
                    <a:pt x="12" y="36"/>
                    <a:pt x="19" y="53"/>
                  </a:cubicBezTo>
                  <a:cubicBezTo>
                    <a:pt x="25" y="53"/>
                    <a:pt x="25" y="53"/>
                    <a:pt x="25" y="53"/>
                  </a:cubicBezTo>
                  <a:cubicBezTo>
                    <a:pt x="16" y="36"/>
                    <a:pt x="8" y="18"/>
                    <a:pt x="0" y="0"/>
                  </a:cubicBezTo>
                  <a:close/>
                </a:path>
              </a:pathLst>
            </a:custGeom>
            <a:solidFill>
              <a:schemeClr val="tx2"/>
            </a:solidFill>
            <a:ln>
              <a:noFill/>
            </a:ln>
          </p:spPr>
        </p:sp>
        <p:sp>
          <p:nvSpPr>
            <p:cNvPr id="20" name="Freeform 36"/>
            <p:cNvSpPr/>
            <p:nvPr/>
          </p:nvSpPr>
          <p:spPr bwMode="auto">
            <a:xfrm>
              <a:off x="7412038" y="5081588"/>
              <a:ext cx="114300" cy="558800"/>
            </a:xfrm>
            <a:custGeom>
              <a:avLst/>
              <a:gdLst/>
              <a:ahLst/>
              <a:cxnLst/>
              <a:rect l="0" t="0" r="r" b="b"/>
              <a:pathLst>
                <a:path w="29" h="141">
                  <a:moveTo>
                    <a:pt x="0" y="0"/>
                  </a:moveTo>
                  <a:cubicBezTo>
                    <a:pt x="0" y="30"/>
                    <a:pt x="2" y="60"/>
                    <a:pt x="7" y="89"/>
                  </a:cubicBezTo>
                  <a:cubicBezTo>
                    <a:pt x="11" y="98"/>
                    <a:pt x="14" y="108"/>
                    <a:pt x="18" y="117"/>
                  </a:cubicBezTo>
                  <a:cubicBezTo>
                    <a:pt x="22" y="125"/>
                    <a:pt x="25" y="133"/>
                    <a:pt x="29" y="141"/>
                  </a:cubicBezTo>
                  <a:cubicBezTo>
                    <a:pt x="28" y="139"/>
                    <a:pt x="28" y="137"/>
                    <a:pt x="27" y="135"/>
                  </a:cubicBezTo>
                  <a:cubicBezTo>
                    <a:pt x="16" y="98"/>
                    <a:pt x="10" y="60"/>
                    <a:pt x="8" y="22"/>
                  </a:cubicBezTo>
                  <a:cubicBezTo>
                    <a:pt x="7" y="18"/>
                    <a:pt x="5" y="15"/>
                    <a:pt x="4" y="11"/>
                  </a:cubicBezTo>
                  <a:cubicBezTo>
                    <a:pt x="2" y="7"/>
                    <a:pt x="1" y="3"/>
                    <a:pt x="0" y="0"/>
                  </a:cubicBezTo>
                  <a:close/>
                </a:path>
              </a:pathLst>
            </a:custGeom>
            <a:solidFill>
              <a:schemeClr val="tx2"/>
            </a:solidFill>
            <a:ln>
              <a:noFill/>
            </a:ln>
          </p:spPr>
        </p:sp>
        <p:sp>
          <p:nvSpPr>
            <p:cNvPr id="21" name="Freeform 37"/>
            <p:cNvSpPr/>
            <p:nvPr/>
          </p:nvSpPr>
          <p:spPr bwMode="auto">
            <a:xfrm>
              <a:off x="7412038" y="4978400"/>
              <a:ext cx="31750" cy="188913"/>
            </a:xfrm>
            <a:custGeom>
              <a:avLst/>
              <a:gdLst/>
              <a:ahLst/>
              <a:cxnLst/>
              <a:rect l="0" t="0" r="r" b="b"/>
              <a:pathLst>
                <a:path w="8" h="48">
                  <a:moveTo>
                    <a:pt x="0" y="26"/>
                  </a:moveTo>
                  <a:cubicBezTo>
                    <a:pt x="1" y="29"/>
                    <a:pt x="2" y="33"/>
                    <a:pt x="4" y="37"/>
                  </a:cubicBezTo>
                  <a:cubicBezTo>
                    <a:pt x="5" y="41"/>
                    <a:pt x="7" y="44"/>
                    <a:pt x="8" y="48"/>
                  </a:cubicBezTo>
                  <a:cubicBezTo>
                    <a:pt x="7" y="38"/>
                    <a:pt x="7" y="28"/>
                    <a:pt x="7" y="19"/>
                  </a:cubicBezTo>
                  <a:cubicBezTo>
                    <a:pt x="5" y="12"/>
                    <a:pt x="3" y="6"/>
                    <a:pt x="0" y="0"/>
                  </a:cubicBezTo>
                  <a:cubicBezTo>
                    <a:pt x="0" y="1"/>
                    <a:pt x="0" y="3"/>
                    <a:pt x="0" y="4"/>
                  </a:cubicBezTo>
                  <a:cubicBezTo>
                    <a:pt x="0" y="11"/>
                    <a:pt x="0" y="19"/>
                    <a:pt x="0" y="26"/>
                  </a:cubicBezTo>
                  <a:close/>
                </a:path>
              </a:pathLst>
            </a:custGeom>
            <a:solidFill>
              <a:schemeClr val="tx2"/>
            </a:solidFill>
            <a:ln>
              <a:noFill/>
            </a:ln>
          </p:spPr>
        </p:sp>
        <p:sp>
          <p:nvSpPr>
            <p:cNvPr id="22" name="Freeform 38"/>
            <p:cNvSpPr/>
            <p:nvPr/>
          </p:nvSpPr>
          <p:spPr bwMode="auto">
            <a:xfrm>
              <a:off x="7439026" y="5434013"/>
              <a:ext cx="174625" cy="439738"/>
            </a:xfrm>
            <a:custGeom>
              <a:avLst/>
              <a:gdLst/>
              <a:ahLst/>
              <a:cxnLst/>
              <a:rect l="0" t="0" r="r" b="b"/>
              <a:pathLst>
                <a:path w="44" h="111">
                  <a:moveTo>
                    <a:pt x="11" y="28"/>
                  </a:moveTo>
                  <a:cubicBezTo>
                    <a:pt x="7" y="19"/>
                    <a:pt x="4" y="9"/>
                    <a:pt x="0" y="0"/>
                  </a:cubicBezTo>
                  <a:cubicBezTo>
                    <a:pt x="3" y="16"/>
                    <a:pt x="7" y="33"/>
                    <a:pt x="11" y="49"/>
                  </a:cubicBezTo>
                  <a:cubicBezTo>
                    <a:pt x="12" y="52"/>
                    <a:pt x="13" y="55"/>
                    <a:pt x="14" y="58"/>
                  </a:cubicBezTo>
                  <a:cubicBezTo>
                    <a:pt x="22" y="76"/>
                    <a:pt x="30" y="94"/>
                    <a:pt x="39" y="111"/>
                  </a:cubicBezTo>
                  <a:cubicBezTo>
                    <a:pt x="44" y="111"/>
                    <a:pt x="44" y="111"/>
                    <a:pt x="44" y="111"/>
                  </a:cubicBezTo>
                  <a:cubicBezTo>
                    <a:pt x="35" y="92"/>
                    <a:pt x="28" y="72"/>
                    <a:pt x="22" y="52"/>
                  </a:cubicBezTo>
                  <a:cubicBezTo>
                    <a:pt x="18" y="44"/>
                    <a:pt x="15" y="36"/>
                    <a:pt x="11" y="28"/>
                  </a:cubicBezTo>
                  <a:close/>
                </a:path>
              </a:pathLst>
            </a:custGeom>
            <a:solidFill>
              <a:schemeClr val="tx2"/>
            </a:solidFill>
            <a:ln>
              <a:noFill/>
            </a:ln>
          </p:spPr>
        </p:sp>
      </p:grpSp>
      <p:sp>
        <p:nvSpPr>
          <p:cNvPr id="7" name="Rectangle 6"/>
          <p:cNvSpPr/>
          <p:nvPr/>
        </p:nvSpPr>
        <p:spPr>
          <a:xfrm>
            <a:off x="0" y="0"/>
            <a:ext cx="182880" cy="6858000"/>
          </a:xfrm>
          <a:prstGeom prst="rect">
            <a:avLst/>
          </a:prstGeom>
          <a:solidFill>
            <a:schemeClr val="tx2"/>
          </a:solidFill>
          <a:ln>
            <a:noFill/>
          </a:ln>
          <a:effectLst/>
        </p:spPr>
        <p:style>
          <a:lnRef idx="1">
            <a:schemeClr val="accent1"/>
          </a:lnRef>
          <a:fillRef idx="3">
            <a:schemeClr val="accent1"/>
          </a:fillRef>
          <a:effectRef idx="2">
            <a:schemeClr val="accent1"/>
          </a:effectRef>
          <a:fontRef idx="minor">
            <a:schemeClr val="lt1"/>
          </a:fontRef>
        </p:style>
      </p:sp>
      <p:sp>
        <p:nvSpPr>
          <p:cNvPr id="2" name="Title Placeholder 1"/>
          <p:cNvSpPr>
            <a:spLocks noGrp="1"/>
          </p:cNvSpPr>
          <p:nvPr>
            <p:ph type="title"/>
          </p:nvPr>
        </p:nvSpPr>
        <p:spPr>
          <a:xfrm>
            <a:off x="2592924" y="624110"/>
            <a:ext cx="8911687" cy="128089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2589212" y="2133600"/>
            <a:ext cx="8915400" cy="38862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0361612" y="6130437"/>
            <a:ext cx="1146283" cy="370396"/>
          </a:xfrm>
          <a:prstGeom prst="rect">
            <a:avLst/>
          </a:prstGeom>
        </p:spPr>
        <p:txBody>
          <a:bodyPr vert="horz" lIns="91440" tIns="45720" rIns="91440" bIns="45720" rtlCol="0" anchor="ctr"/>
          <a:lstStyle>
            <a:lvl1pPr algn="r">
              <a:defRPr sz="900">
                <a:solidFill>
                  <a:schemeClr val="tx1">
                    <a:tint val="75000"/>
                  </a:schemeClr>
                </a:solidFill>
              </a:defRPr>
            </a:lvl1pPr>
          </a:lstStyle>
          <a:p>
            <a:fld id="{1C77F649-1CC1-4BFF-BA16-2CDAB6A28494}" type="datetimeFigureOut">
              <a:rPr lang="en-US" smtClean="0"/>
              <a:t>3/1/2025</a:t>
            </a:fld>
            <a:endParaRPr lang="en-US"/>
          </a:p>
        </p:txBody>
      </p:sp>
      <p:sp>
        <p:nvSpPr>
          <p:cNvPr id="5" name="Footer Placeholder 4"/>
          <p:cNvSpPr>
            <a:spLocks noGrp="1"/>
          </p:cNvSpPr>
          <p:nvPr>
            <p:ph type="ftr" sz="quarter" idx="3"/>
          </p:nvPr>
        </p:nvSpPr>
        <p:spPr>
          <a:xfrm>
            <a:off x="2589212" y="6135808"/>
            <a:ext cx="7619999"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531812" y="787782"/>
            <a:ext cx="779767" cy="365125"/>
          </a:xfrm>
          <a:prstGeom prst="rect">
            <a:avLst/>
          </a:prstGeom>
        </p:spPr>
        <p:txBody>
          <a:bodyPr vert="horz" lIns="91440" tIns="45720" rIns="91440" bIns="45720" rtlCol="0" anchor="ctr"/>
          <a:lstStyle>
            <a:lvl1pPr algn="r">
              <a:defRPr sz="2000">
                <a:solidFill>
                  <a:srgbClr val="FEFFFF"/>
                </a:solidFill>
              </a:defRPr>
            </a:lvl1pPr>
          </a:lstStyle>
          <a:p>
            <a:fld id="{1303A290-064C-4D6D-8BEE-10D742459B07}" type="slidenum">
              <a:rPr lang="en-US" smtClean="0"/>
              <a:t>‹#›</a:t>
            </a:fld>
            <a:endParaRPr lang="en-US"/>
          </a:p>
        </p:txBody>
      </p:sp>
    </p:spTree>
    <p:extLst>
      <p:ext uri="{BB962C8B-B14F-4D97-AF65-F5344CB8AC3E}">
        <p14:creationId xmlns:p14="http://schemas.microsoft.com/office/powerpoint/2010/main" val="413035132"/>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l" defTabSz="457200" rtl="0" eaLnBrk="1" latinLnBrk="0" hangingPunct="1">
        <a:spcBef>
          <a:spcPct val="0"/>
        </a:spcBef>
        <a:buNone/>
        <a:defRPr sz="3600" kern="1200">
          <a:solidFill>
            <a:schemeClr val="tx1">
              <a:lumMod val="85000"/>
              <a:lumOff val="15000"/>
            </a:schemeClr>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Picture 6">
            <a:extLst>
              <a:ext uri="{FF2B5EF4-FFF2-40B4-BE49-F238E27FC236}">
                <a16:creationId xmlns:a16="http://schemas.microsoft.com/office/drawing/2014/main" id="{05874A04-5F25-F2F5-034E-91E70F1F2A67}"/>
              </a:ext>
            </a:extLst>
          </p:cNvPr>
          <p:cNvPicPr>
            <a:picLocks noChangeAspect="1"/>
          </p:cNvPicPr>
          <p:nvPr/>
        </p:nvPicPr>
        <p:blipFill>
          <a:blip r:embed="rId2"/>
          <a:srcRect/>
          <a:stretch/>
        </p:blipFill>
        <p:spPr>
          <a:xfrm>
            <a:off x="-3047" y="10"/>
            <a:ext cx="12191999" cy="6857990"/>
          </a:xfrm>
          <a:prstGeom prst="rect">
            <a:avLst/>
          </a:prstGeom>
        </p:spPr>
      </p:pic>
    </p:spTree>
    <p:extLst>
      <p:ext uri="{BB962C8B-B14F-4D97-AF65-F5344CB8AC3E}">
        <p14:creationId xmlns:p14="http://schemas.microsoft.com/office/powerpoint/2010/main" val="253582730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90B027-F0A2-0B36-EAD1-D5346E1FE3FA}"/>
              </a:ext>
            </a:extLst>
          </p:cNvPr>
          <p:cNvSpPr>
            <a:spLocks noGrp="1"/>
          </p:cNvSpPr>
          <p:nvPr>
            <p:ph type="title"/>
          </p:nvPr>
        </p:nvSpPr>
        <p:spPr/>
        <p:txBody>
          <a:bodyPr>
            <a:normAutofit fontScale="90000"/>
          </a:bodyPr>
          <a:lstStyle/>
          <a:p>
            <a:r>
              <a:rPr lang="en-US"/>
              <a:t>Sự khác biệt giữa tính toán cứng và tính toán mềm</a:t>
            </a:r>
          </a:p>
        </p:txBody>
      </p:sp>
      <p:sp>
        <p:nvSpPr>
          <p:cNvPr id="4" name="Text Placeholder 3">
            <a:extLst>
              <a:ext uri="{FF2B5EF4-FFF2-40B4-BE49-F238E27FC236}">
                <a16:creationId xmlns:a16="http://schemas.microsoft.com/office/drawing/2014/main" id="{26B0D344-A8AA-7B90-79C5-3105EAC603D9}"/>
              </a:ext>
            </a:extLst>
          </p:cNvPr>
          <p:cNvSpPr>
            <a:spLocks noGrp="1"/>
          </p:cNvSpPr>
          <p:nvPr>
            <p:ph type="body" idx="1"/>
          </p:nvPr>
        </p:nvSpPr>
        <p:spPr/>
        <p:txBody>
          <a:bodyPr/>
          <a:lstStyle/>
          <a:p>
            <a:r>
              <a:rPr lang="en-US"/>
              <a:t>Tính toán cứng</a:t>
            </a:r>
          </a:p>
        </p:txBody>
      </p:sp>
      <p:sp>
        <p:nvSpPr>
          <p:cNvPr id="5" name="Content Placeholder 4">
            <a:extLst>
              <a:ext uri="{FF2B5EF4-FFF2-40B4-BE49-F238E27FC236}">
                <a16:creationId xmlns:a16="http://schemas.microsoft.com/office/drawing/2014/main" id="{A94D2CDF-DAE8-CEB1-A012-E68E1FE4A5D1}"/>
              </a:ext>
            </a:extLst>
          </p:cNvPr>
          <p:cNvSpPr>
            <a:spLocks noGrp="1"/>
          </p:cNvSpPr>
          <p:nvPr>
            <p:ph sz="half" idx="2"/>
          </p:nvPr>
        </p:nvSpPr>
        <p:spPr>
          <a:xfrm>
            <a:off x="1569720" y="2205484"/>
            <a:ext cx="4869180" cy="4042916"/>
          </a:xfrm>
        </p:spPr>
        <p:txBody>
          <a:bodyPr>
            <a:normAutofit/>
          </a:bodyPr>
          <a:lstStyle/>
          <a:p>
            <a:r>
              <a:rPr lang="vi-VN"/>
              <a:t>Mô hình phân tích cần thiết cho tính toán cứng phải được thể hiện chính xác</a:t>
            </a:r>
            <a:r>
              <a:rPr lang="en-US"/>
              <a:t>.</a:t>
            </a:r>
            <a:endParaRPr lang="vi-VN"/>
          </a:p>
          <a:p>
            <a:r>
              <a:rPr lang="vi-VN"/>
              <a:t>Thời gian tính toán nhiều hơn</a:t>
            </a:r>
          </a:p>
          <a:p>
            <a:r>
              <a:rPr lang="vi-VN"/>
              <a:t>Nó phụ thuộc vào logic nhị phân, hệ thống số, phần mềm rõ </a:t>
            </a:r>
            <a:r>
              <a:rPr lang="en-US"/>
              <a:t>rangf</a:t>
            </a:r>
            <a:r>
              <a:rPr lang="vi-VN"/>
              <a:t>.</a:t>
            </a:r>
          </a:p>
          <a:p>
            <a:r>
              <a:rPr lang="en-US"/>
              <a:t>T</a:t>
            </a:r>
            <a:r>
              <a:rPr lang="vi-VN"/>
              <a:t>ính</a:t>
            </a:r>
            <a:r>
              <a:rPr lang="en-US"/>
              <a:t> toán</a:t>
            </a:r>
            <a:r>
              <a:rPr lang="vi-VN"/>
              <a:t> cứng thực hiện các phép tính tuần tự.</a:t>
            </a:r>
          </a:p>
          <a:p>
            <a:r>
              <a:rPr lang="vi-VN"/>
              <a:t>Tính toán cứng hoạt động trên dữ liệu chính xác.</a:t>
            </a:r>
            <a:endParaRPr lang="en-US"/>
          </a:p>
        </p:txBody>
      </p:sp>
      <p:sp>
        <p:nvSpPr>
          <p:cNvPr id="6" name="Text Placeholder 5">
            <a:extLst>
              <a:ext uri="{FF2B5EF4-FFF2-40B4-BE49-F238E27FC236}">
                <a16:creationId xmlns:a16="http://schemas.microsoft.com/office/drawing/2014/main" id="{8DF84701-BE00-95CA-8E97-08447329AD9C}"/>
              </a:ext>
            </a:extLst>
          </p:cNvPr>
          <p:cNvSpPr>
            <a:spLocks noGrp="1"/>
          </p:cNvSpPr>
          <p:nvPr>
            <p:ph type="body" sz="quarter" idx="3"/>
          </p:nvPr>
        </p:nvSpPr>
        <p:spPr/>
        <p:txBody>
          <a:bodyPr/>
          <a:lstStyle/>
          <a:p>
            <a:r>
              <a:rPr lang="en-US"/>
              <a:t>Tính toán mềm</a:t>
            </a:r>
          </a:p>
        </p:txBody>
      </p:sp>
      <p:sp>
        <p:nvSpPr>
          <p:cNvPr id="7" name="Content Placeholder 6">
            <a:extLst>
              <a:ext uri="{FF2B5EF4-FFF2-40B4-BE49-F238E27FC236}">
                <a16:creationId xmlns:a16="http://schemas.microsoft.com/office/drawing/2014/main" id="{8A36A85E-2126-A5DD-5810-24CDEA73DB26}"/>
              </a:ext>
            </a:extLst>
          </p:cNvPr>
          <p:cNvSpPr>
            <a:spLocks noGrp="1"/>
          </p:cNvSpPr>
          <p:nvPr>
            <p:ph sz="quarter" idx="4"/>
          </p:nvPr>
        </p:nvSpPr>
        <p:spPr>
          <a:xfrm>
            <a:off x="6782728" y="2203872"/>
            <a:ext cx="5043512" cy="4042916"/>
          </a:xfrm>
        </p:spPr>
        <p:txBody>
          <a:bodyPr>
            <a:normAutofit/>
          </a:bodyPr>
          <a:lstStyle/>
          <a:p>
            <a:r>
              <a:rPr lang="vi-VN"/>
              <a:t>Nó dựa trên sự không chắc chắn, sự thật một phần, chấp nhận sự không chính xác và tính gần đúng.</a:t>
            </a:r>
          </a:p>
          <a:p>
            <a:r>
              <a:rPr lang="vi-VN"/>
              <a:t>Thời gian tính toán ít hơn</a:t>
            </a:r>
          </a:p>
          <a:p>
            <a:r>
              <a:rPr lang="vi-VN"/>
              <a:t>Dựa trên sự xấp xỉ và tính chất.</a:t>
            </a:r>
          </a:p>
          <a:p>
            <a:r>
              <a:rPr lang="en-US"/>
              <a:t>T</a:t>
            </a:r>
            <a:r>
              <a:rPr lang="vi-VN"/>
              <a:t>ính</a:t>
            </a:r>
            <a:r>
              <a:rPr lang="en-US"/>
              <a:t> toán</a:t>
            </a:r>
            <a:r>
              <a:rPr lang="vi-VN"/>
              <a:t> mềm có thể thực hiện các phép tính song song.</a:t>
            </a:r>
          </a:p>
          <a:p>
            <a:r>
              <a:rPr lang="vi-VN"/>
              <a:t>Tính toán mềm hoạt động trên dữ liệu mơ hồ và nhiễu.</a:t>
            </a:r>
            <a:endParaRPr lang="en-US"/>
          </a:p>
        </p:txBody>
      </p:sp>
    </p:spTree>
    <p:extLst>
      <p:ext uri="{BB962C8B-B14F-4D97-AF65-F5344CB8AC3E}">
        <p14:creationId xmlns:p14="http://schemas.microsoft.com/office/powerpoint/2010/main" val="68023373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1B99A0-C051-B9C5-8E0B-3C7DE1C548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C4F35B0-9C60-2996-A5B9-F35F6D9112E4}"/>
              </a:ext>
            </a:extLst>
          </p:cNvPr>
          <p:cNvSpPr>
            <a:spLocks noGrp="1"/>
          </p:cNvSpPr>
          <p:nvPr>
            <p:ph type="title"/>
          </p:nvPr>
        </p:nvSpPr>
        <p:spPr/>
        <p:txBody>
          <a:bodyPr>
            <a:normAutofit fontScale="90000"/>
          </a:bodyPr>
          <a:lstStyle/>
          <a:p>
            <a:r>
              <a:rPr lang="en-US"/>
              <a:t>Sự khác biệt giữa tính toán cứng và tính toán mềm</a:t>
            </a:r>
          </a:p>
        </p:txBody>
      </p:sp>
      <p:sp>
        <p:nvSpPr>
          <p:cNvPr id="4" name="Text Placeholder 3">
            <a:extLst>
              <a:ext uri="{FF2B5EF4-FFF2-40B4-BE49-F238E27FC236}">
                <a16:creationId xmlns:a16="http://schemas.microsoft.com/office/drawing/2014/main" id="{124CA4CD-EA2A-3136-4763-AA44CFD4CE66}"/>
              </a:ext>
            </a:extLst>
          </p:cNvPr>
          <p:cNvSpPr>
            <a:spLocks noGrp="1"/>
          </p:cNvSpPr>
          <p:nvPr>
            <p:ph type="body" idx="1"/>
          </p:nvPr>
        </p:nvSpPr>
        <p:spPr/>
        <p:txBody>
          <a:bodyPr/>
          <a:lstStyle/>
          <a:p>
            <a:r>
              <a:rPr lang="en-US"/>
              <a:t>Tính toán cứng</a:t>
            </a:r>
          </a:p>
        </p:txBody>
      </p:sp>
      <p:sp>
        <p:nvSpPr>
          <p:cNvPr id="5" name="Content Placeholder 4">
            <a:extLst>
              <a:ext uri="{FF2B5EF4-FFF2-40B4-BE49-F238E27FC236}">
                <a16:creationId xmlns:a16="http://schemas.microsoft.com/office/drawing/2014/main" id="{6723E108-237F-C99D-379A-1EA1F61667B9}"/>
              </a:ext>
            </a:extLst>
          </p:cNvPr>
          <p:cNvSpPr>
            <a:spLocks noGrp="1"/>
          </p:cNvSpPr>
          <p:nvPr>
            <p:ph sz="half" idx="2"/>
          </p:nvPr>
        </p:nvSpPr>
        <p:spPr>
          <a:xfrm>
            <a:off x="1569720" y="2205484"/>
            <a:ext cx="4869180" cy="4042916"/>
          </a:xfrm>
        </p:spPr>
        <p:txBody>
          <a:bodyPr>
            <a:normAutofit/>
          </a:bodyPr>
          <a:lstStyle/>
          <a:p>
            <a:r>
              <a:rPr lang="vi-VN"/>
              <a:t>Tính toán cứng sử dụng logic hai giá trị.</a:t>
            </a:r>
          </a:p>
          <a:p>
            <a:r>
              <a:rPr lang="vi-VN"/>
              <a:t>Tính toán cứng đã được </a:t>
            </a:r>
            <a:r>
              <a:rPr lang="en-US"/>
              <a:t>cố định</a:t>
            </a:r>
            <a:r>
              <a:rPr lang="vi-VN"/>
              <a:t>.</a:t>
            </a:r>
          </a:p>
          <a:p>
            <a:r>
              <a:rPr lang="vi-VN"/>
              <a:t>Tính toán cứng đòi hỏi phải viết chương trình.</a:t>
            </a:r>
          </a:p>
          <a:p>
            <a:r>
              <a:rPr lang="vi-VN"/>
              <a:t>Tính toán cứng tạo ra kết quả chính xác.</a:t>
            </a:r>
          </a:p>
          <a:p>
            <a:r>
              <a:rPr lang="vi-VN"/>
              <a:t>Tính toán cứng có bản chất mang tính quyết định.</a:t>
            </a:r>
            <a:endParaRPr lang="en-US"/>
          </a:p>
        </p:txBody>
      </p:sp>
      <p:sp>
        <p:nvSpPr>
          <p:cNvPr id="6" name="Text Placeholder 5">
            <a:extLst>
              <a:ext uri="{FF2B5EF4-FFF2-40B4-BE49-F238E27FC236}">
                <a16:creationId xmlns:a16="http://schemas.microsoft.com/office/drawing/2014/main" id="{F875C77F-CC3B-F0EA-5B85-ABB5FFC4BE91}"/>
              </a:ext>
            </a:extLst>
          </p:cNvPr>
          <p:cNvSpPr>
            <a:spLocks noGrp="1"/>
          </p:cNvSpPr>
          <p:nvPr>
            <p:ph type="body" sz="quarter" idx="3"/>
          </p:nvPr>
        </p:nvSpPr>
        <p:spPr/>
        <p:txBody>
          <a:bodyPr/>
          <a:lstStyle/>
          <a:p>
            <a:r>
              <a:rPr lang="en-US"/>
              <a:t>Tính toán mềm</a:t>
            </a:r>
          </a:p>
        </p:txBody>
      </p:sp>
      <p:sp>
        <p:nvSpPr>
          <p:cNvPr id="7" name="Content Placeholder 6">
            <a:extLst>
              <a:ext uri="{FF2B5EF4-FFF2-40B4-BE49-F238E27FC236}">
                <a16:creationId xmlns:a16="http://schemas.microsoft.com/office/drawing/2014/main" id="{9804B145-35CB-F058-B3A5-B2F344E1383F}"/>
              </a:ext>
            </a:extLst>
          </p:cNvPr>
          <p:cNvSpPr>
            <a:spLocks noGrp="1"/>
          </p:cNvSpPr>
          <p:nvPr>
            <p:ph sz="quarter" idx="4"/>
          </p:nvPr>
        </p:nvSpPr>
        <p:spPr>
          <a:xfrm>
            <a:off x="6782728" y="2203872"/>
            <a:ext cx="5043512" cy="4042916"/>
          </a:xfrm>
        </p:spPr>
        <p:txBody>
          <a:bodyPr>
            <a:normAutofit/>
          </a:bodyPr>
          <a:lstStyle/>
          <a:p>
            <a:r>
              <a:rPr lang="vi-VN"/>
              <a:t>Tính toán mềm sẽ sử dụng logic đa giá trị.</a:t>
            </a:r>
          </a:p>
          <a:p>
            <a:r>
              <a:rPr lang="vi-VN"/>
              <a:t>Máy tính mềm kết hợp tính ngẫu nhiên.</a:t>
            </a:r>
          </a:p>
          <a:p>
            <a:r>
              <a:rPr lang="vi-VN"/>
              <a:t>Máy tính mềm sẽ có chương trình riêng.</a:t>
            </a:r>
          </a:p>
          <a:p>
            <a:r>
              <a:rPr lang="vi-VN"/>
              <a:t>Tính toán mềm tạo ra kết quả gần đúng.</a:t>
            </a:r>
          </a:p>
          <a:p>
            <a:r>
              <a:rPr lang="vi-VN"/>
              <a:t>Tính toán mềm có bản chất là ngẫu nhiên.</a:t>
            </a:r>
            <a:endParaRPr lang="en-US"/>
          </a:p>
        </p:txBody>
      </p:sp>
    </p:spTree>
    <p:extLst>
      <p:ext uri="{BB962C8B-B14F-4D97-AF65-F5344CB8AC3E}">
        <p14:creationId xmlns:p14="http://schemas.microsoft.com/office/powerpoint/2010/main" val="4769697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DC0E7A91-2B93-0A9A-1189-E4A6EF67DD8F}"/>
              </a:ext>
            </a:extLst>
          </p:cNvPr>
          <p:cNvSpPr>
            <a:spLocks noGrp="1"/>
          </p:cNvSpPr>
          <p:nvPr>
            <p:ph type="title"/>
          </p:nvPr>
        </p:nvSpPr>
        <p:spPr/>
        <p:txBody>
          <a:bodyPr/>
          <a:lstStyle/>
          <a:p>
            <a:r>
              <a:rPr lang="en-US"/>
              <a:t>Trí tuệ nhân tạo (AI)</a:t>
            </a:r>
          </a:p>
        </p:txBody>
      </p:sp>
      <p:sp>
        <p:nvSpPr>
          <p:cNvPr id="8" name="Content Placeholder 7">
            <a:extLst>
              <a:ext uri="{FF2B5EF4-FFF2-40B4-BE49-F238E27FC236}">
                <a16:creationId xmlns:a16="http://schemas.microsoft.com/office/drawing/2014/main" id="{31DE3B27-3940-3039-4314-D63C6988FE74}"/>
              </a:ext>
            </a:extLst>
          </p:cNvPr>
          <p:cNvSpPr>
            <a:spLocks noGrp="1"/>
          </p:cNvSpPr>
          <p:nvPr>
            <p:ph idx="1"/>
          </p:nvPr>
        </p:nvSpPr>
        <p:spPr/>
        <p:txBody>
          <a:bodyPr>
            <a:normAutofit/>
          </a:bodyPr>
          <a:lstStyle/>
          <a:p>
            <a:r>
              <a:rPr lang="vi-VN" sz="2200"/>
              <a:t>Al </a:t>
            </a:r>
            <a:r>
              <a:rPr lang="en-US" sz="2200"/>
              <a:t>giải quyết</a:t>
            </a:r>
            <a:r>
              <a:rPr lang="vi-VN" sz="2200"/>
              <a:t> các vấn đề toàn diện hơn </a:t>
            </a:r>
            <a:r>
              <a:rPr lang="en-US" sz="2200"/>
              <a:t>trong</a:t>
            </a:r>
            <a:r>
              <a:rPr lang="vi-VN" sz="2200"/>
              <a:t> tự động hóa hệ thống. Việ</a:t>
            </a:r>
            <a:r>
              <a:rPr lang="en-US" sz="2200"/>
              <a:t>c máy tính hóa</a:t>
            </a:r>
            <a:r>
              <a:rPr lang="vi-VN" sz="2200"/>
              <a:t> này có thể thực hiện được bằng cách sử dụng bất kỳ lĩnh vực nào như xử lý hình ảnh, khoa học nhận thức, hệ thống thần kinh</a:t>
            </a:r>
            <a:r>
              <a:rPr lang="en-US" sz="2200"/>
              <a:t> nhân tạo</a:t>
            </a:r>
            <a:r>
              <a:rPr lang="vi-VN" sz="2200"/>
              <a:t>, học</a:t>
            </a:r>
            <a:r>
              <a:rPr lang="en-US" sz="2200"/>
              <a:t> máy</a:t>
            </a:r>
            <a:r>
              <a:rPr lang="vi-VN" sz="2200"/>
              <a:t>, v.v.</a:t>
            </a:r>
          </a:p>
          <a:p>
            <a:r>
              <a:rPr lang="vi-VN" sz="2200"/>
              <a:t>Al </a:t>
            </a:r>
            <a:r>
              <a:rPr lang="en-US" sz="2200"/>
              <a:t>giải quyết</a:t>
            </a:r>
            <a:r>
              <a:rPr lang="vi-VN" sz="2200"/>
              <a:t> </a:t>
            </a:r>
            <a:r>
              <a:rPr lang="en-US" sz="2200"/>
              <a:t>việc tạo cho </a:t>
            </a:r>
            <a:r>
              <a:rPr lang="vi-VN" sz="2200"/>
              <a:t>máy móc, </a:t>
            </a:r>
            <a:r>
              <a:rPr lang="en-US" sz="2200"/>
              <a:t>nền tảng</a:t>
            </a:r>
            <a:r>
              <a:rPr lang="vi-VN" sz="2200"/>
              <a:t> và các tiện ích khác thông minh bằng cách cho phép chúng suy nghĩ và làm </a:t>
            </a:r>
            <a:r>
              <a:rPr lang="en-US" sz="2200"/>
              <a:t>các </a:t>
            </a:r>
            <a:r>
              <a:rPr lang="vi-VN" sz="2200"/>
              <a:t>việc </a:t>
            </a:r>
            <a:r>
              <a:rPr lang="en-US" sz="2200"/>
              <a:t>nhỏ</a:t>
            </a:r>
            <a:r>
              <a:rPr lang="vi-VN" sz="2200"/>
              <a:t> như mọi người vẫn làm.</a:t>
            </a:r>
            <a:endParaRPr lang="en-US" sz="2200"/>
          </a:p>
        </p:txBody>
      </p:sp>
      <p:pic>
        <p:nvPicPr>
          <p:cNvPr id="10" name="Picture 9">
            <a:extLst>
              <a:ext uri="{FF2B5EF4-FFF2-40B4-BE49-F238E27FC236}">
                <a16:creationId xmlns:a16="http://schemas.microsoft.com/office/drawing/2014/main" id="{57E141DE-CDDC-8B8D-C5F1-58D7A03B5446}"/>
              </a:ext>
            </a:extLst>
          </p:cNvPr>
          <p:cNvPicPr>
            <a:picLocks noChangeAspect="1"/>
          </p:cNvPicPr>
          <p:nvPr/>
        </p:nvPicPr>
        <p:blipFill>
          <a:blip r:embed="rId2"/>
          <a:stretch>
            <a:fillRect/>
          </a:stretch>
        </p:blipFill>
        <p:spPr>
          <a:xfrm>
            <a:off x="2624255" y="4043927"/>
            <a:ext cx="8108615" cy="2343376"/>
          </a:xfrm>
          <a:prstGeom prst="rect">
            <a:avLst/>
          </a:prstGeom>
        </p:spPr>
      </p:pic>
    </p:spTree>
    <p:extLst>
      <p:ext uri="{BB962C8B-B14F-4D97-AF65-F5344CB8AC3E}">
        <p14:creationId xmlns:p14="http://schemas.microsoft.com/office/powerpoint/2010/main" val="1821635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2D11A3A-AFD1-6055-6871-1203E239906C}"/>
              </a:ext>
            </a:extLst>
          </p:cNvPr>
          <p:cNvSpPr>
            <a:spLocks noGrp="1"/>
          </p:cNvSpPr>
          <p:nvPr>
            <p:ph type="title"/>
          </p:nvPr>
        </p:nvSpPr>
        <p:spPr/>
        <p:txBody>
          <a:bodyPr/>
          <a:lstStyle/>
          <a:p>
            <a:r>
              <a:rPr lang="en-US"/>
              <a:t>Tính toán mềm</a:t>
            </a:r>
          </a:p>
        </p:txBody>
      </p:sp>
      <p:sp>
        <p:nvSpPr>
          <p:cNvPr id="3" name="Content Placeholder 2">
            <a:extLst>
              <a:ext uri="{FF2B5EF4-FFF2-40B4-BE49-F238E27FC236}">
                <a16:creationId xmlns:a16="http://schemas.microsoft.com/office/drawing/2014/main" id="{664C3E79-3E2C-6C7C-A6D4-B648862FF9D3}"/>
              </a:ext>
            </a:extLst>
          </p:cNvPr>
          <p:cNvSpPr>
            <a:spLocks noGrp="1"/>
          </p:cNvSpPr>
          <p:nvPr>
            <p:ph idx="1"/>
          </p:nvPr>
        </p:nvSpPr>
        <p:spPr>
          <a:xfrm>
            <a:off x="1460500" y="1310325"/>
            <a:ext cx="5587999" cy="4671375"/>
          </a:xfrm>
        </p:spPr>
        <p:txBody>
          <a:bodyPr/>
          <a:lstStyle/>
          <a:p>
            <a:r>
              <a:rPr lang="en-US"/>
              <a:t>Tính</a:t>
            </a:r>
            <a:r>
              <a:rPr lang="vi-VN"/>
              <a:t> toán mềm có thể là một mô hình </a:t>
            </a:r>
            <a:r>
              <a:rPr lang="en-US"/>
              <a:t>tính</a:t>
            </a:r>
            <a:r>
              <a:rPr lang="vi-VN"/>
              <a:t> toán được phát triển để giải quyết các vấn đề phi tuyến tính liên quan đến các giải pháp không chắc chắn, không chính xác và gần đúng của một </a:t>
            </a:r>
            <a:r>
              <a:rPr lang="en-US"/>
              <a:t>vấn đề phức tạp</a:t>
            </a:r>
            <a:r>
              <a:rPr lang="vi-VN"/>
              <a:t>.</a:t>
            </a:r>
          </a:p>
          <a:p>
            <a:r>
              <a:rPr lang="vi-VN"/>
              <a:t>Những loại vấn đề này được coi là những vấn đề trong đời thực ở bất cứ nơi nào </a:t>
            </a:r>
            <a:r>
              <a:rPr lang="vi-VN">
                <a:solidFill>
                  <a:srgbClr val="C00000"/>
                </a:solidFill>
              </a:rPr>
              <a:t>cần có trí thông minh giống con người để giải quyết.</a:t>
            </a:r>
            <a:endParaRPr lang="en-US">
              <a:solidFill>
                <a:srgbClr val="C00000"/>
              </a:solidFill>
            </a:endParaRPr>
          </a:p>
        </p:txBody>
      </p:sp>
      <p:pic>
        <p:nvPicPr>
          <p:cNvPr id="5" name="Picture 4">
            <a:extLst>
              <a:ext uri="{FF2B5EF4-FFF2-40B4-BE49-F238E27FC236}">
                <a16:creationId xmlns:a16="http://schemas.microsoft.com/office/drawing/2014/main" id="{BB5113E1-B2F8-6362-30B6-5FF1F76506DF}"/>
              </a:ext>
            </a:extLst>
          </p:cNvPr>
          <p:cNvPicPr>
            <a:picLocks noChangeAspect="1"/>
          </p:cNvPicPr>
          <p:nvPr/>
        </p:nvPicPr>
        <p:blipFill>
          <a:blip r:embed="rId2"/>
          <a:stretch>
            <a:fillRect/>
          </a:stretch>
        </p:blipFill>
        <p:spPr>
          <a:xfrm>
            <a:off x="7632928" y="1908711"/>
            <a:ext cx="4263699" cy="4072989"/>
          </a:xfrm>
          <a:prstGeom prst="rect">
            <a:avLst/>
          </a:prstGeom>
        </p:spPr>
      </p:pic>
    </p:spTree>
    <p:extLst>
      <p:ext uri="{BB962C8B-B14F-4D97-AF65-F5344CB8AC3E}">
        <p14:creationId xmlns:p14="http://schemas.microsoft.com/office/powerpoint/2010/main" val="1929104076"/>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58D2DB2-3052-23A7-9499-46ADE3A3765A}"/>
              </a:ext>
            </a:extLst>
          </p:cNvPr>
          <p:cNvSpPr>
            <a:spLocks noGrp="1"/>
          </p:cNvSpPr>
          <p:nvPr>
            <p:ph type="title"/>
          </p:nvPr>
        </p:nvSpPr>
        <p:spPr/>
        <p:txBody>
          <a:bodyPr/>
          <a:lstStyle/>
          <a:p>
            <a:r>
              <a:rPr lang="en-US"/>
              <a:t>Khác biệt giữa AI và tính toán mềm</a:t>
            </a:r>
          </a:p>
        </p:txBody>
      </p:sp>
      <p:sp>
        <p:nvSpPr>
          <p:cNvPr id="4" name="Text Placeholder 3">
            <a:extLst>
              <a:ext uri="{FF2B5EF4-FFF2-40B4-BE49-F238E27FC236}">
                <a16:creationId xmlns:a16="http://schemas.microsoft.com/office/drawing/2014/main" id="{26A57ABF-1D1C-9F4C-0757-C2A1959FBD78}"/>
              </a:ext>
            </a:extLst>
          </p:cNvPr>
          <p:cNvSpPr>
            <a:spLocks noGrp="1"/>
          </p:cNvSpPr>
          <p:nvPr>
            <p:ph type="body" idx="1"/>
          </p:nvPr>
        </p:nvSpPr>
        <p:spPr/>
        <p:txBody>
          <a:bodyPr/>
          <a:lstStyle/>
          <a:p>
            <a:r>
              <a:rPr lang="en-US" b="1"/>
              <a:t>AI</a:t>
            </a:r>
            <a:r>
              <a:rPr lang="en-US"/>
              <a:t>	</a:t>
            </a:r>
          </a:p>
        </p:txBody>
      </p:sp>
      <p:sp>
        <p:nvSpPr>
          <p:cNvPr id="5" name="Content Placeholder 4">
            <a:extLst>
              <a:ext uri="{FF2B5EF4-FFF2-40B4-BE49-F238E27FC236}">
                <a16:creationId xmlns:a16="http://schemas.microsoft.com/office/drawing/2014/main" id="{4BB29F39-764F-3A93-5134-C2C5C3487242}"/>
              </a:ext>
            </a:extLst>
          </p:cNvPr>
          <p:cNvSpPr>
            <a:spLocks noGrp="1"/>
          </p:cNvSpPr>
          <p:nvPr>
            <p:ph sz="half" idx="2"/>
          </p:nvPr>
        </p:nvSpPr>
        <p:spPr/>
        <p:txBody>
          <a:bodyPr>
            <a:normAutofit fontScale="92500" lnSpcReduction="10000"/>
          </a:bodyPr>
          <a:lstStyle/>
          <a:p>
            <a:r>
              <a:rPr lang="vi-VN"/>
              <a:t>Trí tuệ nhân tạo là </a:t>
            </a:r>
            <a:r>
              <a:rPr lang="en-US"/>
              <a:t>những tiến bộ mới</a:t>
            </a:r>
            <a:r>
              <a:rPr lang="vi-VN"/>
              <a:t> và khoa học phát triển máy</a:t>
            </a:r>
            <a:r>
              <a:rPr lang="en-US"/>
              <a:t> có trí</a:t>
            </a:r>
            <a:r>
              <a:rPr lang="vi-VN"/>
              <a:t> thông minh.</a:t>
            </a:r>
          </a:p>
          <a:p>
            <a:r>
              <a:rPr lang="vi-VN"/>
              <a:t>Al đóng vai trò cơ bản trong việc tìm ra những mảnh ghép còn thiếu giữa các vấn đề thú vị trong thế giới thực.</a:t>
            </a:r>
          </a:p>
          <a:p>
            <a:r>
              <a:rPr lang="vi-VN"/>
              <a:t>Các nhánh của Al:</a:t>
            </a:r>
          </a:p>
          <a:p>
            <a:r>
              <a:rPr lang="vi-VN"/>
              <a:t>1. Lý luận</a:t>
            </a:r>
            <a:r>
              <a:rPr lang="en-US"/>
              <a:t> (reasoning)</a:t>
            </a:r>
            <a:endParaRPr lang="vi-VN"/>
          </a:p>
          <a:p>
            <a:r>
              <a:rPr lang="vi-VN"/>
              <a:t>2. Nhận thức</a:t>
            </a:r>
            <a:r>
              <a:rPr lang="en-US"/>
              <a:t> (Perception)</a:t>
            </a:r>
            <a:endParaRPr lang="vi-VN"/>
          </a:p>
          <a:p>
            <a:r>
              <a:rPr lang="vi-VN"/>
              <a:t>3. Xử lý ngôn ngữ tự nhiê</a:t>
            </a:r>
            <a:r>
              <a:rPr lang="en-US"/>
              <a:t>n (Natural language processing) </a:t>
            </a:r>
          </a:p>
        </p:txBody>
      </p:sp>
      <p:sp>
        <p:nvSpPr>
          <p:cNvPr id="6" name="Text Placeholder 5">
            <a:extLst>
              <a:ext uri="{FF2B5EF4-FFF2-40B4-BE49-F238E27FC236}">
                <a16:creationId xmlns:a16="http://schemas.microsoft.com/office/drawing/2014/main" id="{AF2F192E-E3B7-90A9-3658-C3F9A3BD9D28}"/>
              </a:ext>
            </a:extLst>
          </p:cNvPr>
          <p:cNvSpPr>
            <a:spLocks noGrp="1"/>
          </p:cNvSpPr>
          <p:nvPr>
            <p:ph type="body" sz="quarter" idx="3"/>
          </p:nvPr>
        </p:nvSpPr>
        <p:spPr/>
        <p:txBody>
          <a:bodyPr/>
          <a:lstStyle/>
          <a:p>
            <a:r>
              <a:rPr lang="en-US" b="1"/>
              <a:t>Tính toán mềm</a:t>
            </a:r>
          </a:p>
        </p:txBody>
      </p:sp>
      <p:sp>
        <p:nvSpPr>
          <p:cNvPr id="7" name="Content Placeholder 6">
            <a:extLst>
              <a:ext uri="{FF2B5EF4-FFF2-40B4-BE49-F238E27FC236}">
                <a16:creationId xmlns:a16="http://schemas.microsoft.com/office/drawing/2014/main" id="{49B9BAAA-6CC3-E551-0772-3C2D9A93CF58}"/>
              </a:ext>
            </a:extLst>
          </p:cNvPr>
          <p:cNvSpPr>
            <a:spLocks noGrp="1"/>
          </p:cNvSpPr>
          <p:nvPr>
            <p:ph sz="quarter" idx="4"/>
          </p:nvPr>
        </p:nvSpPr>
        <p:spPr>
          <a:xfrm>
            <a:off x="6782728" y="2203871"/>
            <a:ext cx="4721881" cy="4463627"/>
          </a:xfrm>
        </p:spPr>
        <p:txBody>
          <a:bodyPr>
            <a:normAutofit fontScale="92500" lnSpcReduction="10000"/>
          </a:bodyPr>
          <a:lstStyle/>
          <a:p>
            <a:r>
              <a:rPr lang="en-US"/>
              <a:t>Tính toán </a:t>
            </a:r>
            <a:r>
              <a:rPr lang="vi-VN"/>
              <a:t>mềm nhằm mục đích khai thác khả năng </a:t>
            </a:r>
            <a:r>
              <a:rPr lang="en-US"/>
              <a:t>đáp ứng với</a:t>
            </a:r>
            <a:r>
              <a:rPr lang="vi-VN"/>
              <a:t> sự không chắc chắn, không chính xác và sự thật một phần</a:t>
            </a:r>
            <a:r>
              <a:rPr lang="en-US"/>
              <a:t>.</a:t>
            </a:r>
            <a:endParaRPr lang="vi-VN"/>
          </a:p>
          <a:p>
            <a:r>
              <a:rPr lang="en-US"/>
              <a:t>Tính toán </a:t>
            </a:r>
            <a:r>
              <a:rPr lang="vi-VN"/>
              <a:t>mềm bao gồm các kỹ thuật lấy cảm hứng từ </a:t>
            </a:r>
            <a:r>
              <a:rPr lang="en-US"/>
              <a:t>lập luận</a:t>
            </a:r>
            <a:r>
              <a:rPr lang="vi-VN"/>
              <a:t> của con người và có tiềm năng xử lý sự không chắc chắn và sự thật một phần.</a:t>
            </a:r>
          </a:p>
          <a:p>
            <a:r>
              <a:rPr lang="vi-VN"/>
              <a:t>Các nhánh của điện toán mềm:</a:t>
            </a:r>
          </a:p>
          <a:p>
            <a:r>
              <a:rPr lang="vi-VN"/>
              <a:t>1. Hệ mờ</a:t>
            </a:r>
            <a:r>
              <a:rPr lang="en-US"/>
              <a:t> (Fuzzy systems)</a:t>
            </a:r>
            <a:endParaRPr lang="vi-VN"/>
          </a:p>
          <a:p>
            <a:r>
              <a:rPr lang="vi-VN"/>
              <a:t>2. Tính toán tiến hóa</a:t>
            </a:r>
            <a:r>
              <a:rPr lang="en-US"/>
              <a:t> (Evolutionary computation)</a:t>
            </a:r>
            <a:endParaRPr lang="vi-VN"/>
          </a:p>
          <a:p>
            <a:r>
              <a:rPr lang="vi-VN"/>
              <a:t>3. </a:t>
            </a:r>
            <a:r>
              <a:rPr lang="en-US"/>
              <a:t>Tính toán mạng nơron</a:t>
            </a:r>
            <a:r>
              <a:rPr lang="vi-VN"/>
              <a:t> nhân tạo</a:t>
            </a:r>
            <a:r>
              <a:rPr lang="en-US"/>
              <a:t> (artificial neural computing)</a:t>
            </a:r>
          </a:p>
        </p:txBody>
      </p:sp>
    </p:spTree>
    <p:extLst>
      <p:ext uri="{BB962C8B-B14F-4D97-AF65-F5344CB8AC3E}">
        <p14:creationId xmlns:p14="http://schemas.microsoft.com/office/powerpoint/2010/main" val="314717645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B0135F-8F4D-5EF6-2537-361E062DC8F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6AA3D8C-4EDD-6A7A-8BC3-D2F41A75A495}"/>
              </a:ext>
            </a:extLst>
          </p:cNvPr>
          <p:cNvSpPr>
            <a:spLocks noGrp="1"/>
          </p:cNvSpPr>
          <p:nvPr>
            <p:ph type="title"/>
          </p:nvPr>
        </p:nvSpPr>
        <p:spPr/>
        <p:txBody>
          <a:bodyPr/>
          <a:lstStyle/>
          <a:p>
            <a:r>
              <a:rPr lang="en-US"/>
              <a:t>Khác biệt giữa AI và tính toán mềm</a:t>
            </a:r>
          </a:p>
        </p:txBody>
      </p:sp>
      <p:sp>
        <p:nvSpPr>
          <p:cNvPr id="4" name="Text Placeholder 3">
            <a:extLst>
              <a:ext uri="{FF2B5EF4-FFF2-40B4-BE49-F238E27FC236}">
                <a16:creationId xmlns:a16="http://schemas.microsoft.com/office/drawing/2014/main" id="{2B18DD13-C6BE-9536-9ABE-8F649C65FEBB}"/>
              </a:ext>
            </a:extLst>
          </p:cNvPr>
          <p:cNvSpPr>
            <a:spLocks noGrp="1"/>
          </p:cNvSpPr>
          <p:nvPr>
            <p:ph type="body" idx="1"/>
          </p:nvPr>
        </p:nvSpPr>
        <p:spPr/>
        <p:txBody>
          <a:bodyPr/>
          <a:lstStyle/>
          <a:p>
            <a:r>
              <a:rPr lang="en-US" b="1"/>
              <a:t>AI</a:t>
            </a:r>
            <a:r>
              <a:rPr lang="en-US"/>
              <a:t>	</a:t>
            </a:r>
          </a:p>
        </p:txBody>
      </p:sp>
      <p:sp>
        <p:nvSpPr>
          <p:cNvPr id="5" name="Content Placeholder 4">
            <a:extLst>
              <a:ext uri="{FF2B5EF4-FFF2-40B4-BE49-F238E27FC236}">
                <a16:creationId xmlns:a16="http://schemas.microsoft.com/office/drawing/2014/main" id="{BA30897D-4CC6-454E-C846-B431B2A61ECF}"/>
              </a:ext>
            </a:extLst>
          </p:cNvPr>
          <p:cNvSpPr>
            <a:spLocks noGrp="1"/>
          </p:cNvSpPr>
          <p:nvPr>
            <p:ph sz="half" idx="2"/>
          </p:nvPr>
        </p:nvSpPr>
        <p:spPr/>
        <p:txBody>
          <a:bodyPr>
            <a:normAutofit/>
          </a:bodyPr>
          <a:lstStyle/>
          <a:p>
            <a:r>
              <a:rPr lang="vi-VN"/>
              <a:t>Al có vô số ứng dụng trong</a:t>
            </a:r>
            <a:r>
              <a:rPr lang="en-US"/>
              <a:t> </a:t>
            </a:r>
            <a:r>
              <a:rPr lang="vi-VN"/>
              <a:t>chăm sóc sức khỏe và được sử dụng rộng rãi trong việc phân tích</a:t>
            </a:r>
            <a:r>
              <a:rPr lang="en-US"/>
              <a:t> </a:t>
            </a:r>
            <a:r>
              <a:rPr lang="vi-VN"/>
              <a:t>dữ liệu y tế phức tạp.</a:t>
            </a:r>
          </a:p>
          <a:p>
            <a:r>
              <a:rPr lang="vi-VN">
                <a:solidFill>
                  <a:srgbClr val="C00000"/>
                </a:solidFill>
              </a:rPr>
              <a:t>Mục tiêu là kích thích trí thông minh ở cấp độ con người trong máy móc</a:t>
            </a:r>
          </a:p>
          <a:p>
            <a:r>
              <a:rPr lang="vi-VN"/>
              <a:t>Chúng yêu cầu phải viết chương trình.</a:t>
            </a:r>
          </a:p>
          <a:p>
            <a:r>
              <a:rPr lang="vi-VN"/>
              <a:t>Họ yêu cầu mẫu đầu vào chính xác.</a:t>
            </a:r>
            <a:endParaRPr lang="en-US"/>
          </a:p>
        </p:txBody>
      </p:sp>
      <p:sp>
        <p:nvSpPr>
          <p:cNvPr id="6" name="Text Placeholder 5">
            <a:extLst>
              <a:ext uri="{FF2B5EF4-FFF2-40B4-BE49-F238E27FC236}">
                <a16:creationId xmlns:a16="http://schemas.microsoft.com/office/drawing/2014/main" id="{DDE91678-2252-F3C7-FABB-F096409A7CCF}"/>
              </a:ext>
            </a:extLst>
          </p:cNvPr>
          <p:cNvSpPr>
            <a:spLocks noGrp="1"/>
          </p:cNvSpPr>
          <p:nvPr>
            <p:ph type="body" sz="quarter" idx="3"/>
          </p:nvPr>
        </p:nvSpPr>
        <p:spPr/>
        <p:txBody>
          <a:bodyPr/>
          <a:lstStyle/>
          <a:p>
            <a:r>
              <a:rPr lang="en-US" b="1"/>
              <a:t>Tính toán mềm</a:t>
            </a:r>
          </a:p>
        </p:txBody>
      </p:sp>
      <p:sp>
        <p:nvSpPr>
          <p:cNvPr id="7" name="Content Placeholder 6">
            <a:extLst>
              <a:ext uri="{FF2B5EF4-FFF2-40B4-BE49-F238E27FC236}">
                <a16:creationId xmlns:a16="http://schemas.microsoft.com/office/drawing/2014/main" id="{7794F733-C97C-0873-F470-DE90FC746E24}"/>
              </a:ext>
            </a:extLst>
          </p:cNvPr>
          <p:cNvSpPr>
            <a:spLocks noGrp="1"/>
          </p:cNvSpPr>
          <p:nvPr>
            <p:ph sz="quarter" idx="4"/>
          </p:nvPr>
        </p:nvSpPr>
        <p:spPr>
          <a:xfrm>
            <a:off x="6782728" y="2203871"/>
            <a:ext cx="4721881" cy="4042917"/>
          </a:xfrm>
        </p:spPr>
        <p:txBody>
          <a:bodyPr>
            <a:normAutofit/>
          </a:bodyPr>
          <a:lstStyle/>
          <a:p>
            <a:r>
              <a:rPr lang="vi-VN"/>
              <a:t>Chúng được sử dụng trong các ngành khoa học và kỹ thuật như </a:t>
            </a:r>
            <a:r>
              <a:rPr lang="en-US"/>
              <a:t>khai phá dữ liệu, điện tử</a:t>
            </a:r>
            <a:r>
              <a:rPr lang="vi-VN"/>
              <a:t>, </a:t>
            </a:r>
            <a:r>
              <a:rPr lang="en-US"/>
              <a:t>tự động hóa, …</a:t>
            </a:r>
            <a:endParaRPr lang="vi-VN"/>
          </a:p>
          <a:p>
            <a:r>
              <a:rPr lang="vi-VN">
                <a:solidFill>
                  <a:srgbClr val="C00000"/>
                </a:solidFill>
              </a:rPr>
              <a:t>Mục đích của nó là thích nghi với sự thiếu chính xác </a:t>
            </a:r>
            <a:r>
              <a:rPr lang="en-US">
                <a:solidFill>
                  <a:srgbClr val="C00000"/>
                </a:solidFill>
              </a:rPr>
              <a:t>có nhiều trong </a:t>
            </a:r>
            <a:r>
              <a:rPr lang="vi-VN">
                <a:solidFill>
                  <a:srgbClr val="C00000"/>
                </a:solidFill>
              </a:rPr>
              <a:t>thế giới thực.</a:t>
            </a:r>
          </a:p>
          <a:p>
            <a:r>
              <a:rPr lang="en-US"/>
              <a:t>K</a:t>
            </a:r>
            <a:r>
              <a:rPr lang="vi-VN"/>
              <a:t>hông yêu cầu phải viết tất cả các chương trình mà có thể phát triển các chương trình riêng của mình.</a:t>
            </a:r>
          </a:p>
          <a:p>
            <a:r>
              <a:rPr lang="en-US"/>
              <a:t>C</a:t>
            </a:r>
            <a:r>
              <a:rPr lang="vi-VN"/>
              <a:t>ó thể xử lý dữ li</a:t>
            </a:r>
            <a:r>
              <a:rPr lang="en-US"/>
              <a:t>ệu </a:t>
            </a:r>
            <a:r>
              <a:rPr lang="vi-VN"/>
              <a:t>mơ hồ và nhiễu.</a:t>
            </a:r>
            <a:endParaRPr lang="en-US"/>
          </a:p>
        </p:txBody>
      </p:sp>
    </p:spTree>
    <p:extLst>
      <p:ext uri="{BB962C8B-B14F-4D97-AF65-F5344CB8AC3E}">
        <p14:creationId xmlns:p14="http://schemas.microsoft.com/office/powerpoint/2010/main" val="408874575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6192577D-9311-C116-C618-E93BB8CAA4F2}"/>
              </a:ext>
            </a:extLst>
          </p:cNvPr>
          <p:cNvSpPr>
            <a:spLocks noGrp="1"/>
          </p:cNvSpPr>
          <p:nvPr>
            <p:ph type="title"/>
          </p:nvPr>
        </p:nvSpPr>
        <p:spPr/>
        <p:txBody>
          <a:bodyPr/>
          <a:lstStyle/>
          <a:p>
            <a:r>
              <a:rPr lang="en-US"/>
              <a:t>Mạng nơron nhân tạo</a:t>
            </a:r>
          </a:p>
        </p:txBody>
      </p:sp>
      <p:sp>
        <p:nvSpPr>
          <p:cNvPr id="8" name="Content Placeholder 7">
            <a:extLst>
              <a:ext uri="{FF2B5EF4-FFF2-40B4-BE49-F238E27FC236}">
                <a16:creationId xmlns:a16="http://schemas.microsoft.com/office/drawing/2014/main" id="{9B96C3D0-505C-01DB-A72A-998CDDA920CC}"/>
              </a:ext>
            </a:extLst>
          </p:cNvPr>
          <p:cNvSpPr>
            <a:spLocks noGrp="1"/>
          </p:cNvSpPr>
          <p:nvPr>
            <p:ph idx="1"/>
          </p:nvPr>
        </p:nvSpPr>
        <p:spPr>
          <a:xfrm>
            <a:off x="3467100" y="1310325"/>
            <a:ext cx="8429527" cy="4820111"/>
          </a:xfrm>
        </p:spPr>
        <p:txBody>
          <a:bodyPr>
            <a:normAutofit/>
          </a:bodyPr>
          <a:lstStyle/>
          <a:p>
            <a:r>
              <a:rPr lang="vi-VN" sz="2400"/>
              <a:t>Mạng nơ-ron là mạng lưới các nơ-ron nhân tạo, </a:t>
            </a:r>
            <a:r>
              <a:rPr lang="vi-VN" sz="2400">
                <a:solidFill>
                  <a:srgbClr val="C00000"/>
                </a:solidFill>
              </a:rPr>
              <a:t>lấy cảm hứng từ mạng nơ-ron sinh học</a:t>
            </a:r>
            <a:r>
              <a:rPr lang="vi-VN" sz="2400"/>
              <a:t>, sử dụng các mô hình toán học làm đơn vị xử lý thông tin để khám phá các mẫu dữ liệu quá phức tạp mà con người không thể nhận thấy.</a:t>
            </a:r>
          </a:p>
          <a:p>
            <a:r>
              <a:rPr lang="vi-VN" sz="2400"/>
              <a:t>Có hàng </a:t>
            </a:r>
            <a:r>
              <a:rPr lang="vi-VN" sz="2400">
                <a:solidFill>
                  <a:srgbClr val="C00000"/>
                </a:solidFill>
              </a:rPr>
              <a:t>triệu tế bào thần kinh </a:t>
            </a:r>
            <a:r>
              <a:rPr lang="vi-VN" sz="2400"/>
              <a:t>trong não người và thông tin được </a:t>
            </a:r>
            <a:r>
              <a:rPr lang="vi-VN" sz="2400">
                <a:solidFill>
                  <a:srgbClr val="C00000"/>
                </a:solidFill>
              </a:rPr>
              <a:t>truyền từ tế bào thần kinh này sang tế bào thần kinh khác</a:t>
            </a:r>
            <a:r>
              <a:rPr lang="vi-VN" sz="2400"/>
              <a:t>. Mạng lưới thần kinh hoạt động tương tự như vậy và có khả năng thực hiện các phép tính nhanh hơn.</a:t>
            </a:r>
            <a:endParaRPr lang="en-US" sz="2400"/>
          </a:p>
        </p:txBody>
      </p:sp>
      <p:pic>
        <p:nvPicPr>
          <p:cNvPr id="10" name="Picture 9">
            <a:extLst>
              <a:ext uri="{FF2B5EF4-FFF2-40B4-BE49-F238E27FC236}">
                <a16:creationId xmlns:a16="http://schemas.microsoft.com/office/drawing/2014/main" id="{6D79B11B-6BE2-3572-4205-60505BEE535F}"/>
              </a:ext>
            </a:extLst>
          </p:cNvPr>
          <p:cNvPicPr>
            <a:picLocks noChangeAspect="1"/>
          </p:cNvPicPr>
          <p:nvPr/>
        </p:nvPicPr>
        <p:blipFill>
          <a:blip r:embed="rId2"/>
          <a:stretch>
            <a:fillRect/>
          </a:stretch>
        </p:blipFill>
        <p:spPr>
          <a:xfrm>
            <a:off x="567592" y="2712658"/>
            <a:ext cx="2537557" cy="1611692"/>
          </a:xfrm>
          <a:prstGeom prst="rect">
            <a:avLst/>
          </a:prstGeom>
        </p:spPr>
      </p:pic>
    </p:spTree>
    <p:extLst>
      <p:ext uri="{BB962C8B-B14F-4D97-AF65-F5344CB8AC3E}">
        <p14:creationId xmlns:p14="http://schemas.microsoft.com/office/powerpoint/2010/main" val="6563352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CCF139-E334-778C-C03B-229D9E820FD7}"/>
              </a:ext>
            </a:extLst>
          </p:cNvPr>
          <p:cNvSpPr>
            <a:spLocks noGrp="1"/>
          </p:cNvSpPr>
          <p:nvPr>
            <p:ph type="title"/>
          </p:nvPr>
        </p:nvSpPr>
        <p:spPr/>
        <p:txBody>
          <a:bodyPr/>
          <a:lstStyle/>
          <a:p>
            <a:r>
              <a:rPr lang="en-US"/>
              <a:t>Mạng nơron nhân tạo</a:t>
            </a:r>
          </a:p>
        </p:txBody>
      </p:sp>
      <p:sp>
        <p:nvSpPr>
          <p:cNvPr id="3" name="Content Placeholder 2">
            <a:extLst>
              <a:ext uri="{FF2B5EF4-FFF2-40B4-BE49-F238E27FC236}">
                <a16:creationId xmlns:a16="http://schemas.microsoft.com/office/drawing/2014/main" id="{BDA8C59A-676E-F75B-81CE-7A92BCA66595}"/>
              </a:ext>
            </a:extLst>
          </p:cNvPr>
          <p:cNvSpPr>
            <a:spLocks noGrp="1"/>
          </p:cNvSpPr>
          <p:nvPr>
            <p:ph idx="1"/>
          </p:nvPr>
        </p:nvSpPr>
        <p:spPr>
          <a:xfrm>
            <a:off x="777066" y="1314450"/>
            <a:ext cx="4635500" cy="4815986"/>
          </a:xfrm>
        </p:spPr>
        <p:txBody>
          <a:bodyPr>
            <a:normAutofit/>
          </a:bodyPr>
          <a:lstStyle/>
          <a:p>
            <a:r>
              <a:rPr lang="vi-VN" b="1"/>
              <a:t>Dendrite</a:t>
            </a:r>
            <a:r>
              <a:rPr lang="en-US"/>
              <a:t> (đuôi gai)</a:t>
            </a:r>
            <a:r>
              <a:rPr lang="vi-VN"/>
              <a:t>: Nhận tín hiệu từ các tế bào thần kinh lân cận</a:t>
            </a:r>
          </a:p>
          <a:p>
            <a:r>
              <a:rPr lang="vi-VN" b="1"/>
              <a:t>Soma</a:t>
            </a:r>
            <a:r>
              <a:rPr lang="en-US"/>
              <a:t> (tế bào)</a:t>
            </a:r>
            <a:r>
              <a:rPr lang="vi-VN"/>
              <a:t>: Tích lũy các tín hiệu nhận được thông qua các nhánh cây</a:t>
            </a:r>
          </a:p>
          <a:p>
            <a:r>
              <a:rPr lang="vi-VN" b="1"/>
              <a:t>Axon</a:t>
            </a:r>
            <a:r>
              <a:rPr lang="en-US"/>
              <a:t> (sợi trục)</a:t>
            </a:r>
            <a:r>
              <a:rPr lang="vi-VN"/>
              <a:t>: Truyền tín hiệu từ thân tế bào đến các đầu mút của sợi trục</a:t>
            </a:r>
          </a:p>
          <a:p>
            <a:r>
              <a:rPr lang="vi-VN" b="1"/>
              <a:t>Axon ferminals</a:t>
            </a:r>
            <a:r>
              <a:rPr lang="en-US"/>
              <a:t> (điểm cuối sợi trục)</a:t>
            </a:r>
            <a:r>
              <a:rPr lang="vi-VN"/>
              <a:t>: truyền kích thích đến các tế bào thần kinh lân cận</a:t>
            </a:r>
            <a:endParaRPr lang="en-US"/>
          </a:p>
        </p:txBody>
      </p:sp>
      <p:pic>
        <p:nvPicPr>
          <p:cNvPr id="5" name="Picture 4">
            <a:extLst>
              <a:ext uri="{FF2B5EF4-FFF2-40B4-BE49-F238E27FC236}">
                <a16:creationId xmlns:a16="http://schemas.microsoft.com/office/drawing/2014/main" id="{70DE02EF-29AD-8B0C-4D93-E5658BDE0F0F}"/>
              </a:ext>
            </a:extLst>
          </p:cNvPr>
          <p:cNvPicPr>
            <a:picLocks noChangeAspect="1"/>
          </p:cNvPicPr>
          <p:nvPr/>
        </p:nvPicPr>
        <p:blipFill>
          <a:blip r:embed="rId2"/>
          <a:stretch>
            <a:fillRect/>
          </a:stretch>
        </p:blipFill>
        <p:spPr>
          <a:xfrm>
            <a:off x="5412566" y="1171646"/>
            <a:ext cx="6779434" cy="4958790"/>
          </a:xfrm>
          <a:prstGeom prst="rect">
            <a:avLst/>
          </a:prstGeom>
        </p:spPr>
      </p:pic>
    </p:spTree>
    <p:extLst>
      <p:ext uri="{BB962C8B-B14F-4D97-AF65-F5344CB8AC3E}">
        <p14:creationId xmlns:p14="http://schemas.microsoft.com/office/powerpoint/2010/main" val="251538296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5D72737-D31A-FD19-34A2-2697192CD597}"/>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66F8566F-752F-3884-1BC4-3EF4F3CD78BE}"/>
              </a:ext>
            </a:extLst>
          </p:cNvPr>
          <p:cNvSpPr>
            <a:spLocks noGrp="1"/>
          </p:cNvSpPr>
          <p:nvPr>
            <p:ph idx="1"/>
          </p:nvPr>
        </p:nvSpPr>
        <p:spPr/>
        <p:txBody>
          <a:bodyPr/>
          <a:lstStyle/>
          <a:p>
            <a:endParaRPr lang="en-US"/>
          </a:p>
        </p:txBody>
      </p:sp>
      <p:pic>
        <p:nvPicPr>
          <p:cNvPr id="4" name="Content Placeholder 4">
            <a:extLst>
              <a:ext uri="{FF2B5EF4-FFF2-40B4-BE49-F238E27FC236}">
                <a16:creationId xmlns:a16="http://schemas.microsoft.com/office/drawing/2014/main" id="{0F76F3B8-74AF-5544-670E-3B40CC05A728}"/>
              </a:ext>
            </a:extLst>
          </p:cNvPr>
          <p:cNvPicPr>
            <a:picLocks noChangeAspect="1"/>
          </p:cNvPicPr>
          <p:nvPr/>
        </p:nvPicPr>
        <p:blipFill>
          <a:blip r:embed="rId2"/>
          <a:srcRect b="1334"/>
          <a:stretch/>
        </p:blipFill>
        <p:spPr>
          <a:xfrm>
            <a:off x="20" y="1282"/>
            <a:ext cx="12191980" cy="6856718"/>
          </a:xfrm>
          <a:prstGeom prst="rect">
            <a:avLst/>
          </a:prstGeom>
        </p:spPr>
      </p:pic>
    </p:spTree>
    <p:extLst>
      <p:ext uri="{BB962C8B-B14F-4D97-AF65-F5344CB8AC3E}">
        <p14:creationId xmlns:p14="http://schemas.microsoft.com/office/powerpoint/2010/main" val="133220815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F29B5-C7A9-935C-BDB8-B1160C610614}"/>
              </a:ext>
            </a:extLst>
          </p:cNvPr>
          <p:cNvSpPr>
            <a:spLocks noGrp="1"/>
          </p:cNvSpPr>
          <p:nvPr>
            <p:ph type="title"/>
          </p:nvPr>
        </p:nvSpPr>
        <p:spPr/>
        <p:txBody>
          <a:bodyPr/>
          <a:lstStyle/>
          <a:p>
            <a:r>
              <a:rPr lang="en-US"/>
              <a:t>Quá trình áp dụng mạng nơron nhân tạo</a:t>
            </a:r>
          </a:p>
        </p:txBody>
      </p:sp>
      <p:sp>
        <p:nvSpPr>
          <p:cNvPr id="3" name="Content Placeholder 2">
            <a:extLst>
              <a:ext uri="{FF2B5EF4-FFF2-40B4-BE49-F238E27FC236}">
                <a16:creationId xmlns:a16="http://schemas.microsoft.com/office/drawing/2014/main" id="{1C85FEA4-0721-C835-AE29-A49121F39EAA}"/>
              </a:ext>
            </a:extLst>
          </p:cNvPr>
          <p:cNvSpPr>
            <a:spLocks noGrp="1"/>
          </p:cNvSpPr>
          <p:nvPr>
            <p:ph idx="1"/>
          </p:nvPr>
        </p:nvSpPr>
        <p:spPr/>
        <p:txBody>
          <a:bodyPr/>
          <a:lstStyle/>
          <a:p>
            <a:endParaRPr lang="en-US"/>
          </a:p>
        </p:txBody>
      </p:sp>
      <p:pic>
        <p:nvPicPr>
          <p:cNvPr id="6" name="Picture 5">
            <a:extLst>
              <a:ext uri="{FF2B5EF4-FFF2-40B4-BE49-F238E27FC236}">
                <a16:creationId xmlns:a16="http://schemas.microsoft.com/office/drawing/2014/main" id="{305F4B82-3033-8A14-D2AB-3216AB5AD996}"/>
              </a:ext>
            </a:extLst>
          </p:cNvPr>
          <p:cNvPicPr>
            <a:picLocks noChangeAspect="1"/>
          </p:cNvPicPr>
          <p:nvPr/>
        </p:nvPicPr>
        <p:blipFill>
          <a:blip r:embed="rId2"/>
          <a:stretch>
            <a:fillRect/>
          </a:stretch>
        </p:blipFill>
        <p:spPr>
          <a:xfrm>
            <a:off x="1379488" y="1310325"/>
            <a:ext cx="10598150" cy="4702252"/>
          </a:xfrm>
          <a:prstGeom prst="rect">
            <a:avLst/>
          </a:prstGeom>
        </p:spPr>
      </p:pic>
    </p:spTree>
    <p:extLst>
      <p:ext uri="{BB962C8B-B14F-4D97-AF65-F5344CB8AC3E}">
        <p14:creationId xmlns:p14="http://schemas.microsoft.com/office/powerpoint/2010/main" val="175371913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7DBE398-3C68-AE41-419D-735FAF056660}"/>
              </a:ext>
            </a:extLst>
          </p:cNvPr>
          <p:cNvSpPr>
            <a:spLocks noGrp="1"/>
          </p:cNvSpPr>
          <p:nvPr>
            <p:ph type="title"/>
          </p:nvPr>
        </p:nvSpPr>
        <p:spPr/>
        <p:txBody>
          <a:bodyPr/>
          <a:lstStyle/>
          <a:p>
            <a:pPr algn="ctr"/>
            <a:r>
              <a:rPr lang="en-US"/>
              <a:t>Tính toán</a:t>
            </a:r>
          </a:p>
        </p:txBody>
      </p:sp>
      <p:sp>
        <p:nvSpPr>
          <p:cNvPr id="3" name="Content Placeholder 2">
            <a:extLst>
              <a:ext uri="{FF2B5EF4-FFF2-40B4-BE49-F238E27FC236}">
                <a16:creationId xmlns:a16="http://schemas.microsoft.com/office/drawing/2014/main" id="{9CB3C73C-21B3-9A1E-F946-822352B6A625}"/>
              </a:ext>
            </a:extLst>
          </p:cNvPr>
          <p:cNvSpPr>
            <a:spLocks noGrp="1"/>
          </p:cNvSpPr>
          <p:nvPr>
            <p:ph idx="1"/>
          </p:nvPr>
        </p:nvSpPr>
        <p:spPr/>
        <p:txBody>
          <a:bodyPr>
            <a:normAutofit lnSpcReduction="10000"/>
          </a:bodyPr>
          <a:lstStyle/>
          <a:p>
            <a:pPr>
              <a:lnSpc>
                <a:spcPct val="120000"/>
              </a:lnSpc>
            </a:pPr>
            <a:r>
              <a:rPr lang="en-US" sz="2400">
                <a:solidFill>
                  <a:srgbClr val="C00000"/>
                </a:solidFill>
              </a:rPr>
              <a:t>Là quá trình hoặc hành động tính toán</a:t>
            </a:r>
          </a:p>
          <a:p>
            <a:pPr>
              <a:lnSpc>
                <a:spcPct val="120000"/>
              </a:lnSpc>
            </a:pPr>
            <a:r>
              <a:rPr lang="en-US" sz="2400">
                <a:solidFill>
                  <a:srgbClr val="C00000"/>
                </a:solidFill>
              </a:rPr>
              <a:t>Hoạt động tính toán toán học.</a:t>
            </a:r>
          </a:p>
          <a:p>
            <a:pPr>
              <a:lnSpc>
                <a:spcPct val="120000"/>
              </a:lnSpc>
            </a:pPr>
            <a:r>
              <a:rPr lang="en-US" sz="2400"/>
              <a:t>Tính toán là </a:t>
            </a:r>
            <a:r>
              <a:rPr lang="en-US" sz="2400">
                <a:solidFill>
                  <a:srgbClr val="C00000"/>
                </a:solidFill>
              </a:rPr>
              <a:t>bất cứ hành động nào sử dụng máy tính </a:t>
            </a:r>
            <a:r>
              <a:rPr lang="en-US" sz="2400"/>
              <a:t>để quản lý, xử lý và truyền thông tin</a:t>
            </a:r>
          </a:p>
          <a:p>
            <a:pPr>
              <a:lnSpc>
                <a:spcPct val="120000"/>
              </a:lnSpc>
            </a:pPr>
            <a:r>
              <a:rPr lang="en-US" sz="2400"/>
              <a:t>Bao gồm cả phát triển phần cứng và phần mềm</a:t>
            </a:r>
          </a:p>
          <a:p>
            <a:pPr>
              <a:lnSpc>
                <a:spcPct val="120000"/>
              </a:lnSpc>
            </a:pPr>
            <a:r>
              <a:rPr lang="en-US" sz="2400"/>
              <a:t>Tính toán là một </a:t>
            </a:r>
            <a:r>
              <a:rPr lang="en-US" sz="2400">
                <a:solidFill>
                  <a:srgbClr val="C00000"/>
                </a:solidFill>
              </a:rPr>
              <a:t>thành phần quan trọng và không thể thiếu của công nghệ công nghiệp hiện đại</a:t>
            </a:r>
          </a:p>
          <a:p>
            <a:pPr>
              <a:lnSpc>
                <a:spcPct val="120000"/>
              </a:lnSpc>
            </a:pPr>
            <a:r>
              <a:rPr lang="en-US" sz="2400"/>
              <a:t>Các lĩnh vực chính của tính toán bao gồm: công nghệ máy tính, công nghệ phần mềm, khoa học máy tính, hệ thống thông tin và công nghệ thông tin.</a:t>
            </a:r>
          </a:p>
        </p:txBody>
      </p:sp>
    </p:spTree>
    <p:extLst>
      <p:ext uri="{BB962C8B-B14F-4D97-AF65-F5344CB8AC3E}">
        <p14:creationId xmlns:p14="http://schemas.microsoft.com/office/powerpoint/2010/main" val="161223882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F2CCFF-FCE6-0005-0C00-24CD66085FCC}"/>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1DA9F939-FA59-BFA4-7627-51E628D0CF1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1CEEADD-6932-B84C-3C77-1925D308F71C}"/>
              </a:ext>
            </a:extLst>
          </p:cNvPr>
          <p:cNvPicPr>
            <a:picLocks noChangeAspect="1"/>
          </p:cNvPicPr>
          <p:nvPr/>
        </p:nvPicPr>
        <p:blipFill>
          <a:blip r:embed="rId2"/>
          <a:stretch>
            <a:fillRect/>
          </a:stretch>
        </p:blipFill>
        <p:spPr>
          <a:xfrm>
            <a:off x="1528312" y="149316"/>
            <a:ext cx="10476666" cy="6408947"/>
          </a:xfrm>
          <a:prstGeom prst="rect">
            <a:avLst/>
          </a:prstGeom>
        </p:spPr>
      </p:pic>
    </p:spTree>
    <p:extLst>
      <p:ext uri="{BB962C8B-B14F-4D97-AF65-F5344CB8AC3E}">
        <p14:creationId xmlns:p14="http://schemas.microsoft.com/office/powerpoint/2010/main" val="26931980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8DBD8E-B7F6-0B31-9D93-5284426D554D}"/>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32D88294-C67D-CD42-5341-2C4176C1E51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9E61317-B66A-95D9-4293-30436C473E19}"/>
              </a:ext>
            </a:extLst>
          </p:cNvPr>
          <p:cNvPicPr>
            <a:picLocks noChangeAspect="1"/>
          </p:cNvPicPr>
          <p:nvPr/>
        </p:nvPicPr>
        <p:blipFill>
          <a:blip r:embed="rId2"/>
          <a:stretch>
            <a:fillRect/>
          </a:stretch>
        </p:blipFill>
        <p:spPr>
          <a:xfrm>
            <a:off x="2206594" y="395929"/>
            <a:ext cx="8524906" cy="5734507"/>
          </a:xfrm>
          <a:prstGeom prst="rect">
            <a:avLst/>
          </a:prstGeom>
        </p:spPr>
      </p:pic>
    </p:spTree>
    <p:extLst>
      <p:ext uri="{BB962C8B-B14F-4D97-AF65-F5344CB8AC3E}">
        <p14:creationId xmlns:p14="http://schemas.microsoft.com/office/powerpoint/2010/main" val="414695332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A3C9FC-89C9-2A88-BA3D-05ECB9635D6C}"/>
              </a:ext>
            </a:extLst>
          </p:cNvPr>
          <p:cNvSpPr>
            <a:spLocks noGrp="1"/>
          </p:cNvSpPr>
          <p:nvPr>
            <p:ph type="title"/>
          </p:nvPr>
        </p:nvSpPr>
        <p:spPr/>
        <p:txBody>
          <a:bodyPr/>
          <a:lstStyle/>
          <a:p>
            <a:r>
              <a:rPr lang="en-US"/>
              <a:t>Logic mờ</a:t>
            </a:r>
          </a:p>
        </p:txBody>
      </p:sp>
      <p:sp>
        <p:nvSpPr>
          <p:cNvPr id="3" name="Content Placeholder 2">
            <a:extLst>
              <a:ext uri="{FF2B5EF4-FFF2-40B4-BE49-F238E27FC236}">
                <a16:creationId xmlns:a16="http://schemas.microsoft.com/office/drawing/2014/main" id="{76961C84-C2E5-92AA-99F4-319D160073B6}"/>
              </a:ext>
            </a:extLst>
          </p:cNvPr>
          <p:cNvSpPr>
            <a:spLocks noGrp="1"/>
          </p:cNvSpPr>
          <p:nvPr>
            <p:ph idx="1"/>
          </p:nvPr>
        </p:nvSpPr>
        <p:spPr>
          <a:xfrm>
            <a:off x="1174751" y="1310325"/>
            <a:ext cx="5359400" cy="4820111"/>
          </a:xfrm>
        </p:spPr>
        <p:txBody>
          <a:bodyPr>
            <a:normAutofit lnSpcReduction="10000"/>
          </a:bodyPr>
          <a:lstStyle/>
          <a:p>
            <a:r>
              <a:rPr lang="en-US" b="1"/>
              <a:t>Mờ</a:t>
            </a:r>
            <a:r>
              <a:rPr lang="en-US"/>
              <a:t>: </a:t>
            </a:r>
            <a:r>
              <a:rPr lang="en-US">
                <a:solidFill>
                  <a:srgbClr val="C00000"/>
                </a:solidFill>
              </a:rPr>
              <a:t>Không rõ, không tách biệt, không chính xác hoặc bị mờ nhòe.</a:t>
            </a:r>
          </a:p>
          <a:p>
            <a:r>
              <a:rPr lang="en-US"/>
              <a:t>Logic mờ là một phương pháp </a:t>
            </a:r>
            <a:r>
              <a:rPr lang="en-US">
                <a:solidFill>
                  <a:srgbClr val="C00000"/>
                </a:solidFill>
              </a:rPr>
              <a:t>lập luận tương tự như lập luận của con người</a:t>
            </a:r>
            <a:r>
              <a:rPr lang="en-US"/>
              <a:t>. Hệ dựa trên logic mờ có thể tạo ra các quyết định tương tự con người.</a:t>
            </a:r>
          </a:p>
          <a:p>
            <a:r>
              <a:rPr lang="en-US"/>
              <a:t>Logic mờ là một kỹ thuật có thể hiểu được sự không rõ ràng của một giải pháp và biểu diễn giải pháp đó với </a:t>
            </a:r>
            <a:r>
              <a:rPr lang="en-US">
                <a:solidFill>
                  <a:srgbClr val="C00000"/>
                </a:solidFill>
              </a:rPr>
              <a:t>một mức độ thể hiện sự chắc chắn của quyết định trong thực tế</a:t>
            </a:r>
            <a:r>
              <a:rPr lang="en-US"/>
              <a:t>. Nó được sử dụng rộng rãi trong một vài ứng ựng của trí tuệ nhân tạo cho lập luận.</a:t>
            </a:r>
          </a:p>
          <a:p>
            <a:endParaRPr lang="en-US"/>
          </a:p>
          <a:p>
            <a:endParaRPr lang="en-US"/>
          </a:p>
        </p:txBody>
      </p:sp>
      <p:pic>
        <p:nvPicPr>
          <p:cNvPr id="5" name="Picture 4">
            <a:extLst>
              <a:ext uri="{FF2B5EF4-FFF2-40B4-BE49-F238E27FC236}">
                <a16:creationId xmlns:a16="http://schemas.microsoft.com/office/drawing/2014/main" id="{C13327FA-C6DD-362E-C6AC-984051C5DF64}"/>
              </a:ext>
            </a:extLst>
          </p:cNvPr>
          <p:cNvPicPr>
            <a:picLocks noChangeAspect="1"/>
          </p:cNvPicPr>
          <p:nvPr/>
        </p:nvPicPr>
        <p:blipFill>
          <a:blip r:embed="rId2"/>
          <a:stretch>
            <a:fillRect/>
          </a:stretch>
        </p:blipFill>
        <p:spPr>
          <a:xfrm>
            <a:off x="6686551" y="1310325"/>
            <a:ext cx="5505449" cy="4664657"/>
          </a:xfrm>
          <a:prstGeom prst="rect">
            <a:avLst/>
          </a:prstGeom>
        </p:spPr>
      </p:pic>
    </p:spTree>
    <p:extLst>
      <p:ext uri="{BB962C8B-B14F-4D97-AF65-F5344CB8AC3E}">
        <p14:creationId xmlns:p14="http://schemas.microsoft.com/office/powerpoint/2010/main" val="1479683208"/>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B62F17B-D8F6-2FF9-2FA6-68655671CD32}"/>
              </a:ext>
            </a:extLst>
          </p:cNvPr>
          <p:cNvSpPr>
            <a:spLocks noGrp="1"/>
          </p:cNvSpPr>
          <p:nvPr>
            <p:ph type="title"/>
          </p:nvPr>
        </p:nvSpPr>
        <p:spPr/>
        <p:txBody>
          <a:bodyPr/>
          <a:lstStyle/>
          <a:p>
            <a:r>
              <a:rPr lang="en-US"/>
              <a:t>Logic mờ</a:t>
            </a:r>
          </a:p>
        </p:txBody>
      </p:sp>
      <p:sp>
        <p:nvSpPr>
          <p:cNvPr id="3" name="Content Placeholder 2">
            <a:extLst>
              <a:ext uri="{FF2B5EF4-FFF2-40B4-BE49-F238E27FC236}">
                <a16:creationId xmlns:a16="http://schemas.microsoft.com/office/drawing/2014/main" id="{F646EC12-43C5-E931-853B-C8D746E1F66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3C899978-35EB-651D-7A6E-774567870C12}"/>
              </a:ext>
            </a:extLst>
          </p:cNvPr>
          <p:cNvPicPr>
            <a:picLocks noChangeAspect="1"/>
          </p:cNvPicPr>
          <p:nvPr/>
        </p:nvPicPr>
        <p:blipFill>
          <a:blip r:embed="rId2"/>
          <a:stretch>
            <a:fillRect/>
          </a:stretch>
        </p:blipFill>
        <p:spPr>
          <a:xfrm>
            <a:off x="1626596" y="1310325"/>
            <a:ext cx="10173515" cy="4976175"/>
          </a:xfrm>
          <a:prstGeom prst="rect">
            <a:avLst/>
          </a:prstGeom>
        </p:spPr>
      </p:pic>
    </p:spTree>
    <p:extLst>
      <p:ext uri="{BB962C8B-B14F-4D97-AF65-F5344CB8AC3E}">
        <p14:creationId xmlns:p14="http://schemas.microsoft.com/office/powerpoint/2010/main" val="211238375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8EE09E-A93C-E5ED-9EBF-D1BA4B0F9A06}"/>
              </a:ext>
            </a:extLst>
          </p:cNvPr>
          <p:cNvSpPr>
            <a:spLocks noGrp="1"/>
          </p:cNvSpPr>
          <p:nvPr>
            <p:ph type="title"/>
          </p:nvPr>
        </p:nvSpPr>
        <p:spPr/>
        <p:txBody>
          <a:bodyPr/>
          <a:lstStyle/>
          <a:p>
            <a:r>
              <a:rPr lang="en-US"/>
              <a:t>Logic mờ và logic truyền thống</a:t>
            </a:r>
          </a:p>
        </p:txBody>
      </p:sp>
      <p:sp>
        <p:nvSpPr>
          <p:cNvPr id="3" name="Content Placeholder 2">
            <a:extLst>
              <a:ext uri="{FF2B5EF4-FFF2-40B4-BE49-F238E27FC236}">
                <a16:creationId xmlns:a16="http://schemas.microsoft.com/office/drawing/2014/main" id="{2B7AD227-64DF-2080-1091-8EA17C996BC9}"/>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D54359-7899-14BE-119E-55AFF29C20C2}"/>
              </a:ext>
            </a:extLst>
          </p:cNvPr>
          <p:cNvPicPr>
            <a:picLocks noChangeAspect="1"/>
          </p:cNvPicPr>
          <p:nvPr/>
        </p:nvPicPr>
        <p:blipFill>
          <a:blip r:embed="rId2"/>
          <a:stretch>
            <a:fillRect/>
          </a:stretch>
        </p:blipFill>
        <p:spPr>
          <a:xfrm>
            <a:off x="1460500" y="1310325"/>
            <a:ext cx="10436126" cy="4820111"/>
          </a:xfrm>
          <a:prstGeom prst="rect">
            <a:avLst/>
          </a:prstGeom>
        </p:spPr>
      </p:pic>
    </p:spTree>
    <p:extLst>
      <p:ext uri="{BB962C8B-B14F-4D97-AF65-F5344CB8AC3E}">
        <p14:creationId xmlns:p14="http://schemas.microsoft.com/office/powerpoint/2010/main" val="353233739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3C2E6D-231C-3F2C-ACCC-178ED0472767}"/>
              </a:ext>
            </a:extLst>
          </p:cNvPr>
          <p:cNvSpPr>
            <a:spLocks noGrp="1"/>
          </p:cNvSpPr>
          <p:nvPr>
            <p:ph type="title"/>
          </p:nvPr>
        </p:nvSpPr>
        <p:spPr/>
        <p:txBody>
          <a:bodyPr/>
          <a:lstStyle/>
          <a:p>
            <a:r>
              <a:rPr lang="en-US"/>
              <a:t>Quá trình logic mờ</a:t>
            </a:r>
          </a:p>
        </p:txBody>
      </p:sp>
      <p:sp>
        <p:nvSpPr>
          <p:cNvPr id="3" name="Content Placeholder 2">
            <a:extLst>
              <a:ext uri="{FF2B5EF4-FFF2-40B4-BE49-F238E27FC236}">
                <a16:creationId xmlns:a16="http://schemas.microsoft.com/office/drawing/2014/main" id="{C9D6A50A-F40A-C5C0-634A-C1087E281BDE}"/>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2613359-D4A7-6DBD-853C-0B35714CBD37}"/>
              </a:ext>
            </a:extLst>
          </p:cNvPr>
          <p:cNvPicPr>
            <a:picLocks noChangeAspect="1"/>
          </p:cNvPicPr>
          <p:nvPr/>
        </p:nvPicPr>
        <p:blipFill>
          <a:blip r:embed="rId2"/>
          <a:stretch>
            <a:fillRect/>
          </a:stretch>
        </p:blipFill>
        <p:spPr>
          <a:xfrm>
            <a:off x="1460500" y="1310325"/>
            <a:ext cx="10546352" cy="5204775"/>
          </a:xfrm>
          <a:prstGeom prst="rect">
            <a:avLst/>
          </a:prstGeom>
        </p:spPr>
      </p:pic>
    </p:spTree>
    <p:extLst>
      <p:ext uri="{BB962C8B-B14F-4D97-AF65-F5344CB8AC3E}">
        <p14:creationId xmlns:p14="http://schemas.microsoft.com/office/powerpoint/2010/main" val="328175824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853780-B887-A3C8-2E17-346B1CD8E997}"/>
              </a:ext>
            </a:extLst>
          </p:cNvPr>
          <p:cNvSpPr>
            <a:spLocks noGrp="1"/>
          </p:cNvSpPr>
          <p:nvPr>
            <p:ph type="title"/>
          </p:nvPr>
        </p:nvSpPr>
        <p:spPr/>
        <p:txBody>
          <a:bodyPr/>
          <a:lstStyle/>
          <a:p>
            <a:r>
              <a:rPr lang="en-US"/>
              <a:t>Logic mờ và mạng nơron</a:t>
            </a:r>
          </a:p>
        </p:txBody>
      </p:sp>
      <p:sp>
        <p:nvSpPr>
          <p:cNvPr id="3" name="Content Placeholder 2">
            <a:extLst>
              <a:ext uri="{FF2B5EF4-FFF2-40B4-BE49-F238E27FC236}">
                <a16:creationId xmlns:a16="http://schemas.microsoft.com/office/drawing/2014/main" id="{6A730843-C7B1-45F6-2268-14FADCCA34C6}"/>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87A19CB2-7C37-F58D-839C-526E65623B5E}"/>
              </a:ext>
            </a:extLst>
          </p:cNvPr>
          <p:cNvPicPr>
            <a:picLocks noChangeAspect="1"/>
          </p:cNvPicPr>
          <p:nvPr/>
        </p:nvPicPr>
        <p:blipFill>
          <a:blip r:embed="rId2"/>
          <a:stretch>
            <a:fillRect/>
          </a:stretch>
        </p:blipFill>
        <p:spPr>
          <a:xfrm>
            <a:off x="1779538" y="1310325"/>
            <a:ext cx="9798050" cy="5005389"/>
          </a:xfrm>
          <a:prstGeom prst="rect">
            <a:avLst/>
          </a:prstGeom>
        </p:spPr>
      </p:pic>
    </p:spTree>
    <p:extLst>
      <p:ext uri="{BB962C8B-B14F-4D97-AF65-F5344CB8AC3E}">
        <p14:creationId xmlns:p14="http://schemas.microsoft.com/office/powerpoint/2010/main" val="63454926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869D6DD-FDDA-F4FF-3853-D440C3D8B3B6}"/>
              </a:ext>
            </a:extLst>
          </p:cNvPr>
          <p:cNvSpPr>
            <a:spLocks noGrp="1"/>
          </p:cNvSpPr>
          <p:nvPr>
            <p:ph type="title"/>
          </p:nvPr>
        </p:nvSpPr>
        <p:spPr/>
        <p:txBody>
          <a:bodyPr/>
          <a:lstStyle/>
          <a:p>
            <a:r>
              <a:rPr lang="en-US"/>
              <a:t>Tính toán tiến hóa</a:t>
            </a:r>
          </a:p>
        </p:txBody>
      </p:sp>
      <p:sp>
        <p:nvSpPr>
          <p:cNvPr id="3" name="Content Placeholder 2">
            <a:extLst>
              <a:ext uri="{FF2B5EF4-FFF2-40B4-BE49-F238E27FC236}">
                <a16:creationId xmlns:a16="http://schemas.microsoft.com/office/drawing/2014/main" id="{A369C4A1-926F-2D47-3C35-93BE611E1345}"/>
              </a:ext>
            </a:extLst>
          </p:cNvPr>
          <p:cNvSpPr>
            <a:spLocks noGrp="1"/>
          </p:cNvSpPr>
          <p:nvPr>
            <p:ph idx="1"/>
          </p:nvPr>
        </p:nvSpPr>
        <p:spPr>
          <a:xfrm>
            <a:off x="1460501" y="1310325"/>
            <a:ext cx="5397499" cy="4842825"/>
          </a:xfrm>
        </p:spPr>
        <p:txBody>
          <a:bodyPr>
            <a:normAutofit/>
          </a:bodyPr>
          <a:lstStyle/>
          <a:p>
            <a:r>
              <a:rPr lang="en-US" sz="2400"/>
              <a:t>Tính toán tiến hóa là một họ các thuật toán tối ưu được lấy </a:t>
            </a:r>
            <a:r>
              <a:rPr lang="en-US" sz="2400">
                <a:solidFill>
                  <a:srgbClr val="C00000"/>
                </a:solidFill>
              </a:rPr>
              <a:t>ý tưởng từ tiến hóa sinh học</a:t>
            </a:r>
            <a:r>
              <a:rPr lang="en-US" sz="2400"/>
              <a:t> như giải thuật di truyền, </a:t>
            </a:r>
            <a:r>
              <a:rPr lang="en-US" sz="2400">
                <a:solidFill>
                  <a:srgbClr val="C00000"/>
                </a:solidFill>
              </a:rPr>
              <a:t>đặc tính sinh tồn</a:t>
            </a:r>
            <a:r>
              <a:rPr lang="en-US" sz="2400"/>
              <a:t> như trí thông minh bày đàn, tối ưu đàn kiến, tối ưu ong nhân tạo,… hoặc bất cứ quá trình sinh học nào</a:t>
            </a:r>
          </a:p>
        </p:txBody>
      </p:sp>
      <p:pic>
        <p:nvPicPr>
          <p:cNvPr id="5" name="Picture 4">
            <a:extLst>
              <a:ext uri="{FF2B5EF4-FFF2-40B4-BE49-F238E27FC236}">
                <a16:creationId xmlns:a16="http://schemas.microsoft.com/office/drawing/2014/main" id="{78137585-FCF0-7893-0D07-943DE8243FEE}"/>
              </a:ext>
            </a:extLst>
          </p:cNvPr>
          <p:cNvPicPr>
            <a:picLocks noChangeAspect="1"/>
          </p:cNvPicPr>
          <p:nvPr/>
        </p:nvPicPr>
        <p:blipFill>
          <a:blip r:embed="rId2"/>
          <a:stretch>
            <a:fillRect/>
          </a:stretch>
        </p:blipFill>
        <p:spPr>
          <a:xfrm>
            <a:off x="7124701" y="1670678"/>
            <a:ext cx="5067299" cy="4279052"/>
          </a:xfrm>
          <a:prstGeom prst="rect">
            <a:avLst/>
          </a:prstGeom>
        </p:spPr>
      </p:pic>
    </p:spTree>
    <p:extLst>
      <p:ext uri="{BB962C8B-B14F-4D97-AF65-F5344CB8AC3E}">
        <p14:creationId xmlns:p14="http://schemas.microsoft.com/office/powerpoint/2010/main" val="32401097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F0E631E-2F48-CD42-DCBF-717E7D07DFD5}"/>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AA41AFF0-507E-297F-186E-42938BC6B4F2}"/>
              </a:ext>
            </a:extLst>
          </p:cNvPr>
          <p:cNvSpPr>
            <a:spLocks noGrp="1"/>
          </p:cNvSpPr>
          <p:nvPr>
            <p:ph idx="1"/>
          </p:nvPr>
        </p:nvSpPr>
        <p:spPr/>
        <p:txBody>
          <a:bodyPr/>
          <a:lstStyle/>
          <a:p>
            <a:endParaRPr lang="en-US"/>
          </a:p>
        </p:txBody>
      </p:sp>
      <p:pic>
        <p:nvPicPr>
          <p:cNvPr id="5" name="Picture 4">
            <a:extLst>
              <a:ext uri="{FF2B5EF4-FFF2-40B4-BE49-F238E27FC236}">
                <a16:creationId xmlns:a16="http://schemas.microsoft.com/office/drawing/2014/main" id="{178E5D66-8AE5-0FE1-1494-3AC60E57E017}"/>
              </a:ext>
            </a:extLst>
          </p:cNvPr>
          <p:cNvPicPr>
            <a:picLocks noChangeAspect="1"/>
          </p:cNvPicPr>
          <p:nvPr/>
        </p:nvPicPr>
        <p:blipFill>
          <a:blip r:embed="rId2"/>
          <a:stretch>
            <a:fillRect/>
          </a:stretch>
        </p:blipFill>
        <p:spPr>
          <a:xfrm>
            <a:off x="1563642" y="252580"/>
            <a:ext cx="10229841" cy="6352839"/>
          </a:xfrm>
          <a:prstGeom prst="rect">
            <a:avLst/>
          </a:prstGeom>
        </p:spPr>
      </p:pic>
    </p:spTree>
    <p:extLst>
      <p:ext uri="{BB962C8B-B14F-4D97-AF65-F5344CB8AC3E}">
        <p14:creationId xmlns:p14="http://schemas.microsoft.com/office/powerpoint/2010/main" val="3474978726"/>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B2E320-D891-EF46-D214-D5FD75A19B67}"/>
              </a:ext>
            </a:extLst>
          </p:cNvPr>
          <p:cNvSpPr>
            <a:spLocks noGrp="1"/>
          </p:cNvSpPr>
          <p:nvPr>
            <p:ph type="title"/>
          </p:nvPr>
        </p:nvSpPr>
        <p:spPr/>
        <p:txBody>
          <a:bodyPr/>
          <a:lstStyle/>
          <a:p>
            <a:r>
              <a:rPr lang="en-US"/>
              <a:t>Các thành phần của tính toán mềm</a:t>
            </a:r>
          </a:p>
        </p:txBody>
      </p:sp>
      <p:graphicFrame>
        <p:nvGraphicFramePr>
          <p:cNvPr id="4" name="Content Placeholder 3">
            <a:extLst>
              <a:ext uri="{FF2B5EF4-FFF2-40B4-BE49-F238E27FC236}">
                <a16:creationId xmlns:a16="http://schemas.microsoft.com/office/drawing/2014/main" id="{63FA8608-F283-7CEC-A96F-0DF1DFB545B4}"/>
              </a:ext>
            </a:extLst>
          </p:cNvPr>
          <p:cNvGraphicFramePr>
            <a:graphicFrameLocks noGrp="1"/>
          </p:cNvGraphicFramePr>
          <p:nvPr>
            <p:ph idx="1"/>
            <p:extLst>
              <p:ext uri="{D42A27DB-BD31-4B8C-83A1-F6EECF244321}">
                <p14:modId xmlns:p14="http://schemas.microsoft.com/office/powerpoint/2010/main" val="3251041387"/>
              </p:ext>
            </p:extLst>
          </p:nvPr>
        </p:nvGraphicFramePr>
        <p:xfrm>
          <a:off x="1524000" y="1885950"/>
          <a:ext cx="10372725" cy="42672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16558292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D96F6D-6BFA-199E-DF66-8E3929EB9956}"/>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C129059A-012F-80BA-FA29-D79070202C40}"/>
              </a:ext>
            </a:extLst>
          </p:cNvPr>
          <p:cNvSpPr>
            <a:spLocks noGrp="1"/>
          </p:cNvSpPr>
          <p:nvPr>
            <p:ph idx="1"/>
          </p:nvPr>
        </p:nvSpPr>
        <p:spPr/>
        <p:txBody>
          <a:bodyPr/>
          <a:lstStyle/>
          <a:p>
            <a:endParaRPr lang="en-US"/>
          </a:p>
        </p:txBody>
      </p:sp>
      <p:pic>
        <p:nvPicPr>
          <p:cNvPr id="4" name="Content Placeholder 8">
            <a:extLst>
              <a:ext uri="{FF2B5EF4-FFF2-40B4-BE49-F238E27FC236}">
                <a16:creationId xmlns:a16="http://schemas.microsoft.com/office/drawing/2014/main" id="{843AF368-11AE-C6F3-C77A-638A0286C791}"/>
              </a:ext>
            </a:extLst>
          </p:cNvPr>
          <p:cNvPicPr>
            <a:picLocks noChangeAspect="1"/>
          </p:cNvPicPr>
          <p:nvPr/>
        </p:nvPicPr>
        <p:blipFill>
          <a:blip r:embed="rId3"/>
          <a:srcRect b="19"/>
          <a:stretch/>
        </p:blipFill>
        <p:spPr>
          <a:xfrm>
            <a:off x="20" y="1282"/>
            <a:ext cx="12191980" cy="6856718"/>
          </a:xfrm>
          <a:prstGeom prst="rect">
            <a:avLst/>
          </a:prstGeom>
        </p:spPr>
      </p:pic>
    </p:spTree>
    <p:extLst>
      <p:ext uri="{BB962C8B-B14F-4D97-AF65-F5344CB8AC3E}">
        <p14:creationId xmlns:p14="http://schemas.microsoft.com/office/powerpoint/2010/main" val="364690550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C0CEB5-D4EB-F784-0E7C-120547E548EF}"/>
              </a:ext>
            </a:extLst>
          </p:cNvPr>
          <p:cNvSpPr>
            <a:spLocks noGrp="1"/>
          </p:cNvSpPr>
          <p:nvPr>
            <p:ph type="title"/>
          </p:nvPr>
        </p:nvSpPr>
        <p:spPr/>
        <p:txBody>
          <a:bodyPr/>
          <a:lstStyle/>
          <a:p>
            <a:r>
              <a:rPr lang="en-US"/>
              <a:t>Tài liệu tham khảo</a:t>
            </a:r>
          </a:p>
        </p:txBody>
      </p:sp>
      <p:sp>
        <p:nvSpPr>
          <p:cNvPr id="3" name="Content Placeholder 2">
            <a:extLst>
              <a:ext uri="{FF2B5EF4-FFF2-40B4-BE49-F238E27FC236}">
                <a16:creationId xmlns:a16="http://schemas.microsoft.com/office/drawing/2014/main" id="{5C3BA8AF-0063-1AE5-7104-1DB9E854D3DC}"/>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73006104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D9172-01D4-6427-07B2-0A38AD7BDB7A}"/>
              </a:ext>
            </a:extLst>
          </p:cNvPr>
          <p:cNvSpPr>
            <a:spLocks noGrp="1"/>
          </p:cNvSpPr>
          <p:nvPr>
            <p:ph type="title"/>
          </p:nvPr>
        </p:nvSpPr>
        <p:spPr/>
        <p:txBody>
          <a:bodyPr/>
          <a:lstStyle/>
          <a:p>
            <a:r>
              <a:rPr lang="en-US"/>
              <a:t>Kế hoạch học tập (dự kiến)</a:t>
            </a:r>
          </a:p>
        </p:txBody>
      </p:sp>
      <p:graphicFrame>
        <p:nvGraphicFramePr>
          <p:cNvPr id="4" name="Content Placeholder 3">
            <a:extLst>
              <a:ext uri="{FF2B5EF4-FFF2-40B4-BE49-F238E27FC236}">
                <a16:creationId xmlns:a16="http://schemas.microsoft.com/office/drawing/2014/main" id="{F72265CD-CFDF-A156-6A2B-FEA1B0FF2FD7}"/>
              </a:ext>
            </a:extLst>
          </p:cNvPr>
          <p:cNvGraphicFramePr>
            <a:graphicFrameLocks noGrp="1"/>
          </p:cNvGraphicFramePr>
          <p:nvPr>
            <p:ph idx="1"/>
            <p:extLst>
              <p:ext uri="{D42A27DB-BD31-4B8C-83A1-F6EECF244321}">
                <p14:modId xmlns:p14="http://schemas.microsoft.com/office/powerpoint/2010/main" val="4037238686"/>
              </p:ext>
            </p:extLst>
          </p:nvPr>
        </p:nvGraphicFramePr>
        <p:xfrm>
          <a:off x="1460500" y="1309688"/>
          <a:ext cx="10436223" cy="4719320"/>
        </p:xfrm>
        <a:graphic>
          <a:graphicData uri="http://schemas.openxmlformats.org/drawingml/2006/table">
            <a:tbl>
              <a:tblPr firstRow="1" bandRow="1">
                <a:tableStyleId>{5C22544A-7EE6-4342-B048-85BDC9FD1C3A}</a:tableStyleId>
              </a:tblPr>
              <a:tblGrid>
                <a:gridCol w="1485900">
                  <a:extLst>
                    <a:ext uri="{9D8B030D-6E8A-4147-A177-3AD203B41FA5}">
                      <a16:colId xmlns:a16="http://schemas.microsoft.com/office/drawing/2014/main" val="4003142778"/>
                    </a:ext>
                  </a:extLst>
                </a:gridCol>
                <a:gridCol w="5471582">
                  <a:extLst>
                    <a:ext uri="{9D8B030D-6E8A-4147-A177-3AD203B41FA5}">
                      <a16:colId xmlns:a16="http://schemas.microsoft.com/office/drawing/2014/main" val="2367569656"/>
                    </a:ext>
                  </a:extLst>
                </a:gridCol>
                <a:gridCol w="3478741">
                  <a:extLst>
                    <a:ext uri="{9D8B030D-6E8A-4147-A177-3AD203B41FA5}">
                      <a16:colId xmlns:a16="http://schemas.microsoft.com/office/drawing/2014/main" val="517185098"/>
                    </a:ext>
                  </a:extLst>
                </a:gridCol>
              </a:tblGrid>
              <a:tr h="370840">
                <a:tc>
                  <a:txBody>
                    <a:bodyPr/>
                    <a:lstStyle/>
                    <a:p>
                      <a:r>
                        <a:rPr lang="en-US"/>
                        <a:t>Buổi học</a:t>
                      </a:r>
                    </a:p>
                  </a:txBody>
                  <a:tcPr/>
                </a:tc>
                <a:tc>
                  <a:txBody>
                    <a:bodyPr/>
                    <a:lstStyle/>
                    <a:p>
                      <a:r>
                        <a:rPr lang="en-US"/>
                        <a:t>Nội dung</a:t>
                      </a:r>
                    </a:p>
                  </a:txBody>
                  <a:tcPr/>
                </a:tc>
                <a:tc>
                  <a:txBody>
                    <a:bodyPr/>
                    <a:lstStyle/>
                    <a:p>
                      <a:r>
                        <a:rPr lang="en-US"/>
                        <a:t>Ghi chú</a:t>
                      </a:r>
                    </a:p>
                  </a:txBody>
                  <a:tcPr/>
                </a:tc>
                <a:extLst>
                  <a:ext uri="{0D108BD9-81ED-4DB2-BD59-A6C34878D82A}">
                    <a16:rowId xmlns:a16="http://schemas.microsoft.com/office/drawing/2014/main" val="2474533730"/>
                  </a:ext>
                </a:extLst>
              </a:tr>
              <a:tr h="370840">
                <a:tc>
                  <a:txBody>
                    <a:bodyPr/>
                    <a:lstStyle/>
                    <a:p>
                      <a:r>
                        <a:rPr lang="en-US"/>
                        <a:t>1 - online</a:t>
                      </a:r>
                    </a:p>
                  </a:txBody>
                  <a:tcPr/>
                </a:tc>
                <a:tc>
                  <a:txBody>
                    <a:bodyPr/>
                    <a:lstStyle/>
                    <a:p>
                      <a:r>
                        <a:rPr lang="en-US"/>
                        <a:t>Giới thiệu môn học</a:t>
                      </a:r>
                    </a:p>
                    <a:p>
                      <a:r>
                        <a:rPr lang="en-US"/>
                        <a:t>Giới thiệu lý thuyết tập mờ</a:t>
                      </a:r>
                    </a:p>
                  </a:txBody>
                  <a:tcPr/>
                </a:tc>
                <a:tc>
                  <a:txBody>
                    <a:bodyPr/>
                    <a:lstStyle/>
                    <a:p>
                      <a:endParaRPr lang="en-US"/>
                    </a:p>
                  </a:txBody>
                  <a:tcPr/>
                </a:tc>
                <a:extLst>
                  <a:ext uri="{0D108BD9-81ED-4DB2-BD59-A6C34878D82A}">
                    <a16:rowId xmlns:a16="http://schemas.microsoft.com/office/drawing/2014/main" val="537586059"/>
                  </a:ext>
                </a:extLst>
              </a:tr>
              <a:tr h="370840">
                <a:tc>
                  <a:txBody>
                    <a:bodyPr/>
                    <a:lstStyle/>
                    <a:p>
                      <a:r>
                        <a:rPr lang="en-US"/>
                        <a:t>2</a:t>
                      </a:r>
                    </a:p>
                  </a:txBody>
                  <a:tcPr/>
                </a:tc>
                <a:tc>
                  <a:txBody>
                    <a:bodyPr/>
                    <a:lstStyle/>
                    <a:p>
                      <a:r>
                        <a:rPr lang="en-US"/>
                        <a:t>Lý thuyết tập mờ</a:t>
                      </a:r>
                    </a:p>
                  </a:txBody>
                  <a:tcPr/>
                </a:tc>
                <a:tc>
                  <a:txBody>
                    <a:bodyPr/>
                    <a:lstStyle/>
                    <a:p>
                      <a:endParaRPr lang="en-US"/>
                    </a:p>
                  </a:txBody>
                  <a:tcPr/>
                </a:tc>
                <a:extLst>
                  <a:ext uri="{0D108BD9-81ED-4DB2-BD59-A6C34878D82A}">
                    <a16:rowId xmlns:a16="http://schemas.microsoft.com/office/drawing/2014/main" val="1697625236"/>
                  </a:ext>
                </a:extLst>
              </a:tr>
              <a:tr h="370840">
                <a:tc>
                  <a:txBody>
                    <a:bodyPr/>
                    <a:lstStyle/>
                    <a:p>
                      <a:r>
                        <a:rPr lang="en-US"/>
                        <a:t>3</a:t>
                      </a:r>
                    </a:p>
                  </a:txBody>
                  <a:tcPr/>
                </a:tc>
                <a:tc>
                  <a:txBody>
                    <a:bodyPr/>
                    <a:lstStyle/>
                    <a:p>
                      <a:r>
                        <a:rPr lang="en-US"/>
                        <a:t>Lập luận mờ</a:t>
                      </a:r>
                    </a:p>
                  </a:txBody>
                  <a:tcPr/>
                </a:tc>
                <a:tc>
                  <a:txBody>
                    <a:bodyPr/>
                    <a:lstStyle/>
                    <a:p>
                      <a:endParaRPr lang="en-US"/>
                    </a:p>
                  </a:txBody>
                  <a:tcPr/>
                </a:tc>
                <a:extLst>
                  <a:ext uri="{0D108BD9-81ED-4DB2-BD59-A6C34878D82A}">
                    <a16:rowId xmlns:a16="http://schemas.microsoft.com/office/drawing/2014/main" val="1062390243"/>
                  </a:ext>
                </a:extLst>
              </a:tr>
              <a:tr h="370840">
                <a:tc>
                  <a:txBody>
                    <a:bodyPr/>
                    <a:lstStyle/>
                    <a:p>
                      <a:r>
                        <a:rPr lang="en-US"/>
                        <a:t>4</a:t>
                      </a:r>
                    </a:p>
                  </a:txBody>
                  <a:tcPr/>
                </a:tc>
                <a:tc>
                  <a:txBody>
                    <a:bodyPr/>
                    <a:lstStyle/>
                    <a:p>
                      <a:r>
                        <a:rPr lang="en-US"/>
                        <a:t>Mạng nơron</a:t>
                      </a:r>
                    </a:p>
                  </a:txBody>
                  <a:tcPr/>
                </a:tc>
                <a:tc>
                  <a:txBody>
                    <a:bodyPr/>
                    <a:lstStyle/>
                    <a:p>
                      <a:r>
                        <a:rPr lang="en-US"/>
                        <a:t>Chapter 2, 42-61</a:t>
                      </a:r>
                    </a:p>
                  </a:txBody>
                  <a:tcPr/>
                </a:tc>
                <a:extLst>
                  <a:ext uri="{0D108BD9-81ED-4DB2-BD59-A6C34878D82A}">
                    <a16:rowId xmlns:a16="http://schemas.microsoft.com/office/drawing/2014/main" val="2689459690"/>
                  </a:ext>
                </a:extLst>
              </a:tr>
              <a:tr h="370840">
                <a:tc>
                  <a:txBody>
                    <a:bodyPr/>
                    <a:lstStyle/>
                    <a:p>
                      <a:r>
                        <a:rPr lang="en-US"/>
                        <a:t>5</a:t>
                      </a:r>
                    </a:p>
                  </a:txBody>
                  <a:tcPr/>
                </a:tc>
                <a:tc>
                  <a:txBody>
                    <a:bodyPr/>
                    <a:lstStyle/>
                    <a:p>
                      <a:r>
                        <a:rPr lang="en-US"/>
                        <a:t>Mạng nơron</a:t>
                      </a:r>
                    </a:p>
                  </a:txBody>
                  <a:tcPr/>
                </a:tc>
                <a:tc>
                  <a:txBody>
                    <a:bodyPr/>
                    <a:lstStyle/>
                    <a:p>
                      <a:r>
                        <a:rPr lang="en-US"/>
                        <a:t>Chapter 3, 62 – 89</a:t>
                      </a:r>
                    </a:p>
                  </a:txBody>
                  <a:tcPr/>
                </a:tc>
                <a:extLst>
                  <a:ext uri="{0D108BD9-81ED-4DB2-BD59-A6C34878D82A}">
                    <a16:rowId xmlns:a16="http://schemas.microsoft.com/office/drawing/2014/main" val="2140302668"/>
                  </a:ext>
                </a:extLst>
              </a:tr>
              <a:tr h="370840">
                <a:tc>
                  <a:txBody>
                    <a:bodyPr/>
                    <a:lstStyle/>
                    <a:p>
                      <a:r>
                        <a:rPr lang="en-US"/>
                        <a:t>6</a:t>
                      </a:r>
                    </a:p>
                  </a:txBody>
                  <a:tcPr/>
                </a:tc>
                <a:tc>
                  <a:txBody>
                    <a:bodyPr/>
                    <a:lstStyle/>
                    <a:p>
                      <a:r>
                        <a:rPr lang="en-US"/>
                        <a:t>Tính toán tiền hóa</a:t>
                      </a:r>
                    </a:p>
                  </a:txBody>
                  <a:tcPr/>
                </a:tc>
                <a:tc>
                  <a:txBody>
                    <a:bodyPr/>
                    <a:lstStyle/>
                    <a:p>
                      <a:r>
                        <a:rPr lang="en-US"/>
                        <a:t>Chapter 17, 389 – 404</a:t>
                      </a:r>
                    </a:p>
                  </a:txBody>
                  <a:tcPr/>
                </a:tc>
                <a:extLst>
                  <a:ext uri="{0D108BD9-81ED-4DB2-BD59-A6C34878D82A}">
                    <a16:rowId xmlns:a16="http://schemas.microsoft.com/office/drawing/2014/main" val="2204645379"/>
                  </a:ext>
                </a:extLst>
              </a:tr>
              <a:tr h="370840">
                <a:tc>
                  <a:txBody>
                    <a:bodyPr/>
                    <a:lstStyle/>
                    <a:p>
                      <a:r>
                        <a:rPr lang="en-US"/>
                        <a:t>7</a:t>
                      </a:r>
                    </a:p>
                  </a:txBody>
                  <a:tcPr/>
                </a:tc>
                <a:tc>
                  <a:txBody>
                    <a:bodyPr/>
                    <a:lstStyle/>
                    <a:p>
                      <a:r>
                        <a:rPr lang="en-US"/>
                        <a:t>Tính toán tiến hóa – Giải thuật di truyền</a:t>
                      </a:r>
                    </a:p>
                  </a:txBody>
                  <a:tcPr/>
                </a:tc>
                <a:tc>
                  <a:txBody>
                    <a:bodyPr/>
                    <a:lstStyle/>
                    <a:p>
                      <a:r>
                        <a:rPr lang="en-US"/>
                        <a:t>Chapter 17</a:t>
                      </a:r>
                    </a:p>
                  </a:txBody>
                  <a:tcPr/>
                </a:tc>
                <a:extLst>
                  <a:ext uri="{0D108BD9-81ED-4DB2-BD59-A6C34878D82A}">
                    <a16:rowId xmlns:a16="http://schemas.microsoft.com/office/drawing/2014/main" val="169283613"/>
                  </a:ext>
                </a:extLst>
              </a:tr>
              <a:tr h="370840">
                <a:tc>
                  <a:txBody>
                    <a:bodyPr/>
                    <a:lstStyle/>
                    <a:p>
                      <a:r>
                        <a:rPr lang="en-US"/>
                        <a:t>8</a:t>
                      </a:r>
                    </a:p>
                  </a:txBody>
                  <a:tcPr/>
                </a:tc>
                <a:tc>
                  <a:txBody>
                    <a:bodyPr/>
                    <a:lstStyle/>
                    <a:p>
                      <a:r>
                        <a:rPr lang="en-US"/>
                        <a:t>Báo cáo bài tập lớn</a:t>
                      </a:r>
                    </a:p>
                  </a:txBody>
                  <a:tcPr/>
                </a:tc>
                <a:tc>
                  <a:txBody>
                    <a:bodyPr/>
                    <a:lstStyle/>
                    <a:p>
                      <a:r>
                        <a:rPr lang="en-US"/>
                        <a:t>Chọn 1 ứng dụng</a:t>
                      </a:r>
                    </a:p>
                  </a:txBody>
                  <a:tcPr/>
                </a:tc>
                <a:extLst>
                  <a:ext uri="{0D108BD9-81ED-4DB2-BD59-A6C34878D82A}">
                    <a16:rowId xmlns:a16="http://schemas.microsoft.com/office/drawing/2014/main" val="1956003200"/>
                  </a:ext>
                </a:extLst>
              </a:tr>
              <a:tr h="370840">
                <a:tc>
                  <a:txBody>
                    <a:bodyPr/>
                    <a:lstStyle/>
                    <a:p>
                      <a:r>
                        <a:rPr lang="en-US"/>
                        <a:t>9</a:t>
                      </a:r>
                    </a:p>
                  </a:txBody>
                  <a:tcPr/>
                </a:tc>
                <a:tc>
                  <a:txBody>
                    <a:bodyPr/>
                    <a:lstStyle/>
                    <a:p>
                      <a:r>
                        <a:rPr lang="en-US"/>
                        <a:t>Báo cáo bài tập lớn</a:t>
                      </a:r>
                    </a:p>
                  </a:txBody>
                  <a:tcPr/>
                </a:tc>
                <a:tc>
                  <a:txBody>
                    <a:bodyPr/>
                    <a:lstStyle/>
                    <a:p>
                      <a:r>
                        <a:rPr lang="en-US"/>
                        <a:t>Chọn 1 ứng dụng</a:t>
                      </a:r>
                    </a:p>
                  </a:txBody>
                  <a:tcPr/>
                </a:tc>
                <a:extLst>
                  <a:ext uri="{0D108BD9-81ED-4DB2-BD59-A6C34878D82A}">
                    <a16:rowId xmlns:a16="http://schemas.microsoft.com/office/drawing/2014/main" val="766154115"/>
                  </a:ext>
                </a:extLst>
              </a:tr>
              <a:tr h="370840">
                <a:tc>
                  <a:txBody>
                    <a:bodyPr/>
                    <a:lstStyle/>
                    <a:p>
                      <a:r>
                        <a:rPr lang="en-US"/>
                        <a:t>10</a:t>
                      </a:r>
                    </a:p>
                  </a:txBody>
                  <a:tcPr/>
                </a:tc>
                <a:tc>
                  <a:txBody>
                    <a:bodyPr/>
                    <a:lstStyle/>
                    <a:p>
                      <a:r>
                        <a:rPr lang="en-US"/>
                        <a:t>Báo cáo bài tập lớn</a:t>
                      </a:r>
                    </a:p>
                  </a:txBody>
                  <a:tcPr/>
                </a:tc>
                <a:tc>
                  <a:txBody>
                    <a:bodyPr/>
                    <a:lstStyle/>
                    <a:p>
                      <a:r>
                        <a:rPr lang="en-US"/>
                        <a:t>Chọn 1 ứng dụng</a:t>
                      </a:r>
                    </a:p>
                  </a:txBody>
                  <a:tcPr/>
                </a:tc>
                <a:extLst>
                  <a:ext uri="{0D108BD9-81ED-4DB2-BD59-A6C34878D82A}">
                    <a16:rowId xmlns:a16="http://schemas.microsoft.com/office/drawing/2014/main" val="1241057962"/>
                  </a:ext>
                </a:extLst>
              </a:tr>
              <a:tr h="370840">
                <a:tc>
                  <a:txBody>
                    <a:bodyPr/>
                    <a:lstStyle/>
                    <a:p>
                      <a:r>
                        <a:rPr lang="en-US"/>
                        <a:t>11</a:t>
                      </a:r>
                    </a:p>
                  </a:txBody>
                  <a:tcPr/>
                </a:tc>
                <a:tc>
                  <a:txBody>
                    <a:bodyPr/>
                    <a:lstStyle/>
                    <a:p>
                      <a:r>
                        <a:rPr lang="en-US"/>
                        <a:t>Báo cáo bài tập lớn</a:t>
                      </a:r>
                    </a:p>
                  </a:txBody>
                  <a:tcPr/>
                </a:tc>
                <a:tc>
                  <a:txBody>
                    <a:bodyPr/>
                    <a:lstStyle/>
                    <a:p>
                      <a:r>
                        <a:rPr lang="en-US"/>
                        <a:t>Chọn 1 ứng dụng</a:t>
                      </a:r>
                    </a:p>
                  </a:txBody>
                  <a:tcPr/>
                </a:tc>
                <a:extLst>
                  <a:ext uri="{0D108BD9-81ED-4DB2-BD59-A6C34878D82A}">
                    <a16:rowId xmlns:a16="http://schemas.microsoft.com/office/drawing/2014/main" val="3668162694"/>
                  </a:ext>
                </a:extLst>
              </a:tr>
            </a:tbl>
          </a:graphicData>
        </a:graphic>
      </p:graphicFrame>
    </p:spTree>
    <p:extLst>
      <p:ext uri="{BB962C8B-B14F-4D97-AF65-F5344CB8AC3E}">
        <p14:creationId xmlns:p14="http://schemas.microsoft.com/office/powerpoint/2010/main" val="45954122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C311E2-5284-432C-7362-78C6B880B890}"/>
              </a:ext>
            </a:extLst>
          </p:cNvPr>
          <p:cNvSpPr>
            <a:spLocks noGrp="1"/>
          </p:cNvSpPr>
          <p:nvPr>
            <p:ph type="title"/>
          </p:nvPr>
        </p:nvSpPr>
        <p:spPr/>
        <p:txBody>
          <a:bodyPr/>
          <a:lstStyle/>
          <a:p>
            <a:pPr algn="ctr"/>
            <a:r>
              <a:rPr lang="en-US"/>
              <a:t>Tính toán mềm</a:t>
            </a:r>
          </a:p>
        </p:txBody>
      </p:sp>
      <p:sp>
        <p:nvSpPr>
          <p:cNvPr id="3" name="Content Placeholder 2">
            <a:extLst>
              <a:ext uri="{FF2B5EF4-FFF2-40B4-BE49-F238E27FC236}">
                <a16:creationId xmlns:a16="http://schemas.microsoft.com/office/drawing/2014/main" id="{FBA34197-C366-8A34-CFBE-523160305A84}"/>
              </a:ext>
            </a:extLst>
          </p:cNvPr>
          <p:cNvSpPr>
            <a:spLocks noGrp="1"/>
          </p:cNvSpPr>
          <p:nvPr>
            <p:ph idx="1"/>
          </p:nvPr>
        </p:nvSpPr>
        <p:spPr/>
        <p:txBody>
          <a:bodyPr>
            <a:normAutofit/>
          </a:bodyPr>
          <a:lstStyle/>
          <a:p>
            <a:r>
              <a:rPr lang="en-US"/>
              <a:t>Tính</a:t>
            </a:r>
            <a:r>
              <a:rPr lang="vi-VN"/>
              <a:t> toán mềm là việc sử dụng </a:t>
            </a:r>
            <a:r>
              <a:rPr lang="vi-VN">
                <a:solidFill>
                  <a:srgbClr val="C00000"/>
                </a:solidFill>
              </a:rPr>
              <a:t>các phép tính gần đúng </a:t>
            </a:r>
            <a:r>
              <a:rPr lang="vi-VN"/>
              <a:t>để cung cấp các giải pháp không chính xác nhưng hiệu quả cho các vấn đề tính toán phức tạp.</a:t>
            </a:r>
          </a:p>
          <a:p>
            <a:r>
              <a:rPr lang="vi-VN"/>
              <a:t>Phương pháp này cho phép giải quyết những vấn đề </a:t>
            </a:r>
            <a:r>
              <a:rPr lang="vi-VN">
                <a:solidFill>
                  <a:srgbClr val="C00000"/>
                </a:solidFill>
              </a:rPr>
              <a:t>không thể giải quyết được hoặc quá tốn thời gian</a:t>
            </a:r>
            <a:r>
              <a:rPr lang="vi-VN"/>
              <a:t> để giải quyết bằng phần cứng hiện tại.</a:t>
            </a:r>
          </a:p>
          <a:p>
            <a:r>
              <a:rPr lang="en-US"/>
              <a:t>Tính toán </a:t>
            </a:r>
            <a:r>
              <a:rPr lang="vi-VN"/>
              <a:t>mềm đôi khi còn được gọi là trí thông minh tính toán.</a:t>
            </a:r>
          </a:p>
          <a:p>
            <a:r>
              <a:rPr lang="vi-VN"/>
              <a:t>Với tư cách là </a:t>
            </a:r>
            <a:r>
              <a:rPr lang="en-US">
                <a:solidFill>
                  <a:srgbClr val="C00000"/>
                </a:solidFill>
              </a:rPr>
              <a:t>mô hình</a:t>
            </a:r>
            <a:r>
              <a:rPr lang="vi-VN">
                <a:solidFill>
                  <a:srgbClr val="C00000"/>
                </a:solidFill>
              </a:rPr>
              <a:t> </a:t>
            </a:r>
            <a:r>
              <a:rPr lang="en-US">
                <a:solidFill>
                  <a:srgbClr val="C00000"/>
                </a:solidFill>
              </a:rPr>
              <a:t>như</a:t>
            </a:r>
            <a:r>
              <a:rPr lang="vi-VN">
                <a:solidFill>
                  <a:srgbClr val="C00000"/>
                </a:solidFill>
              </a:rPr>
              <a:t> trí óc con người</a:t>
            </a:r>
            <a:r>
              <a:rPr lang="vi-VN"/>
              <a:t>, </a:t>
            </a:r>
            <a:r>
              <a:rPr lang="en-US"/>
              <a:t>tính</a:t>
            </a:r>
            <a:r>
              <a:rPr lang="vi-VN"/>
              <a:t> toán mềm có thể chấp nhận những sự thật không trọn vẹn, sự không chắc chắn, sự thiếu chính xác và sự gần đúng, không giống như các mô hình </a:t>
            </a:r>
            <a:r>
              <a:rPr lang="en-US"/>
              <a:t>tính</a:t>
            </a:r>
            <a:r>
              <a:rPr lang="vi-VN"/>
              <a:t> toán truyền thống.</a:t>
            </a:r>
          </a:p>
          <a:p>
            <a:r>
              <a:rPr lang="vi-VN"/>
              <a:t>Khả năng của</a:t>
            </a:r>
            <a:r>
              <a:rPr lang="en-US"/>
              <a:t> tính</a:t>
            </a:r>
            <a:r>
              <a:rPr lang="vi-VN"/>
              <a:t> toán mềm cho phép các nhà nghiên cứu tiếp cận một số vấn đề mà </a:t>
            </a:r>
            <a:r>
              <a:rPr lang="en-US">
                <a:solidFill>
                  <a:srgbClr val="C00000"/>
                </a:solidFill>
              </a:rPr>
              <a:t>tính</a:t>
            </a:r>
            <a:r>
              <a:rPr lang="vi-VN">
                <a:solidFill>
                  <a:srgbClr val="C00000"/>
                </a:solidFill>
              </a:rPr>
              <a:t> toán truyền thống không thể xử lý được.</a:t>
            </a:r>
            <a:endParaRPr lang="en-US">
              <a:solidFill>
                <a:srgbClr val="C00000"/>
              </a:solidFill>
            </a:endParaRPr>
          </a:p>
        </p:txBody>
      </p:sp>
    </p:spTree>
    <p:extLst>
      <p:ext uri="{BB962C8B-B14F-4D97-AF65-F5344CB8AC3E}">
        <p14:creationId xmlns:p14="http://schemas.microsoft.com/office/powerpoint/2010/main" val="20030521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3DA7927-56E9-9B57-48AD-19EDB756956C}"/>
              </a:ext>
            </a:extLst>
          </p:cNvPr>
          <p:cNvSpPr>
            <a:spLocks noGrp="1"/>
          </p:cNvSpPr>
          <p:nvPr>
            <p:ph type="title"/>
          </p:nvPr>
        </p:nvSpPr>
        <p:spPr/>
        <p:txBody>
          <a:bodyPr/>
          <a:lstStyle/>
          <a:p>
            <a:pPr algn="ctr"/>
            <a:r>
              <a:rPr lang="en-US"/>
              <a:t>Tính toán mềm</a:t>
            </a:r>
          </a:p>
        </p:txBody>
      </p:sp>
      <p:sp>
        <p:nvSpPr>
          <p:cNvPr id="3" name="Content Placeholder 2">
            <a:extLst>
              <a:ext uri="{FF2B5EF4-FFF2-40B4-BE49-F238E27FC236}">
                <a16:creationId xmlns:a16="http://schemas.microsoft.com/office/drawing/2014/main" id="{2A49B09E-BD2C-2E42-6D32-FBBAEDE74BC1}"/>
              </a:ext>
            </a:extLst>
          </p:cNvPr>
          <p:cNvSpPr>
            <a:spLocks noGrp="1"/>
          </p:cNvSpPr>
          <p:nvPr>
            <p:ph idx="1"/>
          </p:nvPr>
        </p:nvSpPr>
        <p:spPr/>
        <p:txBody>
          <a:bodyPr>
            <a:normAutofit/>
          </a:bodyPr>
          <a:lstStyle/>
          <a:p>
            <a:r>
              <a:rPr lang="vi-VN"/>
              <a:t>Tính toán mềm khác với tính toán thông thường (cứng) ở chỗ, không giống như tính toán</a:t>
            </a:r>
            <a:r>
              <a:rPr lang="en-US"/>
              <a:t> cứng</a:t>
            </a:r>
            <a:r>
              <a:rPr lang="vi-VN"/>
              <a:t>, nó có </a:t>
            </a:r>
            <a:r>
              <a:rPr lang="vi-VN">
                <a:solidFill>
                  <a:srgbClr val="C00000"/>
                </a:solidFill>
              </a:rPr>
              <a:t>thể chấp nhận sự không chính xác, không chắc chắn, sự thật một phần và tính gần đúng.</a:t>
            </a:r>
          </a:p>
          <a:p>
            <a:r>
              <a:rPr lang="vi-VN"/>
              <a:t>Trên thực tế, </a:t>
            </a:r>
            <a:r>
              <a:rPr lang="vi-VN">
                <a:solidFill>
                  <a:srgbClr val="C00000"/>
                </a:solidFill>
              </a:rPr>
              <a:t>mô hình</a:t>
            </a:r>
            <a:r>
              <a:rPr lang="en-US">
                <a:solidFill>
                  <a:srgbClr val="C00000"/>
                </a:solidFill>
              </a:rPr>
              <a:t> mẫu</a:t>
            </a:r>
            <a:r>
              <a:rPr lang="vi-VN">
                <a:solidFill>
                  <a:srgbClr val="C00000"/>
                </a:solidFill>
              </a:rPr>
              <a:t> cho </a:t>
            </a:r>
            <a:r>
              <a:rPr lang="en-US">
                <a:solidFill>
                  <a:srgbClr val="C00000"/>
                </a:solidFill>
              </a:rPr>
              <a:t>tính</a:t>
            </a:r>
            <a:r>
              <a:rPr lang="vi-VN">
                <a:solidFill>
                  <a:srgbClr val="C00000"/>
                </a:solidFill>
              </a:rPr>
              <a:t> toán mềm chính là trí óc con người.</a:t>
            </a:r>
          </a:p>
          <a:p>
            <a:r>
              <a:rPr lang="vi-VN"/>
              <a:t>Nó </a:t>
            </a:r>
            <a:r>
              <a:rPr lang="vi-VN">
                <a:solidFill>
                  <a:srgbClr val="C00000"/>
                </a:solidFill>
              </a:rPr>
              <a:t>không yêu cầu bất kỳ mô hình toán học nào để giải quyết bất kỳ vấn đề nào</a:t>
            </a:r>
          </a:p>
          <a:p>
            <a:r>
              <a:rPr lang="vi-VN"/>
              <a:t>Nó </a:t>
            </a:r>
            <a:r>
              <a:rPr lang="vi-VN">
                <a:solidFill>
                  <a:srgbClr val="C00000"/>
                </a:solidFill>
              </a:rPr>
              <a:t>đưa ra các giải pháp khác nhau khi chúng ta giải quyết một vấn đề có một đầu vào theo thời gian</a:t>
            </a:r>
          </a:p>
          <a:p>
            <a:r>
              <a:rPr lang="vi-VN">
                <a:solidFill>
                  <a:srgbClr val="C00000"/>
                </a:solidFill>
              </a:rPr>
              <a:t>Sử dụng một số phương pháp lấy cảm hứng từ sinh học</a:t>
            </a:r>
            <a:r>
              <a:rPr lang="vi-VN"/>
              <a:t> như di truyền học, tiến hóa, </a:t>
            </a:r>
            <a:r>
              <a:rPr lang="en-US"/>
              <a:t>bầy đàn</a:t>
            </a:r>
            <a:r>
              <a:rPr lang="vi-VN"/>
              <a:t>, hệ thần kinh của con người, v.v.</a:t>
            </a:r>
          </a:p>
          <a:p>
            <a:r>
              <a:rPr lang="vi-VN">
                <a:solidFill>
                  <a:srgbClr val="C00000"/>
                </a:solidFill>
              </a:rPr>
              <a:t>Có tính thích nghi.</a:t>
            </a:r>
            <a:endParaRPr lang="en-US">
              <a:solidFill>
                <a:srgbClr val="C00000"/>
              </a:solidFill>
            </a:endParaRPr>
          </a:p>
        </p:txBody>
      </p:sp>
    </p:spTree>
    <p:extLst>
      <p:ext uri="{BB962C8B-B14F-4D97-AF65-F5344CB8AC3E}">
        <p14:creationId xmlns:p14="http://schemas.microsoft.com/office/powerpoint/2010/main" val="186467432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53E3BD-01DF-C42C-D92D-2557B26CF099}"/>
              </a:ext>
            </a:extLst>
          </p:cNvPr>
          <p:cNvSpPr>
            <a:spLocks noGrp="1"/>
          </p:cNvSpPr>
          <p:nvPr>
            <p:ph type="title"/>
          </p:nvPr>
        </p:nvSpPr>
        <p:spPr/>
        <p:txBody>
          <a:bodyPr/>
          <a:lstStyle/>
          <a:p>
            <a:r>
              <a:rPr lang="en-US"/>
              <a:t>Một số đặc điểm trong tính toán mềm</a:t>
            </a:r>
          </a:p>
        </p:txBody>
      </p:sp>
      <p:sp>
        <p:nvSpPr>
          <p:cNvPr id="3" name="Content Placeholder 2">
            <a:extLst>
              <a:ext uri="{FF2B5EF4-FFF2-40B4-BE49-F238E27FC236}">
                <a16:creationId xmlns:a16="http://schemas.microsoft.com/office/drawing/2014/main" id="{F5594961-A90E-FBB9-22C8-9178A6BAF2C7}"/>
              </a:ext>
            </a:extLst>
          </p:cNvPr>
          <p:cNvSpPr>
            <a:spLocks noGrp="1"/>
          </p:cNvSpPr>
          <p:nvPr>
            <p:ph idx="1"/>
          </p:nvPr>
        </p:nvSpPr>
        <p:spPr/>
        <p:txBody>
          <a:bodyPr>
            <a:normAutofit/>
          </a:bodyPr>
          <a:lstStyle/>
          <a:p>
            <a:r>
              <a:rPr lang="en-US" sz="2400">
                <a:solidFill>
                  <a:srgbClr val="C00000"/>
                </a:solidFill>
              </a:rPr>
              <a:t>K</a:t>
            </a:r>
            <a:r>
              <a:rPr lang="vi-VN" sz="2400">
                <a:solidFill>
                  <a:srgbClr val="C00000"/>
                </a:solidFill>
              </a:rPr>
              <a:t>hả năng </a:t>
            </a:r>
            <a:r>
              <a:rPr lang="en-US" sz="2400">
                <a:solidFill>
                  <a:srgbClr val="C00000"/>
                </a:solidFill>
              </a:rPr>
              <a:t>chấp nhận</a:t>
            </a:r>
            <a:r>
              <a:rPr lang="vi-VN" sz="2400">
                <a:solidFill>
                  <a:srgbClr val="C00000"/>
                </a:solidFill>
              </a:rPr>
              <a:t> độ không chính xác: </a:t>
            </a:r>
            <a:r>
              <a:rPr lang="vi-VN" sz="2400"/>
              <a:t>kết quả thu được khi sử dụng tính</a:t>
            </a:r>
            <a:r>
              <a:rPr lang="en-US" sz="2400"/>
              <a:t> toán</a:t>
            </a:r>
            <a:r>
              <a:rPr lang="vi-VN" sz="2400"/>
              <a:t> mềm không chính xác.</a:t>
            </a:r>
          </a:p>
          <a:p>
            <a:r>
              <a:rPr lang="en-US" sz="2400">
                <a:solidFill>
                  <a:srgbClr val="C00000"/>
                </a:solidFill>
              </a:rPr>
              <a:t>S</a:t>
            </a:r>
            <a:r>
              <a:rPr lang="vi-VN" sz="2400">
                <a:solidFill>
                  <a:srgbClr val="C00000"/>
                </a:solidFill>
              </a:rPr>
              <a:t>ự không chắc chắn</a:t>
            </a:r>
            <a:r>
              <a:rPr lang="vi-VN" sz="2400"/>
              <a:t>: thuật toán tính toán mềm có thể đưa ra những kết quả khác nhau mỗi lần cho cùng một vấn đề.</a:t>
            </a:r>
          </a:p>
          <a:p>
            <a:r>
              <a:rPr lang="en-US" sz="2400">
                <a:solidFill>
                  <a:srgbClr val="C00000"/>
                </a:solidFill>
              </a:rPr>
              <a:t>Tính mạnh mẽ</a:t>
            </a:r>
            <a:r>
              <a:rPr lang="vi-VN" sz="2400"/>
              <a:t>: thuật toán tính toán mềm có thể xử lý mọi loại nhiễu đầu vào</a:t>
            </a:r>
          </a:p>
          <a:p>
            <a:r>
              <a:rPr lang="en-US" sz="2400">
                <a:solidFill>
                  <a:srgbClr val="C00000"/>
                </a:solidFill>
              </a:rPr>
              <a:t>C</a:t>
            </a:r>
            <a:r>
              <a:rPr lang="vi-VN" sz="2400">
                <a:solidFill>
                  <a:srgbClr val="C00000"/>
                </a:solidFill>
              </a:rPr>
              <a:t>hi phí giải pháp thấp</a:t>
            </a:r>
            <a:r>
              <a:rPr lang="vi-VN" sz="2400"/>
              <a:t>: </a:t>
            </a:r>
            <a:r>
              <a:rPr lang="en-US" sz="2400"/>
              <a:t>tính </a:t>
            </a:r>
            <a:r>
              <a:rPr lang="vi-VN" sz="2400"/>
              <a:t>toán mềm giúp giải quyết một số vấn đề có thể rất tốn kém về mặt tính toán nếu giải quyết bằng </a:t>
            </a:r>
            <a:r>
              <a:rPr lang="en-US" sz="2400"/>
              <a:t>tính</a:t>
            </a:r>
            <a:r>
              <a:rPr lang="vi-VN" sz="2400"/>
              <a:t> toán </a:t>
            </a:r>
            <a:r>
              <a:rPr lang="en-US" sz="2400"/>
              <a:t>cứng</a:t>
            </a:r>
            <a:r>
              <a:rPr lang="vi-VN" sz="2400"/>
              <a:t>.</a:t>
            </a:r>
            <a:endParaRPr lang="en-US" sz="2400"/>
          </a:p>
        </p:txBody>
      </p:sp>
    </p:spTree>
    <p:extLst>
      <p:ext uri="{BB962C8B-B14F-4D97-AF65-F5344CB8AC3E}">
        <p14:creationId xmlns:p14="http://schemas.microsoft.com/office/powerpoint/2010/main" val="346386811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D6E45D-1087-6B5E-90BE-51D9BF85BE3F}"/>
              </a:ext>
            </a:extLst>
          </p:cNvPr>
          <p:cNvSpPr>
            <a:spLocks noGrp="1"/>
          </p:cNvSpPr>
          <p:nvPr>
            <p:ph type="title"/>
          </p:nvPr>
        </p:nvSpPr>
        <p:spPr/>
        <p:txBody>
          <a:bodyPr/>
          <a:lstStyle/>
          <a:p>
            <a:r>
              <a:rPr lang="en-US"/>
              <a:t>Ưu điểm của tính toán mềm</a:t>
            </a:r>
          </a:p>
        </p:txBody>
      </p:sp>
      <p:sp>
        <p:nvSpPr>
          <p:cNvPr id="3" name="Content Placeholder 2">
            <a:extLst>
              <a:ext uri="{FF2B5EF4-FFF2-40B4-BE49-F238E27FC236}">
                <a16:creationId xmlns:a16="http://schemas.microsoft.com/office/drawing/2014/main" id="{1BB855E0-AFAF-ED0E-5392-34D00B9D01E1}"/>
              </a:ext>
            </a:extLst>
          </p:cNvPr>
          <p:cNvSpPr>
            <a:spLocks noGrp="1"/>
          </p:cNvSpPr>
          <p:nvPr>
            <p:ph idx="1"/>
          </p:nvPr>
        </p:nvSpPr>
        <p:spPr/>
        <p:txBody>
          <a:bodyPr>
            <a:normAutofit/>
          </a:bodyPr>
          <a:lstStyle/>
          <a:p>
            <a:r>
              <a:rPr lang="vi-VN"/>
              <a:t>Vì các phương pháp tính toán mềm </a:t>
            </a:r>
            <a:r>
              <a:rPr lang="vi-VN">
                <a:solidFill>
                  <a:srgbClr val="C00000"/>
                </a:solidFill>
              </a:rPr>
              <a:t>không yêu cầu công thức toán học </a:t>
            </a:r>
            <a:r>
              <a:rPr lang="en-US">
                <a:solidFill>
                  <a:srgbClr val="C00000"/>
                </a:solidFill>
              </a:rPr>
              <a:t>liên quan trong phạm vi </a:t>
            </a:r>
            <a:r>
              <a:rPr lang="vi-VN">
                <a:solidFill>
                  <a:srgbClr val="C00000"/>
                </a:solidFill>
              </a:rPr>
              <a:t>rộng</a:t>
            </a:r>
            <a:r>
              <a:rPr lang="vi-VN"/>
              <a:t> đến vấn đề nên có thể giảm nhu cầu về kiến ​​thức rõ ràng trong một lĩnh vực cụ thể.</a:t>
            </a:r>
          </a:p>
          <a:p>
            <a:r>
              <a:rPr lang="vi-VN"/>
              <a:t>Các công cụ này có thể </a:t>
            </a:r>
            <a:r>
              <a:rPr lang="vi-VN">
                <a:solidFill>
                  <a:srgbClr val="C00000"/>
                </a:solidFill>
              </a:rPr>
              <a:t>xử lý nhiều biến </a:t>
            </a:r>
            <a:r>
              <a:rPr lang="vi-VN"/>
              <a:t>cùng lúc.</a:t>
            </a:r>
          </a:p>
          <a:p>
            <a:r>
              <a:rPr lang="vi-VN"/>
              <a:t>Đối với các bài toán tối ưu hóa, </a:t>
            </a:r>
            <a:r>
              <a:rPr lang="vi-VN">
                <a:solidFill>
                  <a:srgbClr val="C00000"/>
                </a:solidFill>
              </a:rPr>
              <a:t>có thể ngăn chặn các giải pháp rơi vào giá trị cực tiểu cục bộ </a:t>
            </a:r>
            <a:r>
              <a:rPr lang="vi-VN"/>
              <a:t>bằng cách sử dụng các chiến lược tối ưu hóa toàn cục.</a:t>
            </a:r>
          </a:p>
          <a:p>
            <a:r>
              <a:rPr lang="vi-VN"/>
              <a:t>Những kỹ thuật này </a:t>
            </a:r>
            <a:r>
              <a:rPr lang="vi-VN">
                <a:solidFill>
                  <a:srgbClr val="C00000"/>
                </a:solidFill>
              </a:rPr>
              <a:t>phần lớn đều tiết kiệm chi phí.</a:t>
            </a:r>
          </a:p>
          <a:p>
            <a:r>
              <a:rPr lang="vi-VN">
                <a:solidFill>
                  <a:srgbClr val="C00000"/>
                </a:solidFill>
              </a:rPr>
              <a:t>Sự phụ thuộc vào các gói mô phỏng truyền thống </a:t>
            </a:r>
            <a:r>
              <a:rPr lang="en-US">
                <a:solidFill>
                  <a:srgbClr val="C00000"/>
                </a:solidFill>
              </a:rPr>
              <a:t>tốn kém</a:t>
            </a:r>
            <a:r>
              <a:rPr lang="vi-VN">
                <a:solidFill>
                  <a:srgbClr val="C00000"/>
                </a:solidFill>
              </a:rPr>
              <a:t> có thể được giảm bớt ở một mức độ nào </a:t>
            </a:r>
            <a:r>
              <a:rPr lang="vi-VN"/>
              <a:t>đó bằng cách lai ghép hiệu quả các phương pháp tính toán mềm.</a:t>
            </a:r>
          </a:p>
          <a:p>
            <a:r>
              <a:rPr lang="vi-VN"/>
              <a:t>Những phương pháp này thường </a:t>
            </a:r>
            <a:r>
              <a:rPr lang="vi-VN">
                <a:solidFill>
                  <a:srgbClr val="C00000"/>
                </a:solidFill>
              </a:rPr>
              <a:t>có tính thích ứng và có khả năng mở rộng.</a:t>
            </a:r>
            <a:endParaRPr lang="en-US">
              <a:solidFill>
                <a:srgbClr val="C00000"/>
              </a:solidFill>
            </a:endParaRPr>
          </a:p>
        </p:txBody>
      </p:sp>
    </p:spTree>
    <p:extLst>
      <p:ext uri="{BB962C8B-B14F-4D97-AF65-F5344CB8AC3E}">
        <p14:creationId xmlns:p14="http://schemas.microsoft.com/office/powerpoint/2010/main" val="25926975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E794D99-CF56-9BE7-B4F9-467CF39650BC}"/>
              </a:ext>
            </a:extLst>
          </p:cNvPr>
          <p:cNvSpPr>
            <a:spLocks noGrp="1"/>
          </p:cNvSpPr>
          <p:nvPr>
            <p:ph type="title"/>
          </p:nvPr>
        </p:nvSpPr>
        <p:spPr/>
        <p:txBody>
          <a:bodyPr/>
          <a:lstStyle/>
          <a:p>
            <a:r>
              <a:rPr lang="en-US"/>
              <a:t>Ứng dụng của tính toán mềm</a:t>
            </a:r>
          </a:p>
        </p:txBody>
      </p:sp>
      <p:sp>
        <p:nvSpPr>
          <p:cNvPr id="3" name="Content Placeholder 2">
            <a:extLst>
              <a:ext uri="{FF2B5EF4-FFF2-40B4-BE49-F238E27FC236}">
                <a16:creationId xmlns:a16="http://schemas.microsoft.com/office/drawing/2014/main" id="{1AEF97AE-6D76-85E6-227E-71D10A5F4957}"/>
              </a:ext>
            </a:extLst>
          </p:cNvPr>
          <p:cNvSpPr>
            <a:spLocks noGrp="1"/>
          </p:cNvSpPr>
          <p:nvPr>
            <p:ph idx="1"/>
          </p:nvPr>
        </p:nvSpPr>
        <p:spPr/>
        <p:txBody>
          <a:bodyPr>
            <a:normAutofit/>
          </a:bodyPr>
          <a:lstStyle/>
          <a:p>
            <a:r>
              <a:rPr lang="vi-VN"/>
              <a:t>Xử lý hình ảnh</a:t>
            </a:r>
            <a:r>
              <a:rPr lang="en-US"/>
              <a:t> (Image processing)</a:t>
            </a:r>
            <a:endParaRPr lang="vi-VN"/>
          </a:p>
          <a:p>
            <a:r>
              <a:rPr lang="vi-VN"/>
              <a:t>Nén dữ liệu</a:t>
            </a:r>
            <a:r>
              <a:rPr lang="en-US"/>
              <a:t> (Data compression)</a:t>
            </a:r>
            <a:endParaRPr lang="vi-VN"/>
          </a:p>
          <a:p>
            <a:r>
              <a:rPr lang="vi-VN"/>
              <a:t>Điều khiển logic mờ</a:t>
            </a:r>
            <a:r>
              <a:rPr lang="en-US"/>
              <a:t> (Fuzzy logic control)</a:t>
            </a:r>
            <a:endParaRPr lang="vi-VN"/>
          </a:p>
          <a:p>
            <a:r>
              <a:rPr lang="vi-VN"/>
              <a:t>Hệ thống tự động và sản xuất</a:t>
            </a:r>
            <a:r>
              <a:rPr lang="en-US"/>
              <a:t> (Automative systems and Manufacfuring)</a:t>
            </a:r>
            <a:endParaRPr lang="vi-VN"/>
          </a:p>
          <a:p>
            <a:r>
              <a:rPr lang="vi-VN"/>
              <a:t>Hệ thống thần kinh mờ</a:t>
            </a:r>
            <a:r>
              <a:rPr lang="en-US"/>
              <a:t> (Neuro-fuzzy systems)</a:t>
            </a:r>
            <a:endParaRPr lang="vi-VN"/>
          </a:p>
          <a:p>
            <a:r>
              <a:rPr lang="vi-VN"/>
              <a:t>Hệ thống hỗ trợ quyết định</a:t>
            </a:r>
            <a:r>
              <a:rPr lang="en-US"/>
              <a:t> (Decision-support systems)</a:t>
            </a:r>
            <a:endParaRPr lang="vi-VN"/>
          </a:p>
          <a:p>
            <a:r>
              <a:rPr lang="en-US"/>
              <a:t>H</a:t>
            </a:r>
            <a:r>
              <a:rPr lang="vi-VN"/>
              <a:t>ệ thống</a:t>
            </a:r>
            <a:r>
              <a:rPr lang="en-US"/>
              <a:t> điều khiển (Systems Control)</a:t>
            </a:r>
            <a:endParaRPr lang="vi-VN"/>
          </a:p>
          <a:p>
            <a:r>
              <a:rPr lang="vi-VN"/>
              <a:t>Dự đoán</a:t>
            </a:r>
            <a:r>
              <a:rPr lang="en-US"/>
              <a:t> (Prediction)</a:t>
            </a:r>
            <a:endParaRPr lang="vi-VN"/>
          </a:p>
          <a:p>
            <a:r>
              <a:rPr lang="vi-VN"/>
              <a:t>và nhiều hơn nữa</a:t>
            </a:r>
            <a:endParaRPr lang="en-US"/>
          </a:p>
        </p:txBody>
      </p:sp>
    </p:spTree>
    <p:extLst>
      <p:ext uri="{BB962C8B-B14F-4D97-AF65-F5344CB8AC3E}">
        <p14:creationId xmlns:p14="http://schemas.microsoft.com/office/powerpoint/2010/main" val="314736225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7C5FB7D-F791-44A0-CB31-5F2FEFAF7EBD}"/>
              </a:ext>
            </a:extLst>
          </p:cNvPr>
          <p:cNvSpPr>
            <a:spLocks noGrp="1"/>
          </p:cNvSpPr>
          <p:nvPr>
            <p:ph type="title"/>
          </p:nvPr>
        </p:nvSpPr>
        <p:spPr/>
        <p:txBody>
          <a:bodyPr/>
          <a:lstStyle/>
          <a:p>
            <a:r>
              <a:rPr lang="en-US"/>
              <a:t>Tính toán cứng (Hard computing)</a:t>
            </a:r>
          </a:p>
        </p:txBody>
      </p:sp>
      <p:sp>
        <p:nvSpPr>
          <p:cNvPr id="3" name="Content Placeholder 2">
            <a:extLst>
              <a:ext uri="{FF2B5EF4-FFF2-40B4-BE49-F238E27FC236}">
                <a16:creationId xmlns:a16="http://schemas.microsoft.com/office/drawing/2014/main" id="{2B00286E-49D3-8FFC-1CDA-F89817C3435D}"/>
              </a:ext>
            </a:extLst>
          </p:cNvPr>
          <p:cNvSpPr>
            <a:spLocks noGrp="1"/>
          </p:cNvSpPr>
          <p:nvPr>
            <p:ph idx="1"/>
          </p:nvPr>
        </p:nvSpPr>
        <p:spPr/>
        <p:txBody>
          <a:bodyPr>
            <a:normAutofit/>
          </a:bodyPr>
          <a:lstStyle/>
          <a:p>
            <a:r>
              <a:rPr lang="vi-VN"/>
              <a:t>Tính toán cứng, tức là tính toán thông thường, đòi hỏi một mô hình phân tích được nêu chính xác và thường mất nhiều thời gian tính toán.</a:t>
            </a:r>
          </a:p>
          <a:p>
            <a:r>
              <a:rPr lang="vi-VN"/>
              <a:t>Nhiều mô hình phân tích có giá trị trong những trường hợp lý tưởng.</a:t>
            </a:r>
          </a:p>
          <a:p>
            <a:r>
              <a:rPr lang="vi-VN"/>
              <a:t>Các vấn đề trong thế giới thực tồn tại trong một môi trường không lý tưởng.</a:t>
            </a:r>
          </a:p>
          <a:p>
            <a:r>
              <a:rPr lang="vi-VN"/>
              <a:t>Tiền đề và nguyên tắc </a:t>
            </a:r>
            <a:r>
              <a:rPr lang="en-US"/>
              <a:t>chỉ dẫn</a:t>
            </a:r>
            <a:r>
              <a:rPr lang="vi-VN"/>
              <a:t> của </a:t>
            </a:r>
            <a:r>
              <a:rPr lang="en-US"/>
              <a:t>tính </a:t>
            </a:r>
            <a:r>
              <a:rPr lang="vi-VN"/>
              <a:t>toán cứng là - Độ chính xác, Độ chắc chắn và Tính nghiêm ngặt.</a:t>
            </a:r>
          </a:p>
          <a:p>
            <a:r>
              <a:rPr lang="vi-VN"/>
              <a:t>Nhiều vấn đề đương đại không thể có giải pháp chính xác như -</a:t>
            </a:r>
            <a:r>
              <a:rPr lang="en-US"/>
              <a:t> </a:t>
            </a:r>
            <a:r>
              <a:rPr lang="vi-VN"/>
              <a:t>Các vấn đề nhận dạng (chữ viết tay, giọng nói, đồ vật, hình ảnh - Phối hợp robot di động, dự báo, các vấn đề tổ hợp, v.v.</a:t>
            </a:r>
            <a:r>
              <a:rPr lang="en-US"/>
              <a:t>)</a:t>
            </a:r>
          </a:p>
        </p:txBody>
      </p:sp>
    </p:spTree>
    <p:extLst>
      <p:ext uri="{BB962C8B-B14F-4D97-AF65-F5344CB8AC3E}">
        <p14:creationId xmlns:p14="http://schemas.microsoft.com/office/powerpoint/2010/main" val="984514993"/>
      </p:ext>
    </p:extLst>
  </p:cSld>
  <p:clrMapOvr>
    <a:masterClrMapping/>
  </p:clrMapOvr>
</p:sld>
</file>

<file path=ppt/theme/theme1.xml><?xml version="1.0" encoding="utf-8"?>
<a:theme xmlns:a="http://schemas.openxmlformats.org/drawingml/2006/main" name="Wisp">
  <a:themeElements>
    <a:clrScheme name="Wisp">
      <a:dk1>
        <a:sysClr val="windowText" lastClr="000000"/>
      </a:dk1>
      <a:lt1>
        <a:sysClr val="window" lastClr="FFFFFF"/>
      </a:lt1>
      <a:dk2>
        <a:srgbClr val="766F54"/>
      </a:dk2>
      <a:lt2>
        <a:srgbClr val="E3EACF"/>
      </a:lt2>
      <a:accent1>
        <a:srgbClr val="A53010"/>
      </a:accent1>
      <a:accent2>
        <a:srgbClr val="DE7E18"/>
      </a:accent2>
      <a:accent3>
        <a:srgbClr val="9F8351"/>
      </a:accent3>
      <a:accent4>
        <a:srgbClr val="728653"/>
      </a:accent4>
      <a:accent5>
        <a:srgbClr val="92AA4C"/>
      </a:accent5>
      <a:accent6>
        <a:srgbClr val="6AAC91"/>
      </a:accent6>
      <a:hlink>
        <a:srgbClr val="FB4A18"/>
      </a:hlink>
      <a:folHlink>
        <a:srgbClr val="FB9318"/>
      </a:folHlink>
    </a:clrScheme>
    <a:fontScheme name="Bo Arial-Arial">
      <a:majorFont>
        <a:latin typeface="Arial"/>
        <a:ea typeface=""/>
        <a:cs typeface=""/>
      </a:majorFont>
      <a:minorFont>
        <a:latin typeface="Arial"/>
        <a:ea typeface=""/>
        <a:cs typeface=""/>
      </a:minorFont>
    </a:fontScheme>
    <a:fmtScheme name="Wisp">
      <a:fillStyleLst>
        <a:solidFill>
          <a:schemeClr val="phClr"/>
        </a:solidFill>
        <a:solidFill>
          <a:schemeClr val="phClr">
            <a:tint val="70000"/>
            <a:lumMod val="104000"/>
          </a:schemeClr>
        </a:solidFill>
        <a:gradFill rotWithShape="1">
          <a:gsLst>
            <a:gs pos="0">
              <a:schemeClr val="phClr">
                <a:tint val="96000"/>
                <a:lumMod val="104000"/>
              </a:schemeClr>
            </a:gs>
            <a:gs pos="100000">
              <a:schemeClr val="phClr">
                <a:shade val="98000"/>
                <a:lumMod val="94000"/>
              </a:schemeClr>
            </a:gs>
          </a:gsLst>
          <a:lin ang="5400000" scaled="0"/>
        </a:gradFill>
      </a:fillStyleLst>
      <a:lnStyleLst>
        <a:ln w="9525" cap="rnd" cmpd="sng" algn="ctr">
          <a:solidFill>
            <a:schemeClr val="phClr">
              <a:shade val="90000"/>
            </a:schemeClr>
          </a:solidFill>
          <a:prstDash val="solid"/>
        </a:ln>
        <a:ln w="15875" cap="rnd" cmpd="sng" algn="ctr">
          <a:solidFill>
            <a:schemeClr val="phClr"/>
          </a:solidFill>
          <a:prstDash val="solid"/>
        </a:ln>
        <a:ln w="22225" cap="rnd" cmpd="sng" algn="ctr">
          <a:solidFill>
            <a:schemeClr val="phClr"/>
          </a:solidFill>
          <a:prstDash val="solid"/>
        </a:ln>
      </a:lnStyleLst>
      <a:effectStyleLst>
        <a:effectStyle>
          <a:effectLst/>
        </a:effectStyle>
        <a:effectStyle>
          <a:effectLst>
            <a:outerShdw blurRad="38100" dist="25400" dir="5400000" rotWithShape="0">
              <a:srgbClr val="000000">
                <a:alpha val="25000"/>
              </a:srgbClr>
            </a:outerShdw>
          </a:effectLst>
        </a:effectStyle>
        <a:effectStyle>
          <a:effectLst>
            <a:outerShdw blurRad="50800" dist="38100" dir="5400000" rotWithShape="0">
              <a:srgbClr val="000000">
                <a:alpha val="60000"/>
              </a:srgbClr>
            </a:outerShdw>
          </a:effectLst>
        </a:effectStyle>
      </a:effectStyleLst>
      <a:bgFillStyleLst>
        <a:solidFill>
          <a:schemeClr val="phClr"/>
        </a:solidFill>
        <a:gradFill rotWithShape="1">
          <a:gsLst>
            <a:gs pos="0">
              <a:schemeClr val="phClr">
                <a:tint val="90000"/>
                <a:lumMod val="120000"/>
              </a:schemeClr>
            </a:gs>
            <a:gs pos="100000">
              <a:schemeClr val="phClr">
                <a:shade val="98000"/>
                <a:satMod val="120000"/>
                <a:lumMod val="98000"/>
              </a:schemeClr>
            </a:gs>
          </a:gsLst>
          <a:lin ang="5400000" scaled="0"/>
        </a:gradFill>
        <a:gradFill rotWithShape="1">
          <a:gsLst>
            <a:gs pos="0">
              <a:schemeClr val="phClr">
                <a:tint val="90000"/>
                <a:satMod val="92000"/>
                <a:lumMod val="120000"/>
              </a:schemeClr>
            </a:gs>
            <a:gs pos="100000">
              <a:schemeClr val="phClr">
                <a:shade val="98000"/>
                <a:satMod val="120000"/>
                <a:lumMod val="98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Wisp" id="{7CB32D59-10C0-40DD-B7BD-2E94284A981C}" vid="{24B1A44C-C006-48B2-A4D7-E5549B3D8CD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emplate>Wisp</Template>
  <TotalTime>510</TotalTime>
  <Words>2725</Words>
  <Application>Microsoft Office PowerPoint</Application>
  <PresentationFormat>Widescreen</PresentationFormat>
  <Paragraphs>183</Paragraphs>
  <Slides>31</Slides>
  <Notes>1</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31</vt:i4>
      </vt:variant>
    </vt:vector>
  </HeadingPairs>
  <TitlesOfParts>
    <vt:vector size="35" baseType="lpstr">
      <vt:lpstr>Aptos</vt:lpstr>
      <vt:lpstr>Arial</vt:lpstr>
      <vt:lpstr>Wingdings 3</vt:lpstr>
      <vt:lpstr>Wisp</vt:lpstr>
      <vt:lpstr>PowerPoint Presentation</vt:lpstr>
      <vt:lpstr>Tính toán</vt:lpstr>
      <vt:lpstr>PowerPoint Presentation</vt:lpstr>
      <vt:lpstr>Tính toán mềm</vt:lpstr>
      <vt:lpstr>Tính toán mềm</vt:lpstr>
      <vt:lpstr>Một số đặc điểm trong tính toán mềm</vt:lpstr>
      <vt:lpstr>Ưu điểm của tính toán mềm</vt:lpstr>
      <vt:lpstr>Ứng dụng của tính toán mềm</vt:lpstr>
      <vt:lpstr>Tính toán cứng (Hard computing)</vt:lpstr>
      <vt:lpstr>Sự khác biệt giữa tính toán cứng và tính toán mềm</vt:lpstr>
      <vt:lpstr>Sự khác biệt giữa tính toán cứng và tính toán mềm</vt:lpstr>
      <vt:lpstr>Trí tuệ nhân tạo (AI)</vt:lpstr>
      <vt:lpstr>Tính toán mềm</vt:lpstr>
      <vt:lpstr>Khác biệt giữa AI và tính toán mềm</vt:lpstr>
      <vt:lpstr>Khác biệt giữa AI và tính toán mềm</vt:lpstr>
      <vt:lpstr>Mạng nơron nhân tạo</vt:lpstr>
      <vt:lpstr>Mạng nơron nhân tạo</vt:lpstr>
      <vt:lpstr>PowerPoint Presentation</vt:lpstr>
      <vt:lpstr>Quá trình áp dụng mạng nơron nhân tạo</vt:lpstr>
      <vt:lpstr>PowerPoint Presentation</vt:lpstr>
      <vt:lpstr>PowerPoint Presentation</vt:lpstr>
      <vt:lpstr>Logic mờ</vt:lpstr>
      <vt:lpstr>Logic mờ</vt:lpstr>
      <vt:lpstr>Logic mờ và logic truyền thống</vt:lpstr>
      <vt:lpstr>Quá trình logic mờ</vt:lpstr>
      <vt:lpstr>Logic mờ và mạng nơron</vt:lpstr>
      <vt:lpstr>Tính toán tiến hóa</vt:lpstr>
      <vt:lpstr>PowerPoint Presentation</vt:lpstr>
      <vt:lpstr>Các thành phần của tính toán mềm</vt:lpstr>
      <vt:lpstr>Tài liệu tham khảo</vt:lpstr>
      <vt:lpstr>Kế hoạch học tập (dự kiến)</vt:lpstr>
    </vt:vector>
  </TitlesOfParts>
  <Company>HP</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Pham Lan</dc:creator>
  <cp:lastModifiedBy>Pham Lan</cp:lastModifiedBy>
  <cp:revision>1</cp:revision>
  <dcterms:created xsi:type="dcterms:W3CDTF">2025-02-28T21:40:38Z</dcterms:created>
  <dcterms:modified xsi:type="dcterms:W3CDTF">2025-03-01T06:11:16Z</dcterms:modified>
</cp:coreProperties>
</file>