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Eeei3ugbeLekWBHDWifJtiXJ5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226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55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3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41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10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58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83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88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模板来自于 http://docer.wps.cn</a:t>
            </a:r>
            <a:endParaRPr/>
          </a:p>
        </p:txBody>
      </p:sp>
      <p:sp>
        <p:nvSpPr>
          <p:cNvPr id="156" name="Google Shape;15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8</a:t>
            </a:fld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545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4001294" y="-1175543"/>
            <a:ext cx="4189413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1209675" y="2914650"/>
            <a:ext cx="10982325" cy="394335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2550" y="0"/>
            <a:ext cx="1987550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 txBox="1">
            <a:spLocks noGrp="1"/>
          </p:cNvSpPr>
          <p:nvPr>
            <p:ph type="ctrTitle"/>
          </p:nvPr>
        </p:nvSpPr>
        <p:spPr>
          <a:xfrm>
            <a:off x="2263775" y="2944813"/>
            <a:ext cx="9144000" cy="223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2263775" y="5352358"/>
            <a:ext cx="9144000" cy="74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13">
            <a:alphaModFix/>
          </a:blip>
          <a:srcRect t="21069"/>
          <a:stretch/>
        </p:blipFill>
        <p:spPr>
          <a:xfrm>
            <a:off x="303213" y="0"/>
            <a:ext cx="1201737" cy="1250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2898875" y="379095"/>
            <a:ext cx="615188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Báo Cáo Đồ Án </a:t>
            </a:r>
            <a:endParaRPr sz="3200" b="1" i="0" u="none" strike="noStrike" cap="none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505217" y="1908977"/>
            <a:ext cx="9144000" cy="223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50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D&amp;L Mi</a:t>
            </a:r>
            <a:r>
              <a:rPr lang="en-US" sz="50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lk</a:t>
            </a:r>
            <a:r>
              <a:rPr lang="en-US" sz="50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Tea </a:t>
            </a:r>
            <a:endParaRPr sz="5000" b="1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4294967295"/>
          </p:nvPr>
        </p:nvSpPr>
        <p:spPr>
          <a:xfrm>
            <a:off x="6208596" y="4615963"/>
            <a:ext cx="5983404" cy="167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 Viên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lang="en-US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Nguyễn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Thị Tường Vy - </a:t>
            </a: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B1809543</a:t>
            </a:r>
            <a:endParaRPr lang="en-US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Thái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Võ Yến Linh - B1809476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086309" y="4699632"/>
            <a:ext cx="4712335" cy="15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GV.Hướng Dẫn: </a:t>
            </a:r>
            <a:endParaRPr lang="en-US" sz="2400" b="1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Trần </a:t>
            </a:r>
            <a:r>
              <a:rPr lang="en-U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Công Án</a:t>
            </a:r>
            <a:endParaRPr sz="2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307790" y="949819"/>
            <a:ext cx="753885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Nguyên l</a:t>
            </a:r>
            <a:r>
              <a:rPr lang="en-US" sz="3200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ý</a:t>
            </a:r>
            <a:r>
              <a:rPr lang="en-US" sz="3200" b="1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hệ quản trị cơ sở dữ liệu</a:t>
            </a:r>
            <a:endParaRPr sz="3200" b="1" i="0" u="none" strike="noStrike" cap="none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513547" y="2552677"/>
            <a:ext cx="6922536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Đề tài: </a:t>
            </a:r>
            <a:r>
              <a:rPr lang="en-US" sz="45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</a:t>
            </a: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bán trà sữa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-2081845" y="684108"/>
            <a:ext cx="97809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726732" y="827981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j-lt"/>
              </a:rPr>
              <a:t>Chức năng chính của website</a:t>
            </a:r>
            <a:endParaRPr>
              <a:latin typeface="+mj-lt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940259" y="1814006"/>
            <a:ext cx="3370580" cy="414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Khách hàng: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>
              <a:lnSpc>
                <a:spcPct val="150000"/>
              </a:lnSpc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Đăng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kí thành viên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>
              <a:lnSpc>
                <a:spcPct val="150000"/>
              </a:lnSpc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 Đăng nhập</a:t>
            </a:r>
          </a:p>
          <a:p>
            <a:pPr lvl="3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Đăng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xuất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>
              <a:lnSpc>
                <a:spcPct val="150000"/>
              </a:lnSpc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 Xem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>
              <a:lnSpc>
                <a:spcPct val="150000"/>
              </a:lnSpc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 Đặt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 uống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>
              <a:lnSpc>
                <a:spcPct val="150000"/>
              </a:lnSpc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hóa đơn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215012" y="755617"/>
            <a:ext cx="5322470" cy="5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Chủ cửa hàng: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 Thêm thông tin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 </a:t>
            </a: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uống vào cở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 liệu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 Sửa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 tin đồ uống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 Xóa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 uống ra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khỏi cở sở dữ liệu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Thiết kế cơ sở dữ liệu</a:t>
            </a:r>
            <a:endParaRPr>
              <a:latin typeface="+mj-lt"/>
            </a:endParaRPr>
          </a:p>
        </p:txBody>
      </p:sp>
      <p:pic>
        <p:nvPicPr>
          <p:cNvPr id="111" name="Google Shape;111;p3" descr="DoA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2399" y="1334402"/>
            <a:ext cx="11522075" cy="570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hàm thủ tục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542247" y="94603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Hình ảnh một số chức năng (</a:t>
            </a:r>
            <a:r>
              <a:rPr lang="en-US" b="0">
                <a:latin typeface="+mj-lt"/>
              </a:rPr>
              <a:t>Khách hàng</a:t>
            </a:r>
            <a:r>
              <a:rPr lang="en-US">
                <a:latin typeface="+mj-lt"/>
              </a:rPr>
              <a:t>)</a:t>
            </a:r>
            <a:endParaRPr>
              <a:latin typeface="+mj-lt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862" y="2133378"/>
            <a:ext cx="5026025" cy="309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592002" y="2640958"/>
            <a:ext cx="4605020" cy="240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2171499" y="5223923"/>
            <a:ext cx="2872139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700" i="1" u="none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Giao diện </a:t>
            </a:r>
            <a:r>
              <a:rPr lang="en-US" sz="1500" i="1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</a:t>
            </a:r>
            <a:r>
              <a:rPr lang="en-US" sz="1500" i="1" u="none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ăng</a:t>
            </a:r>
            <a:r>
              <a:rPr lang="en-US" sz="1700" i="1" u="none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ký tài khoản</a:t>
            </a:r>
            <a:endParaRPr sz="1700" i="1" u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7281646" y="5223922"/>
            <a:ext cx="3758532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700" i="1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Giao diện chức năng Đăng nhập</a:t>
            </a:r>
            <a:endParaRPr sz="1700" i="1" u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1576672" y="772089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Hình ảnh một số chức năng</a:t>
            </a:r>
            <a:endParaRPr>
              <a:latin typeface="+mj-lt"/>
            </a:endParaRPr>
          </a:p>
        </p:txBody>
      </p:sp>
      <p:pic>
        <p:nvPicPr>
          <p:cNvPr id="131" name="Google Shape;131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4936" y="1838094"/>
            <a:ext cx="5897478" cy="408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82047" y="3125258"/>
            <a:ext cx="5280025" cy="2625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1748189" y="5786413"/>
            <a:ext cx="3362826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700" b="0" i="1" u="none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Giao diện chức năng Xem menu</a:t>
            </a:r>
            <a:endParaRPr sz="1700" b="0" i="1" u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7549414" y="5750348"/>
            <a:ext cx="3653122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700" i="1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Giao diện chức năng I</a:t>
            </a:r>
            <a:r>
              <a:rPr lang="en-US" sz="1700" i="1" u="none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</a:t>
            </a:r>
            <a:r>
              <a:rPr lang="en-US" sz="1700" b="0" i="1" u="none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700" b="0" i="1" u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hóa đơn</a:t>
            </a:r>
            <a:endParaRPr sz="1700" b="0" i="1" u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619250" y="9239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Hình ảnh một số chức năng(</a:t>
            </a:r>
            <a:r>
              <a:rPr lang="en-US" b="0">
                <a:latin typeface="+mj-lt"/>
              </a:rPr>
              <a:t>Chủ cửa hàng</a:t>
            </a:r>
            <a:r>
              <a:rPr lang="en-US">
                <a:latin typeface="+mj-lt"/>
              </a:rPr>
              <a:t>)</a:t>
            </a:r>
            <a:endParaRPr>
              <a:latin typeface="+mj-lt"/>
            </a:endParaRPr>
          </a:p>
        </p:txBody>
      </p:sp>
      <p:pic>
        <p:nvPicPr>
          <p:cNvPr id="149" name="Google Shape;14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929" y="2655336"/>
            <a:ext cx="4914900" cy="29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372292" y="2655336"/>
            <a:ext cx="4792980" cy="288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1033847" y="5655565"/>
            <a:ext cx="4488982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700" i="1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Giao diện chức năng Sửa thông tin sản phẩm</a:t>
            </a:r>
            <a:endParaRPr sz="1700" b="0" i="1" u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971333" y="5655564"/>
            <a:ext cx="431429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700" i="1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Giao diện chức năng thêm sản phẩm</a:t>
            </a:r>
            <a:endParaRPr sz="1700" i="1" u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2014538" y="2168525"/>
            <a:ext cx="816610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9600"/>
              <a:buFont typeface="Arial"/>
              <a:buNone/>
            </a:pPr>
            <a:r>
              <a:rPr lang="en-US" sz="9600" b="0" i="0" u="none">
                <a:solidFill>
                  <a:schemeClr val="accent4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9600" b="0" i="0" u="none">
              <a:solidFill>
                <a:schemeClr val="accent4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/>
          <p:nvPr/>
        </p:nvSpPr>
        <p:spPr>
          <a:xfrm rot="1377353">
            <a:off x="8947884" y="2206252"/>
            <a:ext cx="848865" cy="892198"/>
          </a:xfrm>
          <a:custGeom>
            <a:avLst/>
            <a:gdLst/>
            <a:ahLst/>
            <a:cxnLst/>
            <a:rect l="l" t="t" r="r" b="b"/>
            <a:pathLst>
              <a:path w="533400" h="485776" extrusionOk="0">
                <a:moveTo>
                  <a:pt x="266700" y="0"/>
                </a:moveTo>
                <a:cubicBezTo>
                  <a:pt x="413994" y="0"/>
                  <a:pt x="533400" y="98084"/>
                  <a:pt x="533400" y="219076"/>
                </a:cubicBezTo>
                <a:cubicBezTo>
                  <a:pt x="533400" y="340068"/>
                  <a:pt x="413994" y="438152"/>
                  <a:pt x="266700" y="438152"/>
                </a:cubicBezTo>
                <a:lnTo>
                  <a:pt x="226318" y="434808"/>
                </a:lnTo>
                <a:lnTo>
                  <a:pt x="228600" y="435769"/>
                </a:lnTo>
                <a:cubicBezTo>
                  <a:pt x="203994" y="452438"/>
                  <a:pt x="203476" y="475989"/>
                  <a:pt x="154781" y="485776"/>
                </a:cubicBezTo>
                <a:cubicBezTo>
                  <a:pt x="163662" y="453078"/>
                  <a:pt x="145013" y="434146"/>
                  <a:pt x="140129" y="408331"/>
                </a:cubicBezTo>
                <a:lnTo>
                  <a:pt x="78115" y="373986"/>
                </a:lnTo>
                <a:cubicBezTo>
                  <a:pt x="29851" y="334341"/>
                  <a:pt x="0" y="279572"/>
                  <a:pt x="0" y="219076"/>
                </a:cubicBezTo>
                <a:cubicBezTo>
                  <a:pt x="0" y="98084"/>
                  <a:pt x="119406" y="0"/>
                  <a:pt x="2667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108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201</Words>
  <Application>Microsoft Office PowerPoint</Application>
  <PresentationFormat>Widescreen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主题</vt:lpstr>
      <vt:lpstr>PowerPoint Presentation</vt:lpstr>
      <vt:lpstr>Chức năng chính của website</vt:lpstr>
      <vt:lpstr>Thiết kế cơ sở dữ liệu</vt:lpstr>
      <vt:lpstr>Các hàm thủ tục</vt:lpstr>
      <vt:lpstr>Hình ảnh một số chức năng (Khách hàng)</vt:lpstr>
      <vt:lpstr>Hình ảnh một số chức năng</vt:lpstr>
      <vt:lpstr>Hình ảnh một số chức năng(Chủ cửa hàng)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8</cp:revision>
  <dcterms:created xsi:type="dcterms:W3CDTF">2015-12-16T09:32:00Z</dcterms:created>
  <dcterms:modified xsi:type="dcterms:W3CDTF">2021-06-01T05:12:25Z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