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013f5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013f5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013f52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013f52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cb6688d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cb6688d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cb6688d5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cb6688d5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b6688d5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cb6688d5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013f52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013f52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cb6688d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cb6688d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cb6688d5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cb6688d5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>
                <a:solidFill>
                  <a:srgbClr val="6FA8DC"/>
                </a:solidFill>
              </a:rPr>
              <a:t>Speech Denoising</a:t>
            </a:r>
            <a:endParaRPr sz="3800">
              <a:solidFill>
                <a:srgbClr val="6FA8DC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Problem description ( Noise introduction)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Data preprocessing (Sampling, STFT)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Deep complex Unet model (Introduction)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Dataset (Clean file and Noisy file)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Experiment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 description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938" y="1243250"/>
            <a:ext cx="3675650" cy="14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50" y="2332950"/>
            <a:ext cx="7832025" cy="34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27650" y="5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 </a:t>
            </a:r>
            <a:r>
              <a:rPr lang="vi"/>
              <a:t>preprocessing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1338425"/>
            <a:ext cx="4655824" cy="34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627175" y="1433725"/>
            <a:ext cx="3873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Input signal: F sampling = 48khz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Overlapping Window = 16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Hop length =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Short time fourier transform (STFT)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100" y="1724500"/>
            <a:ext cx="4730200" cy="2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0374"/>
            <a:ext cx="4131725" cy="2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7107"/>
            <a:ext cx="9144000" cy="17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with an overlap factor of 50%, the sum of the windows is a constant value of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Multiplying by a half cosine function helps to fade the signal in and out so that the transitions at the edges do not affect the Fourier transform of the data.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75" y="1824563"/>
            <a:ext cx="3202225" cy="14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7251"/>
            <a:ext cx="4683125" cy="183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Why we need the hanning window?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00" y="1152475"/>
            <a:ext cx="5882090" cy="39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