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1" r:id="rId3"/>
    <p:sldId id="257" r:id="rId4"/>
    <p:sldId id="267" r:id="rId5"/>
    <p:sldId id="268" r:id="rId6"/>
    <p:sldId id="269" r:id="rId7"/>
    <p:sldId id="262" r:id="rId8"/>
    <p:sldId id="263" r:id="rId9"/>
    <p:sldId id="265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4687E7BE-7929-474B-BAC2-60A02A66D6B8}">
          <p14:sldIdLst>
            <p14:sldId id="256"/>
            <p14:sldId id="271"/>
            <p14:sldId id="257"/>
            <p14:sldId id="267"/>
            <p14:sldId id="268"/>
            <p14:sldId id="269"/>
            <p14:sldId id="262"/>
            <p14:sldId id="263"/>
            <p14:sldId id="265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7"/>
    <a:srgbClr val="66B7AF"/>
    <a:srgbClr val="F27D85"/>
    <a:srgbClr val="412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321EA-276D-4CE1-82BA-8D3B00501DC4}" v="294" dt="2022-01-12T16:14:44.389"/>
    <p1510:client id="{A65BCB3B-949B-465D-8E03-E3097D7EC839}" v="1343" dt="2022-01-12T17:47:24.171"/>
    <p1510:client id="{EF804C3C-9FBA-4EDA-BDDB-45714CE8F4B1}" v="167" dt="2022-01-12T17:27:27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IÊN AN" userId="275a258b-31e8-497b-9876-dfd1d00f9ac4" providerId="ADAL" clId="{EF804C3C-9FBA-4EDA-BDDB-45714CE8F4B1}"/>
    <pc:docChg chg="undo custSel addSld delSld modSld modMainMaster modSection">
      <pc:chgData name="NGUYỄN THIÊN AN" userId="275a258b-31e8-497b-9876-dfd1d00f9ac4" providerId="ADAL" clId="{EF804C3C-9FBA-4EDA-BDDB-45714CE8F4B1}" dt="2022-01-12T17:27:27.357" v="165" actId="20577"/>
      <pc:docMkLst>
        <pc:docMk/>
      </pc:docMkLst>
      <pc:sldChg chg="addSp delSp modSp mod setBg">
        <pc:chgData name="NGUYỄN THIÊN AN" userId="275a258b-31e8-497b-9876-dfd1d00f9ac4" providerId="ADAL" clId="{EF804C3C-9FBA-4EDA-BDDB-45714CE8F4B1}" dt="2022-01-12T16:05:41.840" v="159"/>
        <pc:sldMkLst>
          <pc:docMk/>
          <pc:sldMk cId="4217311660" sldId="256"/>
        </pc:sldMkLst>
        <pc:spChg chg="mod">
          <ac:chgData name="NGUYỄN THIÊN AN" userId="275a258b-31e8-497b-9876-dfd1d00f9ac4" providerId="ADAL" clId="{EF804C3C-9FBA-4EDA-BDDB-45714CE8F4B1}" dt="2022-01-12T14:42:08.402" v="6" actId="2711"/>
          <ac:spMkLst>
            <pc:docMk/>
            <pc:sldMk cId="4217311660" sldId="256"/>
            <ac:spMk id="2" creationId="{835D78ED-89F0-4F1D-A5C3-C1FB4B026249}"/>
          </ac:spMkLst>
        </pc:spChg>
        <pc:spChg chg="add mod">
          <ac:chgData name="NGUYỄN THIÊN AN" userId="275a258b-31e8-497b-9876-dfd1d00f9ac4" providerId="ADAL" clId="{EF804C3C-9FBA-4EDA-BDDB-45714CE8F4B1}" dt="2022-01-12T15:28:17.810" v="79" actId="255"/>
          <ac:spMkLst>
            <pc:docMk/>
            <pc:sldMk cId="4217311660" sldId="256"/>
            <ac:spMk id="10" creationId="{73316C98-9024-476C-9845-CDD4335CA8A3}"/>
          </ac:spMkLst>
        </pc:spChg>
        <pc:spChg chg="add mod">
          <ac:chgData name="NGUYỄN THIÊN AN" userId="275a258b-31e8-497b-9876-dfd1d00f9ac4" providerId="ADAL" clId="{EF804C3C-9FBA-4EDA-BDDB-45714CE8F4B1}" dt="2022-01-12T15:09:14.584" v="76" actId="1076"/>
          <ac:spMkLst>
            <pc:docMk/>
            <pc:sldMk cId="4217311660" sldId="256"/>
            <ac:spMk id="11" creationId="{B2948E49-6131-45F0-9F56-CC3811B25AA6}"/>
          </ac:spMkLst>
        </pc:spChg>
        <pc:picChg chg="add del mod">
          <ac:chgData name="NGUYỄN THIÊN AN" userId="275a258b-31e8-497b-9876-dfd1d00f9ac4" providerId="ADAL" clId="{EF804C3C-9FBA-4EDA-BDDB-45714CE8F4B1}" dt="2022-01-12T15:03:16.283" v="24" actId="21"/>
          <ac:picMkLst>
            <pc:docMk/>
            <pc:sldMk cId="4217311660" sldId="256"/>
            <ac:picMk id="4" creationId="{CA72E695-5E6F-4332-9C89-6DE6B872D64F}"/>
          </ac:picMkLst>
        </pc:picChg>
        <pc:picChg chg="add mod">
          <ac:chgData name="NGUYỄN THIÊN AN" userId="275a258b-31e8-497b-9876-dfd1d00f9ac4" providerId="ADAL" clId="{EF804C3C-9FBA-4EDA-BDDB-45714CE8F4B1}" dt="2022-01-12T15:03:42.429" v="31" actId="1076"/>
          <ac:picMkLst>
            <pc:docMk/>
            <pc:sldMk cId="4217311660" sldId="256"/>
            <ac:picMk id="9" creationId="{53C78E17-6BFD-4FAE-A766-1485407B2ACB}"/>
          </ac:picMkLst>
        </pc:picChg>
      </pc:sldChg>
      <pc:sldChg chg="modSp mod">
        <pc:chgData name="NGUYỄN THIÊN AN" userId="275a258b-31e8-497b-9876-dfd1d00f9ac4" providerId="ADAL" clId="{EF804C3C-9FBA-4EDA-BDDB-45714CE8F4B1}" dt="2022-01-12T17:27:27.357" v="165" actId="20577"/>
        <pc:sldMkLst>
          <pc:docMk/>
          <pc:sldMk cId="2472479158" sldId="266"/>
        </pc:sldMkLst>
        <pc:spChg chg="mod">
          <ac:chgData name="NGUYỄN THIÊN AN" userId="275a258b-31e8-497b-9876-dfd1d00f9ac4" providerId="ADAL" clId="{EF804C3C-9FBA-4EDA-BDDB-45714CE8F4B1}" dt="2022-01-12T17:27:27.357" v="165" actId="20577"/>
          <ac:spMkLst>
            <pc:docMk/>
            <pc:sldMk cId="2472479158" sldId="266"/>
            <ac:spMk id="9" creationId="{328C9769-819C-420A-B1F4-21AE93C23253}"/>
          </ac:spMkLst>
        </pc:spChg>
      </pc:sldChg>
      <pc:sldChg chg="addSp modSp mod">
        <pc:chgData name="NGUYỄN THIÊN AN" userId="275a258b-31e8-497b-9876-dfd1d00f9ac4" providerId="ADAL" clId="{EF804C3C-9FBA-4EDA-BDDB-45714CE8F4B1}" dt="2022-01-12T15:59:31.914" v="121" actId="14100"/>
        <pc:sldMkLst>
          <pc:docMk/>
          <pc:sldMk cId="2128297162" sldId="270"/>
        </pc:sldMkLst>
        <pc:picChg chg="add mod">
          <ac:chgData name="NGUYỄN THIÊN AN" userId="275a258b-31e8-497b-9876-dfd1d00f9ac4" providerId="ADAL" clId="{EF804C3C-9FBA-4EDA-BDDB-45714CE8F4B1}" dt="2022-01-12T15:59:31.914" v="121" actId="14100"/>
          <ac:picMkLst>
            <pc:docMk/>
            <pc:sldMk cId="2128297162" sldId="270"/>
            <ac:picMk id="3" creationId="{425BB47A-25B5-429A-A7FE-A9C55E8BF986}"/>
          </ac:picMkLst>
        </pc:picChg>
      </pc:sldChg>
      <pc:sldChg chg="delSp add mod">
        <pc:chgData name="NGUYỄN THIÊN AN" userId="275a258b-31e8-497b-9876-dfd1d00f9ac4" providerId="ADAL" clId="{EF804C3C-9FBA-4EDA-BDDB-45714CE8F4B1}" dt="2022-01-12T15:03:26.828" v="27" actId="478"/>
        <pc:sldMkLst>
          <pc:docMk/>
          <pc:sldMk cId="419839964" sldId="271"/>
        </pc:sldMkLst>
        <pc:picChg chg="del">
          <ac:chgData name="NGUYỄN THIÊN AN" userId="275a258b-31e8-497b-9876-dfd1d00f9ac4" providerId="ADAL" clId="{EF804C3C-9FBA-4EDA-BDDB-45714CE8F4B1}" dt="2022-01-12T15:03:26.828" v="27" actId="478"/>
          <ac:picMkLst>
            <pc:docMk/>
            <pc:sldMk cId="419839964" sldId="271"/>
            <ac:picMk id="9" creationId="{53C78E17-6BFD-4FAE-A766-1485407B2ACB}"/>
          </ac:picMkLst>
        </pc:picChg>
      </pc:sldChg>
      <pc:sldChg chg="addSp delSp modSp add mod setBg">
        <pc:chgData name="NGUYỄN THIÊN AN" userId="275a258b-31e8-497b-9876-dfd1d00f9ac4" providerId="ADAL" clId="{EF804C3C-9FBA-4EDA-BDDB-45714CE8F4B1}" dt="2022-01-12T16:05:41.840" v="159"/>
        <pc:sldMkLst>
          <pc:docMk/>
          <pc:sldMk cId="2521659558" sldId="271"/>
        </pc:sldMkLst>
        <pc:spChg chg="del">
          <ac:chgData name="NGUYỄN THIÊN AN" userId="275a258b-31e8-497b-9876-dfd1d00f9ac4" providerId="ADAL" clId="{EF804C3C-9FBA-4EDA-BDDB-45714CE8F4B1}" dt="2022-01-12T15:28:36.468" v="85" actId="478"/>
          <ac:spMkLst>
            <pc:docMk/>
            <pc:sldMk cId="2521659558" sldId="271"/>
            <ac:spMk id="2" creationId="{835D78ED-89F0-4F1D-A5C3-C1FB4B026249}"/>
          </ac:spMkLst>
        </pc:spChg>
        <pc:spChg chg="add del mod">
          <ac:chgData name="NGUYỄN THIÊN AN" userId="275a258b-31e8-497b-9876-dfd1d00f9ac4" providerId="ADAL" clId="{EF804C3C-9FBA-4EDA-BDDB-45714CE8F4B1}" dt="2022-01-12T15:28:38.632" v="87" actId="478"/>
          <ac:spMkLst>
            <pc:docMk/>
            <pc:sldMk cId="2521659558" sldId="271"/>
            <ac:spMk id="5" creationId="{5AE34CB5-8FBA-49B1-920E-D46CC970BEC8}"/>
          </ac:spMkLst>
        </pc:spChg>
        <pc:spChg chg="del mod">
          <ac:chgData name="NGUYỄN THIÊN AN" userId="275a258b-31e8-497b-9876-dfd1d00f9ac4" providerId="ADAL" clId="{EF804C3C-9FBA-4EDA-BDDB-45714CE8F4B1}" dt="2022-01-12T15:28:39.894" v="88" actId="478"/>
          <ac:spMkLst>
            <pc:docMk/>
            <pc:sldMk cId="2521659558" sldId="271"/>
            <ac:spMk id="7" creationId="{ADCDDF0A-599D-4E31-AA3C-75826A4ED8B1}"/>
          </ac:spMkLst>
        </pc:spChg>
        <pc:spChg chg="del">
          <ac:chgData name="NGUYỄN THIÊN AN" userId="275a258b-31e8-497b-9876-dfd1d00f9ac4" providerId="ADAL" clId="{EF804C3C-9FBA-4EDA-BDDB-45714CE8F4B1}" dt="2022-01-12T15:28:34.460" v="84" actId="478"/>
          <ac:spMkLst>
            <pc:docMk/>
            <pc:sldMk cId="2521659558" sldId="271"/>
            <ac:spMk id="10" creationId="{73316C98-9024-476C-9845-CDD4335CA8A3}"/>
          </ac:spMkLst>
        </pc:spChg>
        <pc:spChg chg="del mod">
          <ac:chgData name="NGUYỄN THIÊN AN" userId="275a258b-31e8-497b-9876-dfd1d00f9ac4" providerId="ADAL" clId="{EF804C3C-9FBA-4EDA-BDDB-45714CE8F4B1}" dt="2022-01-12T15:28:33.206" v="83" actId="478"/>
          <ac:spMkLst>
            <pc:docMk/>
            <pc:sldMk cId="2521659558" sldId="271"/>
            <ac:spMk id="11" creationId="{B2948E49-6131-45F0-9F56-CC3811B25AA6}"/>
          </ac:spMkLst>
        </pc:spChg>
        <pc:picChg chg="add del">
          <ac:chgData name="NGUYỄN THIÊN AN" userId="275a258b-31e8-497b-9876-dfd1d00f9ac4" providerId="ADAL" clId="{EF804C3C-9FBA-4EDA-BDDB-45714CE8F4B1}" dt="2022-01-12T15:28:26.281" v="81"/>
          <ac:picMkLst>
            <pc:docMk/>
            <pc:sldMk cId="2521659558" sldId="271"/>
            <ac:picMk id="3" creationId="{D9786973-3533-4CDB-9154-7ACE3675666A}"/>
          </ac:picMkLst>
        </pc:picChg>
        <pc:picChg chg="add mod">
          <ac:chgData name="NGUYỄN THIÊN AN" userId="275a258b-31e8-497b-9876-dfd1d00f9ac4" providerId="ADAL" clId="{EF804C3C-9FBA-4EDA-BDDB-45714CE8F4B1}" dt="2022-01-12T15:40:59.333" v="94" actId="14826"/>
          <ac:picMkLst>
            <pc:docMk/>
            <pc:sldMk cId="2521659558" sldId="271"/>
            <ac:picMk id="8" creationId="{01F48FAE-5252-4AB5-92D1-8E5AD76FB968}"/>
          </ac:picMkLst>
        </pc:picChg>
        <pc:picChg chg="del">
          <ac:chgData name="NGUYỄN THIÊN AN" userId="275a258b-31e8-497b-9876-dfd1d00f9ac4" providerId="ADAL" clId="{EF804C3C-9FBA-4EDA-BDDB-45714CE8F4B1}" dt="2022-01-12T15:28:09.096" v="78" actId="478"/>
          <ac:picMkLst>
            <pc:docMk/>
            <pc:sldMk cId="2521659558" sldId="271"/>
            <ac:picMk id="9" creationId="{53C78E17-6BFD-4FAE-A766-1485407B2ACB}"/>
          </ac:picMkLst>
        </pc:picChg>
      </pc:sldChg>
      <pc:sldChg chg="addSp delSp modSp add del mod modAnim">
        <pc:chgData name="NGUYỄN THIÊN AN" userId="275a258b-31e8-497b-9876-dfd1d00f9ac4" providerId="ADAL" clId="{EF804C3C-9FBA-4EDA-BDDB-45714CE8F4B1}" dt="2022-01-12T15:56:25.990" v="116" actId="47"/>
        <pc:sldMkLst>
          <pc:docMk/>
          <pc:sldMk cId="3237108883" sldId="272"/>
        </pc:sldMkLst>
        <pc:picChg chg="add del mod">
          <ac:chgData name="NGUYỄN THIÊN AN" userId="275a258b-31e8-497b-9876-dfd1d00f9ac4" providerId="ADAL" clId="{EF804C3C-9FBA-4EDA-BDDB-45714CE8F4B1}" dt="2022-01-12T15:51:38.917" v="100" actId="478"/>
          <ac:picMkLst>
            <pc:docMk/>
            <pc:sldMk cId="3237108883" sldId="272"/>
            <ac:picMk id="3" creationId="{09E4DD55-FE6A-4F76-BA6C-109B770B2DC9}"/>
          </ac:picMkLst>
        </pc:picChg>
        <pc:picChg chg="add mod">
          <ac:chgData name="NGUYỄN THIÊN AN" userId="275a258b-31e8-497b-9876-dfd1d00f9ac4" providerId="ADAL" clId="{EF804C3C-9FBA-4EDA-BDDB-45714CE8F4B1}" dt="2022-01-12T15:55:59.672" v="112" actId="1076"/>
          <ac:picMkLst>
            <pc:docMk/>
            <pc:sldMk cId="3237108883" sldId="272"/>
            <ac:picMk id="5" creationId="{7A147E4A-55D6-49B3-BE2F-AE27CC5B0AC7}"/>
          </ac:picMkLst>
        </pc:picChg>
        <pc:picChg chg="del">
          <ac:chgData name="NGUYỄN THIÊN AN" userId="275a258b-31e8-497b-9876-dfd1d00f9ac4" providerId="ADAL" clId="{EF804C3C-9FBA-4EDA-BDDB-45714CE8F4B1}" dt="2022-01-12T15:51:13.349" v="96" actId="478"/>
          <ac:picMkLst>
            <pc:docMk/>
            <pc:sldMk cId="3237108883" sldId="272"/>
            <ac:picMk id="8" creationId="{01F48FAE-5252-4AB5-92D1-8E5AD76FB968}"/>
          </ac:picMkLst>
        </pc:picChg>
        <pc:picChg chg="add del mod">
          <ac:chgData name="NGUYỄN THIÊN AN" userId="275a258b-31e8-497b-9876-dfd1d00f9ac4" providerId="ADAL" clId="{EF804C3C-9FBA-4EDA-BDDB-45714CE8F4B1}" dt="2022-01-12T15:56:07.814" v="114"/>
          <ac:picMkLst>
            <pc:docMk/>
            <pc:sldMk cId="3237108883" sldId="272"/>
            <ac:picMk id="9" creationId="{D65218AB-1CA5-429A-B1CC-8DF81BEAF62A}"/>
          </ac:picMkLst>
        </pc:picChg>
      </pc:sldChg>
      <pc:sldChg chg="addSp delSp modSp add mod setBg delAnim modAnim">
        <pc:chgData name="NGUYỄN THIÊN AN" userId="275a258b-31e8-497b-9876-dfd1d00f9ac4" providerId="ADAL" clId="{EF804C3C-9FBA-4EDA-BDDB-45714CE8F4B1}" dt="2022-01-12T16:09:28.220" v="163" actId="26606"/>
        <pc:sldMkLst>
          <pc:docMk/>
          <pc:sldMk cId="2105704369" sldId="273"/>
        </pc:sldMkLst>
        <pc:spChg chg="add del mod">
          <ac:chgData name="NGUYỄN THIÊN AN" userId="275a258b-31e8-497b-9876-dfd1d00f9ac4" providerId="ADAL" clId="{EF804C3C-9FBA-4EDA-BDDB-45714CE8F4B1}" dt="2022-01-12T16:03:19.445" v="139" actId="478"/>
          <ac:spMkLst>
            <pc:docMk/>
            <pc:sldMk cId="2105704369" sldId="273"/>
            <ac:spMk id="4" creationId="{448140B1-47D0-407C-A4B1-586B90304A5F}"/>
          </ac:spMkLst>
        </pc:spChg>
        <pc:spChg chg="add del mod">
          <ac:chgData name="NGUYỄN THIÊN AN" userId="275a258b-31e8-497b-9876-dfd1d00f9ac4" providerId="ADAL" clId="{EF804C3C-9FBA-4EDA-BDDB-45714CE8F4B1}" dt="2022-01-12T16:03:28.368" v="146" actId="478"/>
          <ac:spMkLst>
            <pc:docMk/>
            <pc:sldMk cId="2105704369" sldId="273"/>
            <ac:spMk id="6" creationId="{BFB29E0E-5835-47FD-BB11-FB6129401974}"/>
          </ac:spMkLst>
        </pc:spChg>
        <pc:spChg chg="add del mod">
          <ac:chgData name="NGUYỄN THIÊN AN" userId="275a258b-31e8-497b-9876-dfd1d00f9ac4" providerId="ADAL" clId="{EF804C3C-9FBA-4EDA-BDDB-45714CE8F4B1}" dt="2022-01-12T16:03:26.642" v="145" actId="478"/>
          <ac:spMkLst>
            <pc:docMk/>
            <pc:sldMk cId="2105704369" sldId="273"/>
            <ac:spMk id="8" creationId="{9FE81B32-3A32-4A4C-B6BF-AB2786ABFD17}"/>
          </ac:spMkLst>
        </pc:spChg>
        <pc:spChg chg="add del mod">
          <ac:chgData name="NGUYỄN THIÊN AN" userId="275a258b-31e8-497b-9876-dfd1d00f9ac4" providerId="ADAL" clId="{EF804C3C-9FBA-4EDA-BDDB-45714CE8F4B1}" dt="2022-01-12T16:03:30.135" v="147" actId="478"/>
          <ac:spMkLst>
            <pc:docMk/>
            <pc:sldMk cId="2105704369" sldId="273"/>
            <ac:spMk id="9" creationId="{9ABD0F73-6179-455E-847F-61CF1574F6F1}"/>
          </ac:spMkLst>
        </pc:spChg>
        <pc:spChg chg="add del mod">
          <ac:chgData name="NGUYỄN THIÊN AN" userId="275a258b-31e8-497b-9876-dfd1d00f9ac4" providerId="ADAL" clId="{EF804C3C-9FBA-4EDA-BDDB-45714CE8F4B1}" dt="2022-01-12T16:03:30.734" v="148" actId="478"/>
          <ac:spMkLst>
            <pc:docMk/>
            <pc:sldMk cId="2105704369" sldId="273"/>
            <ac:spMk id="10" creationId="{18699382-2885-45B0-9EBA-BAA50158FEB3}"/>
          </ac:spMkLst>
        </pc:spChg>
        <pc:spChg chg="add del mod">
          <ac:chgData name="NGUYỄN THIÊN AN" userId="275a258b-31e8-497b-9876-dfd1d00f9ac4" providerId="ADAL" clId="{EF804C3C-9FBA-4EDA-BDDB-45714CE8F4B1}" dt="2022-01-12T16:01:23.862" v="126" actId="478"/>
          <ac:spMkLst>
            <pc:docMk/>
            <pc:sldMk cId="2105704369" sldId="273"/>
            <ac:spMk id="11" creationId="{38BAC9BB-0CB8-4EEA-BD08-D1EC9E349EFF}"/>
          </ac:spMkLst>
        </pc:spChg>
        <pc:spChg chg="add del mod">
          <ac:chgData name="NGUYỄN THIÊN AN" userId="275a258b-31e8-497b-9876-dfd1d00f9ac4" providerId="ADAL" clId="{EF804C3C-9FBA-4EDA-BDDB-45714CE8F4B1}" dt="2022-01-12T16:02:34.727" v="134"/>
          <ac:spMkLst>
            <pc:docMk/>
            <pc:sldMk cId="2105704369" sldId="273"/>
            <ac:spMk id="12" creationId="{1CE540A3-31A4-42EB-A3FD-A7EEBA752433}"/>
          </ac:spMkLst>
        </pc:spChg>
        <pc:spChg chg="add del">
          <ac:chgData name="NGUYỄN THIÊN AN" userId="275a258b-31e8-497b-9876-dfd1d00f9ac4" providerId="ADAL" clId="{EF804C3C-9FBA-4EDA-BDDB-45714CE8F4B1}" dt="2022-01-12T16:09:28.220" v="163" actId="26606"/>
          <ac:spMkLst>
            <pc:docMk/>
            <pc:sldMk cId="2105704369" sldId="273"/>
            <ac:spMk id="30" creationId="{E659D223-F510-42C1-9DF1-124640526377}"/>
          </ac:spMkLst>
        </pc:spChg>
        <pc:spChg chg="add del">
          <ac:chgData name="NGUYỄN THIÊN AN" userId="275a258b-31e8-497b-9876-dfd1d00f9ac4" providerId="ADAL" clId="{EF804C3C-9FBA-4EDA-BDDB-45714CE8F4B1}" dt="2022-01-12T16:09:28.220" v="163" actId="26606"/>
          <ac:spMkLst>
            <pc:docMk/>
            <pc:sldMk cId="2105704369" sldId="273"/>
            <ac:spMk id="32" creationId="{9EB2D573-90C6-4223-BDB0-20D4FD97D6D8}"/>
          </ac:spMkLst>
        </pc:spChg>
        <pc:spChg chg="add del">
          <ac:chgData name="NGUYỄN THIÊN AN" userId="275a258b-31e8-497b-9876-dfd1d00f9ac4" providerId="ADAL" clId="{EF804C3C-9FBA-4EDA-BDDB-45714CE8F4B1}" dt="2022-01-12T16:09:28.220" v="163" actId="26606"/>
          <ac:spMkLst>
            <pc:docMk/>
            <pc:sldMk cId="2105704369" sldId="273"/>
            <ac:spMk id="34" creationId="{D5B834C4-13F9-494E-82A6-7B52564164AF}"/>
          </ac:spMkLst>
        </pc:spChg>
        <pc:picChg chg="add del mod">
          <ac:chgData name="NGUYỄN THIÊN AN" userId="275a258b-31e8-497b-9876-dfd1d00f9ac4" providerId="ADAL" clId="{EF804C3C-9FBA-4EDA-BDDB-45714CE8F4B1}" dt="2022-01-12T16:09:28.220" v="163" actId="26606"/>
          <ac:picMkLst>
            <pc:docMk/>
            <pc:sldMk cId="2105704369" sldId="273"/>
            <ac:picMk id="5" creationId="{7A147E4A-55D6-49B3-BE2F-AE27CC5B0AC7}"/>
          </ac:picMkLst>
        </pc:picChg>
        <pc:picChg chg="add del mod">
          <ac:chgData name="NGUYỄN THIÊN AN" userId="275a258b-31e8-497b-9876-dfd1d00f9ac4" providerId="ADAL" clId="{EF804C3C-9FBA-4EDA-BDDB-45714CE8F4B1}" dt="2022-01-12T16:03:23.952" v="143" actId="478"/>
          <ac:picMkLst>
            <pc:docMk/>
            <pc:sldMk cId="2105704369" sldId="273"/>
            <ac:picMk id="7" creationId="{DAE0C377-EA76-41D2-A55F-739C13CBC60E}"/>
          </ac:picMkLst>
        </pc:picChg>
        <pc:picChg chg="mod">
          <ac:chgData name="NGUYỄN THIÊN AN" userId="275a258b-31e8-497b-9876-dfd1d00f9ac4" providerId="ADAL" clId="{EF804C3C-9FBA-4EDA-BDDB-45714CE8F4B1}" dt="2022-01-12T16:09:28.220" v="163" actId="26606"/>
          <ac:picMkLst>
            <pc:docMk/>
            <pc:sldMk cId="2105704369" sldId="273"/>
            <ac:picMk id="25" creationId="{76D55443-118C-4E5C-8820-61E2827DCDA5}"/>
          </ac:picMkLst>
        </pc:picChg>
        <pc:cxnChg chg="add del">
          <ac:chgData name="NGUYỄN THIÊN AN" userId="275a258b-31e8-497b-9876-dfd1d00f9ac4" providerId="ADAL" clId="{EF804C3C-9FBA-4EDA-BDDB-45714CE8F4B1}" dt="2022-01-12T16:09:28.220" v="163" actId="26606"/>
          <ac:cxnSpMkLst>
            <pc:docMk/>
            <pc:sldMk cId="2105704369" sldId="273"/>
            <ac:cxnSpMk id="36" creationId="{F19318D1-076E-4507-9978-850C6506988B}"/>
          </ac:cxnSpMkLst>
        </pc:cxnChg>
      </pc:sldChg>
      <pc:sldMasterChg chg="setBg modSldLayout">
        <pc:chgData name="NGUYỄN THIÊN AN" userId="275a258b-31e8-497b-9876-dfd1d00f9ac4" providerId="ADAL" clId="{EF804C3C-9FBA-4EDA-BDDB-45714CE8F4B1}" dt="2022-01-12T16:05:41.840" v="159"/>
        <pc:sldMasterMkLst>
          <pc:docMk/>
          <pc:sldMasterMk cId="427196576" sldId="2147483779"/>
        </pc:sldMasterMkLst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3811595115" sldId="2147483780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3234722264" sldId="2147483781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896467629" sldId="2147483782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1657481902" sldId="2147483783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3415980801" sldId="2147483784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2794778523" sldId="2147483785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1631441736" sldId="2147483786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3639617460" sldId="2147483787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3362439023" sldId="2147483788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1585573870" sldId="2147483789"/>
          </pc:sldLayoutMkLst>
        </pc:sldLayoutChg>
        <pc:sldLayoutChg chg="setBg">
          <pc:chgData name="NGUYỄN THIÊN AN" userId="275a258b-31e8-497b-9876-dfd1d00f9ac4" providerId="ADAL" clId="{EF804C3C-9FBA-4EDA-BDDB-45714CE8F4B1}" dt="2022-01-12T16:05:41.840" v="159"/>
          <pc:sldLayoutMkLst>
            <pc:docMk/>
            <pc:sldMasterMk cId="427196576" sldId="2147483779"/>
            <pc:sldLayoutMk cId="4032408591" sldId="2147483790"/>
          </pc:sldLayoutMkLst>
        </pc:sldLayoutChg>
      </pc:sldMasterChg>
    </pc:docChg>
  </pc:docChgLst>
  <pc:docChgLst>
    <pc:chgData name="DŨ QUỐC HUY" userId="99ae06d7-74ea-4171-8cb0-f1345fa90ba0" providerId="ADAL" clId="{28B321EA-276D-4CE1-82BA-8D3B00501DC4}"/>
    <pc:docChg chg="undo custSel addSld modSld sldOrd addSection delSection modSection">
      <pc:chgData name="DŨ QUỐC HUY" userId="99ae06d7-74ea-4171-8cb0-f1345fa90ba0" providerId="ADAL" clId="{28B321EA-276D-4CE1-82BA-8D3B00501DC4}" dt="2022-01-12T16:14:44.389" v="292" actId="1076"/>
      <pc:docMkLst>
        <pc:docMk/>
      </pc:docMkLst>
      <pc:sldChg chg="addSp delSp modSp mod">
        <pc:chgData name="DŨ QUỐC HUY" userId="99ae06d7-74ea-4171-8cb0-f1345fa90ba0" providerId="ADAL" clId="{28B321EA-276D-4CE1-82BA-8D3B00501DC4}" dt="2022-01-12T15:24:01.256" v="233" actId="478"/>
        <pc:sldMkLst>
          <pc:docMk/>
          <pc:sldMk cId="3901238836" sldId="264"/>
        </pc:sldMkLst>
        <pc:spChg chg="del">
          <ac:chgData name="DŨ QUỐC HUY" userId="99ae06d7-74ea-4171-8cb0-f1345fa90ba0" providerId="ADAL" clId="{28B321EA-276D-4CE1-82BA-8D3B00501DC4}" dt="2022-01-12T15:21:08.006" v="231" actId="1032"/>
          <ac:spMkLst>
            <pc:docMk/>
            <pc:sldMk cId="3901238836" sldId="264"/>
            <ac:spMk id="3" creationId="{4CE47CF7-19C9-4FF1-A24A-8538B9431D53}"/>
          </ac:spMkLst>
        </pc:spChg>
        <pc:spChg chg="add mod">
          <ac:chgData name="DŨ QUỐC HUY" userId="99ae06d7-74ea-4171-8cb0-f1345fa90ba0" providerId="ADAL" clId="{28B321EA-276D-4CE1-82BA-8D3B00501DC4}" dt="2022-01-12T15:24:01.256" v="233" actId="478"/>
          <ac:spMkLst>
            <pc:docMk/>
            <pc:sldMk cId="3901238836" sldId="264"/>
            <ac:spMk id="9" creationId="{FA74B0FC-0E5A-4D8E-BAF8-EB6F9C728EEC}"/>
          </ac:spMkLst>
        </pc:spChg>
        <pc:graphicFrameChg chg="add del modGraphic">
          <ac:chgData name="DŨ QUỐC HUY" userId="99ae06d7-74ea-4171-8cb0-f1345fa90ba0" providerId="ADAL" clId="{28B321EA-276D-4CE1-82BA-8D3B00501DC4}" dt="2022-01-12T15:24:01.256" v="233" actId="478"/>
          <ac:graphicFrameMkLst>
            <pc:docMk/>
            <pc:sldMk cId="3901238836" sldId="264"/>
            <ac:graphicFrameMk id="6" creationId="{BA805A3B-9F97-456C-8218-D071FD29B970}"/>
          </ac:graphicFrameMkLst>
        </pc:graphicFrameChg>
        <pc:graphicFrameChg chg="add modGraphic">
          <ac:chgData name="DŨ QUỐC HUY" userId="99ae06d7-74ea-4171-8cb0-f1345fa90ba0" providerId="ADAL" clId="{28B321EA-276D-4CE1-82BA-8D3B00501DC4}" dt="2022-01-12T15:23:56.966" v="232" actId="1032"/>
          <ac:graphicFrameMkLst>
            <pc:docMk/>
            <pc:sldMk cId="3901238836" sldId="264"/>
            <ac:graphicFrameMk id="7" creationId="{A8F4D412-9BFF-41BE-A96D-EE38A618B13D}"/>
          </ac:graphicFrameMkLst>
        </pc:graphicFrameChg>
      </pc:sldChg>
      <pc:sldChg chg="addSp delSp modSp mod">
        <pc:chgData name="DŨ QUỐC HUY" userId="99ae06d7-74ea-4171-8cb0-f1345fa90ba0" providerId="ADAL" clId="{28B321EA-276D-4CE1-82BA-8D3B00501DC4}" dt="2022-01-12T15:14:04.445" v="226" actId="255"/>
        <pc:sldMkLst>
          <pc:docMk/>
          <pc:sldMk cId="2373629881" sldId="265"/>
        </pc:sldMkLst>
        <pc:spChg chg="mod">
          <ac:chgData name="DŨ QUỐC HUY" userId="99ae06d7-74ea-4171-8cb0-f1345fa90ba0" providerId="ADAL" clId="{28B321EA-276D-4CE1-82BA-8D3B00501DC4}" dt="2022-01-12T14:43:16.707" v="59" actId="1076"/>
          <ac:spMkLst>
            <pc:docMk/>
            <pc:sldMk cId="2373629881" sldId="265"/>
            <ac:spMk id="2" creationId="{C9EA6491-F34A-4A20-A7F9-72EC5B9BBF3A}"/>
          </ac:spMkLst>
        </pc:spChg>
        <pc:spChg chg="del">
          <ac:chgData name="DŨ QUỐC HUY" userId="99ae06d7-74ea-4171-8cb0-f1345fa90ba0" providerId="ADAL" clId="{28B321EA-276D-4CE1-82BA-8D3B00501DC4}" dt="2022-01-12T14:41:42.083" v="49"/>
          <ac:spMkLst>
            <pc:docMk/>
            <pc:sldMk cId="2373629881" sldId="265"/>
            <ac:spMk id="3" creationId="{E5F6FB6F-4275-4AB9-983E-F720EB74C3E3}"/>
          </ac:spMkLst>
        </pc:spChg>
        <pc:graphicFrameChg chg="add mod modGraphic">
          <ac:chgData name="DŨ QUỐC HUY" userId="99ae06d7-74ea-4171-8cb0-f1345fa90ba0" providerId="ADAL" clId="{28B321EA-276D-4CE1-82BA-8D3B00501DC4}" dt="2022-01-12T15:14:04.445" v="226" actId="255"/>
          <ac:graphicFrameMkLst>
            <pc:docMk/>
            <pc:sldMk cId="2373629881" sldId="265"/>
            <ac:graphicFrameMk id="4" creationId="{370824E7-2969-4258-A729-B49EF6E1C03D}"/>
          </ac:graphicFrameMkLst>
        </pc:graphicFrameChg>
      </pc:sldChg>
      <pc:sldChg chg="addSp delSp modSp mod ord">
        <pc:chgData name="DŨ QUỐC HUY" userId="99ae06d7-74ea-4171-8cb0-f1345fa90ba0" providerId="ADAL" clId="{28B321EA-276D-4CE1-82BA-8D3B00501DC4}" dt="2022-01-12T16:02:55.214" v="283" actId="1076"/>
        <pc:sldMkLst>
          <pc:docMk/>
          <pc:sldMk cId="2472479158" sldId="266"/>
        </pc:sldMkLst>
        <pc:spChg chg="mod">
          <ac:chgData name="DŨ QUỐC HUY" userId="99ae06d7-74ea-4171-8cb0-f1345fa90ba0" providerId="ADAL" clId="{28B321EA-276D-4CE1-82BA-8D3B00501DC4}" dt="2022-01-12T14:51:10.070" v="184" actId="1076"/>
          <ac:spMkLst>
            <pc:docMk/>
            <pc:sldMk cId="2472479158" sldId="266"/>
            <ac:spMk id="2" creationId="{068B354A-3BA3-431F-9679-C47E0B768F87}"/>
          </ac:spMkLst>
        </pc:spChg>
        <pc:spChg chg="del">
          <ac:chgData name="DŨ QUỐC HUY" userId="99ae06d7-74ea-4171-8cb0-f1345fa90ba0" providerId="ADAL" clId="{28B321EA-276D-4CE1-82BA-8D3B00501DC4}" dt="2022-01-12T14:45:20.274" v="124"/>
          <ac:spMkLst>
            <pc:docMk/>
            <pc:sldMk cId="2472479158" sldId="266"/>
            <ac:spMk id="3" creationId="{6575FFB8-813C-4CE8-826B-5C6B958B25A9}"/>
          </ac:spMkLst>
        </pc:spChg>
        <pc:spChg chg="add del mod">
          <ac:chgData name="DŨ QUỐC HUY" userId="99ae06d7-74ea-4171-8cb0-f1345fa90ba0" providerId="ADAL" clId="{28B321EA-276D-4CE1-82BA-8D3B00501DC4}" dt="2022-01-12T14:47:47.844" v="141"/>
          <ac:spMkLst>
            <pc:docMk/>
            <pc:sldMk cId="2472479158" sldId="266"/>
            <ac:spMk id="6" creationId="{5B09FA32-020B-4758-AB8C-E5BA622D1B9B}"/>
          </ac:spMkLst>
        </pc:spChg>
        <pc:spChg chg="add">
          <ac:chgData name="DŨ QUỐC HUY" userId="99ae06d7-74ea-4171-8cb0-f1345fa90ba0" providerId="ADAL" clId="{28B321EA-276D-4CE1-82BA-8D3B00501DC4}" dt="2022-01-12T14:47:47.844" v="141"/>
          <ac:spMkLst>
            <pc:docMk/>
            <pc:sldMk cId="2472479158" sldId="266"/>
            <ac:spMk id="8" creationId="{F6A640F4-ED11-4343-ADA1-58CC45C2C4DE}"/>
          </ac:spMkLst>
        </pc:spChg>
        <pc:graphicFrameChg chg="add del mod modGraphic">
          <ac:chgData name="DŨ QUỐC HUY" userId="99ae06d7-74ea-4171-8cb0-f1345fa90ba0" providerId="ADAL" clId="{28B321EA-276D-4CE1-82BA-8D3B00501DC4}" dt="2022-01-12T14:47:45.759" v="140" actId="478"/>
          <ac:graphicFrameMkLst>
            <pc:docMk/>
            <pc:sldMk cId="2472479158" sldId="266"/>
            <ac:graphicFrameMk id="4" creationId="{F34A23CA-1AEF-45ED-B16C-D13F24770864}"/>
          </ac:graphicFrameMkLst>
        </pc:graphicFrameChg>
        <pc:graphicFrameChg chg="add mod modGraphic">
          <ac:chgData name="DŨ QUỐC HUY" userId="99ae06d7-74ea-4171-8cb0-f1345fa90ba0" providerId="ADAL" clId="{28B321EA-276D-4CE1-82BA-8D3B00501DC4}" dt="2022-01-12T16:02:55.214" v="283" actId="1076"/>
          <ac:graphicFrameMkLst>
            <pc:docMk/>
            <pc:sldMk cId="2472479158" sldId="266"/>
            <ac:graphicFrameMk id="7" creationId="{C7947F25-8196-44ED-8041-B459291B1853}"/>
          </ac:graphicFrameMkLst>
        </pc:graphicFrameChg>
      </pc:sldChg>
      <pc:sldChg chg="addSp delSp modSp new mod">
        <pc:chgData name="DŨ QUỐC HUY" userId="99ae06d7-74ea-4171-8cb0-f1345fa90ba0" providerId="ADAL" clId="{28B321EA-276D-4CE1-82BA-8D3B00501DC4}" dt="2022-01-12T16:14:44.389" v="292" actId="1076"/>
        <pc:sldMkLst>
          <pc:docMk/>
          <pc:sldMk cId="2128297162" sldId="270"/>
        </pc:sldMkLst>
        <pc:spChg chg="del">
          <ac:chgData name="DŨ QUỐC HUY" userId="99ae06d7-74ea-4171-8cb0-f1345fa90ba0" providerId="ADAL" clId="{28B321EA-276D-4CE1-82BA-8D3B00501DC4}" dt="2022-01-12T14:56:46.529" v="213" actId="478"/>
          <ac:spMkLst>
            <pc:docMk/>
            <pc:sldMk cId="2128297162" sldId="270"/>
            <ac:spMk id="2" creationId="{3921F828-94A1-4FC8-B95D-9637258A284F}"/>
          </ac:spMkLst>
        </pc:spChg>
        <pc:spChg chg="del">
          <ac:chgData name="DŨ QUỐC HUY" userId="99ae06d7-74ea-4171-8cb0-f1345fa90ba0" providerId="ADAL" clId="{28B321EA-276D-4CE1-82BA-8D3B00501DC4}" dt="2022-01-12T14:56:39.381" v="209" actId="931"/>
          <ac:spMkLst>
            <pc:docMk/>
            <pc:sldMk cId="2128297162" sldId="270"/>
            <ac:spMk id="3" creationId="{947B5CEB-6DCB-4D64-B97A-B01FC1BF557A}"/>
          </ac:spMkLst>
        </pc:spChg>
        <pc:spChg chg="add del mod">
          <ac:chgData name="DŨ QUỐC HUY" userId="99ae06d7-74ea-4171-8cb0-f1345fa90ba0" providerId="ADAL" clId="{28B321EA-276D-4CE1-82BA-8D3B00501DC4}" dt="2022-01-12T16:02:21.573" v="281" actId="478"/>
          <ac:spMkLst>
            <pc:docMk/>
            <pc:sldMk cId="2128297162" sldId="270"/>
            <ac:spMk id="6" creationId="{AE71A5A2-2BB4-4071-9355-7E2835534F6B}"/>
          </ac:spMkLst>
        </pc:spChg>
        <pc:spChg chg="add del mod">
          <ac:chgData name="DŨ QUỐC HUY" userId="99ae06d7-74ea-4171-8cb0-f1345fa90ba0" providerId="ADAL" clId="{28B321EA-276D-4CE1-82BA-8D3B00501DC4}" dt="2022-01-12T15:54:55.062" v="268" actId="931"/>
          <ac:spMkLst>
            <pc:docMk/>
            <pc:sldMk cId="2128297162" sldId="270"/>
            <ac:spMk id="8" creationId="{EF780BAF-AFA5-4097-B9BA-295138C6528A}"/>
          </ac:spMkLst>
        </pc:spChg>
        <pc:spChg chg="add del mod">
          <ac:chgData name="DŨ QUỐC HUY" userId="99ae06d7-74ea-4171-8cb0-f1345fa90ba0" providerId="ADAL" clId="{28B321EA-276D-4CE1-82BA-8D3B00501DC4}" dt="2022-01-12T16:01:44.198" v="275" actId="478"/>
          <ac:spMkLst>
            <pc:docMk/>
            <pc:sldMk cId="2128297162" sldId="270"/>
            <ac:spMk id="12" creationId="{C84388F3-6C0D-4906-AEF0-C9ADC88D6E2C}"/>
          </ac:spMkLst>
        </pc:spChg>
        <pc:picChg chg="del mod">
          <ac:chgData name="DŨ QUỐC HUY" userId="99ae06d7-74ea-4171-8cb0-f1345fa90ba0" providerId="ADAL" clId="{28B321EA-276D-4CE1-82BA-8D3B00501DC4}" dt="2022-01-12T16:14:28.340" v="289" actId="478"/>
          <ac:picMkLst>
            <pc:docMk/>
            <pc:sldMk cId="2128297162" sldId="270"/>
            <ac:picMk id="3" creationId="{425BB47A-25B5-429A-A7FE-A9C55E8BF986}"/>
          </ac:picMkLst>
        </pc:picChg>
        <pc:picChg chg="add del mod">
          <ac:chgData name="DŨ QUỐC HUY" userId="99ae06d7-74ea-4171-8cb0-f1345fa90ba0" providerId="ADAL" clId="{28B321EA-276D-4CE1-82BA-8D3B00501DC4}" dt="2022-01-12T15:54:41.793" v="267" actId="478"/>
          <ac:picMkLst>
            <pc:docMk/>
            <pc:sldMk cId="2128297162" sldId="270"/>
            <ac:picMk id="5" creationId="{27F71829-B333-4FC2-8638-EC3E90CF020C}"/>
          </ac:picMkLst>
        </pc:picChg>
        <pc:picChg chg="add del mod">
          <ac:chgData name="DŨ QUỐC HUY" userId="99ae06d7-74ea-4171-8cb0-f1345fa90ba0" providerId="ADAL" clId="{28B321EA-276D-4CE1-82BA-8D3B00501DC4}" dt="2022-01-12T16:01:38.477" v="274" actId="478"/>
          <ac:picMkLst>
            <pc:docMk/>
            <pc:sldMk cId="2128297162" sldId="270"/>
            <ac:picMk id="10" creationId="{0ED3F815-38DE-4875-B14E-FBF2C621FEF3}"/>
          </ac:picMkLst>
        </pc:picChg>
        <pc:picChg chg="add mod">
          <ac:chgData name="DŨ QUỐC HUY" userId="99ae06d7-74ea-4171-8cb0-f1345fa90ba0" providerId="ADAL" clId="{28B321EA-276D-4CE1-82BA-8D3B00501DC4}" dt="2022-01-12T16:14:44.389" v="292" actId="1076"/>
          <ac:picMkLst>
            <pc:docMk/>
            <pc:sldMk cId="2128297162" sldId="270"/>
            <ac:picMk id="14" creationId="{1B01CE9F-E4F3-4F6E-9119-1B5C99B4CB6D}"/>
          </ac:picMkLst>
        </pc:picChg>
      </pc:sldChg>
      <pc:sldChg chg="addSp delSp modSp mod chgLayout">
        <pc:chgData name="DŨ QUỐC HUY" userId="99ae06d7-74ea-4171-8cb0-f1345fa90ba0" providerId="ADAL" clId="{28B321EA-276D-4CE1-82BA-8D3B00501DC4}" dt="2022-01-12T15:56:20.203" v="273" actId="6264"/>
        <pc:sldMkLst>
          <pc:docMk/>
          <pc:sldMk cId="3237108883" sldId="272"/>
        </pc:sldMkLst>
        <pc:spChg chg="add del mod ord">
          <ac:chgData name="DŨ QUỐC HUY" userId="99ae06d7-74ea-4171-8cb0-f1345fa90ba0" providerId="ADAL" clId="{28B321EA-276D-4CE1-82BA-8D3B00501DC4}" dt="2022-01-12T15:56:20.203" v="273" actId="6264"/>
          <ac:spMkLst>
            <pc:docMk/>
            <pc:sldMk cId="3237108883" sldId="272"/>
            <ac:spMk id="2" creationId="{530AE57C-2994-4C16-A2AE-CA76362792E2}"/>
          </ac:spMkLst>
        </pc:spChg>
        <pc:spChg chg="add del mod ord">
          <ac:chgData name="DŨ QUỐC HUY" userId="99ae06d7-74ea-4171-8cb0-f1345fa90ba0" providerId="ADAL" clId="{28B321EA-276D-4CE1-82BA-8D3B00501DC4}" dt="2022-01-12T15:56:20.203" v="273" actId="6264"/>
          <ac:spMkLst>
            <pc:docMk/>
            <pc:sldMk cId="3237108883" sldId="272"/>
            <ac:spMk id="3" creationId="{9D8F21BC-6457-4417-AE6D-FD51B0EBBD61}"/>
          </ac:spMkLst>
        </pc:spChg>
      </pc:sldChg>
    </pc:docChg>
  </pc:docChgLst>
  <pc:docChgLst>
    <pc:chgData name="HOÀNG TRỌNG VŨ" userId="0ed5cce4-545e-4434-a0ff-592f29af45bf" providerId="ADAL" clId="{A65BCB3B-949B-465D-8E03-E3097D7EC839}"/>
    <pc:docChg chg="undo custSel addSld delSld modSld sldOrd modSection">
      <pc:chgData name="HOÀNG TRỌNG VŨ" userId="0ed5cce4-545e-4434-a0ff-592f29af45bf" providerId="ADAL" clId="{A65BCB3B-949B-465D-8E03-E3097D7EC839}" dt="2022-01-12T17:47:24.171" v="1338" actId="1076"/>
      <pc:docMkLst>
        <pc:docMk/>
      </pc:docMkLst>
      <pc:sldChg chg="delSp modSp mod delDesignElem">
        <pc:chgData name="HOÀNG TRỌNG VŨ" userId="0ed5cce4-545e-4434-a0ff-592f29af45bf" providerId="ADAL" clId="{A65BCB3B-949B-465D-8E03-E3097D7EC839}" dt="2022-01-12T15:31:06.902" v="1208" actId="27636"/>
        <pc:sldMkLst>
          <pc:docMk/>
          <pc:sldMk cId="4217311660" sldId="256"/>
        </pc:sldMkLst>
        <pc:spChg chg="mod">
          <ac:chgData name="HOÀNG TRỌNG VŨ" userId="0ed5cce4-545e-4434-a0ff-592f29af45bf" providerId="ADAL" clId="{A65BCB3B-949B-465D-8E03-E3097D7EC839}" dt="2022-01-12T15:31:06.902" v="1208" actId="27636"/>
          <ac:spMkLst>
            <pc:docMk/>
            <pc:sldMk cId="4217311660" sldId="256"/>
            <ac:spMk id="2" creationId="{835D78ED-89F0-4F1D-A5C3-C1FB4B026249}"/>
          </ac:spMkLst>
        </pc:spChg>
        <pc:spChg chg="mod">
          <ac:chgData name="HOÀNG TRỌNG VŨ" userId="0ed5cce4-545e-4434-a0ff-592f29af45bf" providerId="ADAL" clId="{A65BCB3B-949B-465D-8E03-E3097D7EC839}" dt="2022-01-12T15:28:29.119" v="1199" actId="403"/>
          <ac:spMkLst>
            <pc:docMk/>
            <pc:sldMk cId="4217311660" sldId="256"/>
            <ac:spMk id="10" creationId="{73316C98-9024-476C-9845-CDD4335CA8A3}"/>
          </ac:spMkLst>
        </pc:spChg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4217311660" sldId="256"/>
            <ac:spMk id="13" creationId="{72E67446-732B-4F72-8560-6FABB6CB25A3}"/>
          </ac:spMkLst>
        </pc:spChg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4217311660" sldId="256"/>
            <ac:spMk id="24" creationId="{42195A83-AA4F-FE4B-AFEA-5A5576C39133}"/>
          </ac:spMkLst>
        </pc:spChg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4217311660" sldId="256"/>
            <ac:spMk id="26" creationId="{4AF0997A-7C0F-4AD2-BA90-5FE341A17796}"/>
          </ac:spMkLst>
        </pc:spChg>
      </pc:sldChg>
      <pc:sldChg chg="addSp delSp modSp mod setBg modAnim">
        <pc:chgData name="HOÀNG TRỌNG VŨ" userId="0ed5cce4-545e-4434-a0ff-592f29af45bf" providerId="ADAL" clId="{A65BCB3B-949B-465D-8E03-E3097D7EC839}" dt="2022-01-12T15:40:39.336" v="1308"/>
        <pc:sldMkLst>
          <pc:docMk/>
          <pc:sldMk cId="3550987094" sldId="257"/>
        </pc:sldMkLst>
        <pc:spChg chg="mod">
          <ac:chgData name="HOÀNG TRỌNG VŨ" userId="0ed5cce4-545e-4434-a0ff-592f29af45bf" providerId="ADAL" clId="{A65BCB3B-949B-465D-8E03-E3097D7EC839}" dt="2022-01-12T15:33:50.070" v="1233" actId="207"/>
          <ac:spMkLst>
            <pc:docMk/>
            <pc:sldMk cId="3550987094" sldId="257"/>
            <ac:spMk id="2" creationId="{BACDBCB8-9E60-4C95-909A-0C0310F75307}"/>
          </ac:spMkLst>
        </pc:spChg>
        <pc:spChg chg="mod">
          <ac:chgData name="HOÀNG TRỌNG VŨ" userId="0ed5cce4-545e-4434-a0ff-592f29af45bf" providerId="ADAL" clId="{A65BCB3B-949B-465D-8E03-E3097D7EC839}" dt="2022-01-12T15:36:09.861" v="1244" actId="207"/>
          <ac:spMkLst>
            <pc:docMk/>
            <pc:sldMk cId="3550987094" sldId="257"/>
            <ac:spMk id="3" creationId="{3CF3EE43-7407-4C03-9FDB-E9015C781203}"/>
          </ac:spMkLst>
        </pc:spChg>
        <pc:spChg chg="add mod">
          <ac:chgData name="HOÀNG TRỌNG VŨ" userId="0ed5cce4-545e-4434-a0ff-592f29af45bf" providerId="ADAL" clId="{A65BCB3B-949B-465D-8E03-E3097D7EC839}" dt="2022-01-12T15:33:48.900" v="1230" actId="207"/>
          <ac:spMkLst>
            <pc:docMk/>
            <pc:sldMk cId="3550987094" sldId="257"/>
            <ac:spMk id="6" creationId="{3FB9995D-8D27-4EC3-BDDE-E13464B6C40E}"/>
          </ac:spMkLst>
        </pc:spChg>
        <pc:spChg chg="add del mod">
          <ac:chgData name="HOÀNG TRỌNG VŨ" userId="0ed5cce4-545e-4434-a0ff-592f29af45bf" providerId="ADAL" clId="{A65BCB3B-949B-465D-8E03-E3097D7EC839}" dt="2022-01-12T14:53:41.955" v="211" actId="11529"/>
          <ac:spMkLst>
            <pc:docMk/>
            <pc:sldMk cId="3550987094" sldId="257"/>
            <ac:spMk id="7" creationId="{05E8D6BF-AA35-4E3C-B00D-7951C140C726}"/>
          </ac:spMkLst>
        </pc:spChg>
        <pc:spChg chg="add del">
          <ac:chgData name="HOÀNG TRỌNG VŨ" userId="0ed5cce4-545e-4434-a0ff-592f29af45bf" providerId="ADAL" clId="{A65BCB3B-949B-465D-8E03-E3097D7EC839}" dt="2022-01-12T14:53:18.391" v="194" actId="11529"/>
          <ac:spMkLst>
            <pc:docMk/>
            <pc:sldMk cId="3550987094" sldId="257"/>
            <ac:spMk id="8" creationId="{230DED71-F1CE-414D-BE5F-2FE018B70BAB}"/>
          </ac:spMkLst>
        </pc:spChg>
        <pc:spChg chg="add del mod">
          <ac:chgData name="HOÀNG TRỌNG VŨ" userId="0ed5cce4-545e-4434-a0ff-592f29af45bf" providerId="ADAL" clId="{A65BCB3B-949B-465D-8E03-E3097D7EC839}" dt="2022-01-12T14:53:39.205" v="204" actId="11529"/>
          <ac:spMkLst>
            <pc:docMk/>
            <pc:sldMk cId="3550987094" sldId="257"/>
            <ac:spMk id="9" creationId="{939A8146-0F80-4BB7-8F2E-D0CEAA51C018}"/>
          </ac:spMkLst>
        </pc:spChg>
        <pc:spChg chg="add">
          <ac:chgData name="HOÀNG TRỌNG VŨ" userId="0ed5cce4-545e-4434-a0ff-592f29af45bf" providerId="ADAL" clId="{A65BCB3B-949B-465D-8E03-E3097D7EC839}" dt="2022-01-12T15:40:20.744" v="1304" actId="34122"/>
          <ac:spMkLst>
            <pc:docMk/>
            <pc:sldMk cId="3550987094" sldId="257"/>
            <ac:spMk id="21" creationId="{B1071F62-CC2F-42B7-822A-395FCA7B13B5}"/>
          </ac:spMkLst>
        </pc:spChg>
        <pc:spChg chg="add mod">
          <ac:chgData name="HOÀNG TRỌNG VŨ" userId="0ed5cce4-545e-4434-a0ff-592f29af45bf" providerId="ADAL" clId="{A65BCB3B-949B-465D-8E03-E3097D7EC839}" dt="2022-01-12T15:33:49.290" v="1231" actId="207"/>
          <ac:spMkLst>
            <pc:docMk/>
            <pc:sldMk cId="3550987094" sldId="257"/>
            <ac:spMk id="26" creationId="{78D5F317-1D25-4390-9FA0-AAE874267E4A}"/>
          </ac:spMkLst>
        </pc:spChg>
        <pc:grpChg chg="add del mod">
          <ac:chgData name="HOÀNG TRỌNG VŨ" userId="0ed5cce4-545e-4434-a0ff-592f29af45bf" providerId="ADAL" clId="{A65BCB3B-949B-465D-8E03-E3097D7EC839}" dt="2022-01-12T15:40:20.744" v="1304" actId="34122"/>
          <ac:grpSpMkLst>
            <pc:docMk/>
            <pc:sldMk cId="3550987094" sldId="257"/>
            <ac:grpSpMk id="15" creationId="{6DDC66FF-D9AD-4DE4-BEEB-53A804B7AC17}"/>
          </ac:grpSpMkLst>
        </pc:grpChg>
        <pc:grpChg chg="mod">
          <ac:chgData name="HOÀNG TRỌNG VŨ" userId="0ed5cce4-545e-4434-a0ff-592f29af45bf" providerId="ADAL" clId="{A65BCB3B-949B-465D-8E03-E3097D7EC839}" dt="2022-01-12T15:12:26.012" v="562"/>
          <ac:grpSpMkLst>
            <pc:docMk/>
            <pc:sldMk cId="3550987094" sldId="257"/>
            <ac:grpSpMk id="25" creationId="{494B4ABB-92D8-449B-83F3-B956A75DF5C1}"/>
          </ac:grpSpMkLst>
        </pc:grpChg>
        <pc:picChg chg="add del mod">
          <ac:chgData name="HOÀNG TRỌNG VŨ" userId="0ed5cce4-545e-4434-a0ff-592f29af45bf" providerId="ADAL" clId="{A65BCB3B-949B-465D-8E03-E3097D7EC839}" dt="2022-01-12T14:42:48.106" v="4" actId="478"/>
          <ac:picMkLst>
            <pc:docMk/>
            <pc:sldMk cId="3550987094" sldId="257"/>
            <ac:picMk id="4" creationId="{F9025B5A-4129-4D13-837D-4595AFB7E273}"/>
          </ac:picMkLst>
        </pc:picChg>
        <pc:picChg chg="add mod">
          <ac:chgData name="HOÀNG TRỌNG VŨ" userId="0ed5cce4-545e-4434-a0ff-592f29af45bf" providerId="ADAL" clId="{A65BCB3B-949B-465D-8E03-E3097D7EC839}" dt="2022-01-12T14:51:16.076" v="112" actId="1076"/>
          <ac:picMkLst>
            <pc:docMk/>
            <pc:sldMk cId="3550987094" sldId="257"/>
            <ac:picMk id="5" creationId="{B28BC4C7-1FD7-40B2-8E7C-35105A03C857}"/>
          </ac:picMkLst>
        </pc:picChg>
        <pc:inkChg chg="add del">
          <ac:chgData name="HOÀNG TRỌNG VŨ" userId="0ed5cce4-545e-4434-a0ff-592f29af45bf" providerId="ADAL" clId="{A65BCB3B-949B-465D-8E03-E3097D7EC839}" dt="2022-01-12T15:12:06.337" v="542" actId="9405"/>
          <ac:inkMkLst>
            <pc:docMk/>
            <pc:sldMk cId="3550987094" sldId="257"/>
            <ac:inkMk id="10" creationId="{2132DC7B-9E97-4A24-AD5B-A13DF8D0279C}"/>
          </ac:inkMkLst>
        </pc:inkChg>
        <pc:inkChg chg="add del">
          <ac:chgData name="HOÀNG TRỌNG VŨ" userId="0ed5cce4-545e-4434-a0ff-592f29af45bf" providerId="ADAL" clId="{A65BCB3B-949B-465D-8E03-E3097D7EC839}" dt="2022-01-12T15:12:10.396" v="546" actId="9405"/>
          <ac:inkMkLst>
            <pc:docMk/>
            <pc:sldMk cId="3550987094" sldId="257"/>
            <ac:inkMk id="11" creationId="{84007CE6-FCCC-4150-82C7-76C47C9C2127}"/>
          </ac:inkMkLst>
        </pc:inkChg>
        <pc:inkChg chg="add del">
          <ac:chgData name="HOÀNG TRỌNG VŨ" userId="0ed5cce4-545e-4434-a0ff-592f29af45bf" providerId="ADAL" clId="{A65BCB3B-949B-465D-8E03-E3097D7EC839}" dt="2022-01-12T15:12:10.082" v="545" actId="9405"/>
          <ac:inkMkLst>
            <pc:docMk/>
            <pc:sldMk cId="3550987094" sldId="257"/>
            <ac:inkMk id="12" creationId="{2E15187F-FAE0-42F4-8187-1116C36A4010}"/>
          </ac:inkMkLst>
        </pc:inkChg>
        <pc:inkChg chg="add del mod topLvl">
          <ac:chgData name="HOÀNG TRỌNG VŨ" userId="0ed5cce4-545e-4434-a0ff-592f29af45bf" providerId="ADAL" clId="{A65BCB3B-949B-465D-8E03-E3097D7EC839}" dt="2022-01-12T15:40:20.744" v="1304" actId="34122"/>
          <ac:inkMkLst>
            <pc:docMk/>
            <pc:sldMk cId="3550987094" sldId="257"/>
            <ac:inkMk id="13" creationId="{EF36F814-B067-42A9-BF12-A67E91D54E26}"/>
          </ac:inkMkLst>
        </pc:inkChg>
        <pc:inkChg chg="add del mod topLvl">
          <ac:chgData name="HOÀNG TRỌNG VŨ" userId="0ed5cce4-545e-4434-a0ff-592f29af45bf" providerId="ADAL" clId="{A65BCB3B-949B-465D-8E03-E3097D7EC839}" dt="2022-01-12T15:40:20.744" v="1304" actId="34122"/>
          <ac:inkMkLst>
            <pc:docMk/>
            <pc:sldMk cId="3550987094" sldId="257"/>
            <ac:inkMk id="14" creationId="{E2318647-DE30-4808-9896-D3856830FAC3}"/>
          </ac:inkMkLst>
        </pc:inkChg>
        <pc:inkChg chg="add del mod">
          <ac:chgData name="HOÀNG TRỌNG VŨ" userId="0ed5cce4-545e-4434-a0ff-592f29af45bf" providerId="ADAL" clId="{A65BCB3B-949B-465D-8E03-E3097D7EC839}" dt="2022-01-12T15:12:27.800" v="569" actId="9405"/>
          <ac:inkMkLst>
            <pc:docMk/>
            <pc:sldMk cId="3550987094" sldId="257"/>
            <ac:inkMk id="16" creationId="{63E7F078-1E29-4DF8-9100-55A54157119F}"/>
          </ac:inkMkLst>
        </pc:inkChg>
        <pc:inkChg chg="add del mod">
          <ac:chgData name="HOÀNG TRỌNG VŨ" userId="0ed5cce4-545e-4434-a0ff-592f29af45bf" providerId="ADAL" clId="{A65BCB3B-949B-465D-8E03-E3097D7EC839}" dt="2022-01-12T15:12:27.512" v="568" actId="9405"/>
          <ac:inkMkLst>
            <pc:docMk/>
            <pc:sldMk cId="3550987094" sldId="257"/>
            <ac:inkMk id="17" creationId="{BCD9C805-A412-489A-8A57-3ED36A4695D3}"/>
          </ac:inkMkLst>
        </pc:inkChg>
        <pc:inkChg chg="add del mod">
          <ac:chgData name="HOÀNG TRỌNG VŨ" userId="0ed5cce4-545e-4434-a0ff-592f29af45bf" providerId="ADAL" clId="{A65BCB3B-949B-465D-8E03-E3097D7EC839}" dt="2022-01-12T15:12:27.249" v="567" actId="9405"/>
          <ac:inkMkLst>
            <pc:docMk/>
            <pc:sldMk cId="3550987094" sldId="257"/>
            <ac:inkMk id="18" creationId="{3985EB99-5DC5-4F71-BFD9-14554D51EBB9}"/>
          </ac:inkMkLst>
        </pc:inkChg>
        <pc:inkChg chg="add del mod">
          <ac:chgData name="HOÀNG TRỌNG VŨ" userId="0ed5cce4-545e-4434-a0ff-592f29af45bf" providerId="ADAL" clId="{A65BCB3B-949B-465D-8E03-E3097D7EC839}" dt="2022-01-12T15:12:26.935" v="566" actId="9405"/>
          <ac:inkMkLst>
            <pc:docMk/>
            <pc:sldMk cId="3550987094" sldId="257"/>
            <ac:inkMk id="19" creationId="{533335A2-C4C8-43AA-99E7-CEA150F762A0}"/>
          </ac:inkMkLst>
        </pc:inkChg>
        <pc:inkChg chg="add del mod">
          <ac:chgData name="HOÀNG TRỌNG VŨ" userId="0ed5cce4-545e-4434-a0ff-592f29af45bf" providerId="ADAL" clId="{A65BCB3B-949B-465D-8E03-E3097D7EC839}" dt="2022-01-12T15:12:26.698" v="565" actId="9405"/>
          <ac:inkMkLst>
            <pc:docMk/>
            <pc:sldMk cId="3550987094" sldId="257"/>
            <ac:inkMk id="20" creationId="{73CA760B-A9C6-47E7-9574-D530A0A8A716}"/>
          </ac:inkMkLst>
        </pc:inkChg>
        <pc:inkChg chg="add del mod">
          <ac:chgData name="HOÀNG TRỌNG VŨ" userId="0ed5cce4-545e-4434-a0ff-592f29af45bf" providerId="ADAL" clId="{A65BCB3B-949B-465D-8E03-E3097D7EC839}" dt="2022-01-12T15:12:26.435" v="564" actId="9405"/>
          <ac:inkMkLst>
            <pc:docMk/>
            <pc:sldMk cId="3550987094" sldId="257"/>
            <ac:inkMk id="21" creationId="{F72DDEBF-0804-4E57-8971-F2B62DEA001B}"/>
          </ac:inkMkLst>
        </pc:inkChg>
        <pc:inkChg chg="add del mod">
          <ac:chgData name="HOÀNG TRỌNG VŨ" userId="0ed5cce4-545e-4434-a0ff-592f29af45bf" providerId="ADAL" clId="{A65BCB3B-949B-465D-8E03-E3097D7EC839}" dt="2022-01-12T15:12:26.223" v="563" actId="9405"/>
          <ac:inkMkLst>
            <pc:docMk/>
            <pc:sldMk cId="3550987094" sldId="257"/>
            <ac:inkMk id="22" creationId="{E9209387-ADAC-4386-B72E-6DAF0AEA25FE}"/>
          </ac:inkMkLst>
        </pc:inkChg>
        <pc:inkChg chg="add del mod">
          <ac:chgData name="HOÀNG TRỌNG VŨ" userId="0ed5cce4-545e-4434-a0ff-592f29af45bf" providerId="ADAL" clId="{A65BCB3B-949B-465D-8E03-E3097D7EC839}" dt="2022-01-12T15:12:26.012" v="562"/>
          <ac:inkMkLst>
            <pc:docMk/>
            <pc:sldMk cId="3550987094" sldId="257"/>
            <ac:inkMk id="23" creationId="{69DBF34C-8649-488E-90DD-24AC16DA96E1}"/>
          </ac:inkMkLst>
        </pc:inkChg>
        <pc:inkChg chg="add del">
          <ac:chgData name="HOÀNG TRỌNG VŨ" userId="0ed5cce4-545e-4434-a0ff-592f29af45bf" providerId="ADAL" clId="{A65BCB3B-949B-465D-8E03-E3097D7EC839}" dt="2022-01-12T15:12:25.798" v="559" actId="9405"/>
          <ac:inkMkLst>
            <pc:docMk/>
            <pc:sldMk cId="3550987094" sldId="257"/>
            <ac:inkMk id="24" creationId="{53034311-313B-4157-9AF6-6C6A41C3E6C8}"/>
          </ac:inkMkLst>
        </pc:inkChg>
      </pc:sldChg>
      <pc:sldChg chg="addSp delSp modSp mod delAnim modAnim">
        <pc:chgData name="HOÀNG TRỌNG VŨ" userId="0ed5cce4-545e-4434-a0ff-592f29af45bf" providerId="ADAL" clId="{A65BCB3B-949B-465D-8E03-E3097D7EC839}" dt="2022-01-12T15:41:37.072" v="1318"/>
        <pc:sldMkLst>
          <pc:docMk/>
          <pc:sldMk cId="2877995698" sldId="262"/>
        </pc:sldMkLst>
        <pc:spChg chg="del mod">
          <ac:chgData name="HOÀNG TRỌNG VŨ" userId="0ed5cce4-545e-4434-a0ff-592f29af45bf" providerId="ADAL" clId="{A65BCB3B-949B-465D-8E03-E3097D7EC839}" dt="2022-01-12T15:07:00.470" v="326" actId="478"/>
          <ac:spMkLst>
            <pc:docMk/>
            <pc:sldMk cId="2877995698" sldId="262"/>
            <ac:spMk id="3" creationId="{3CF3EE43-7407-4C03-9FDB-E9015C781203}"/>
          </ac:spMkLst>
        </pc:spChg>
        <pc:spChg chg="del">
          <ac:chgData name="HOÀNG TRỌNG VŨ" userId="0ed5cce4-545e-4434-a0ff-592f29af45bf" providerId="ADAL" clId="{A65BCB3B-949B-465D-8E03-E3097D7EC839}" dt="2022-01-12T14:55:41.604" v="253" actId="478"/>
          <ac:spMkLst>
            <pc:docMk/>
            <pc:sldMk cId="2877995698" sldId="262"/>
            <ac:spMk id="4" creationId="{54CB3291-6DE4-445D-ADF2-8EA0F9DF5139}"/>
          </ac:spMkLst>
        </pc:spChg>
        <pc:spChg chg="del">
          <ac:chgData name="HOÀNG TRỌNG VŨ" userId="0ed5cce4-545e-4434-a0ff-592f29af45bf" providerId="ADAL" clId="{A65BCB3B-949B-465D-8E03-E3097D7EC839}" dt="2022-01-12T14:55:41.943" v="254" actId="478"/>
          <ac:spMkLst>
            <pc:docMk/>
            <pc:sldMk cId="2877995698" sldId="262"/>
            <ac:spMk id="5" creationId="{9E56ABA0-F338-4333-AD78-AC768073AE6E}"/>
          </ac:spMkLst>
        </pc:spChg>
        <pc:spChg chg="del">
          <ac:chgData name="HOÀNG TRỌNG VŨ" userId="0ed5cce4-545e-4434-a0ff-592f29af45bf" providerId="ADAL" clId="{A65BCB3B-949B-465D-8E03-E3097D7EC839}" dt="2022-01-12T14:55:42.407" v="255" actId="478"/>
          <ac:spMkLst>
            <pc:docMk/>
            <pc:sldMk cId="2877995698" sldId="262"/>
            <ac:spMk id="6" creationId="{90C6FE78-24E6-4421-A693-C66B6768FE27}"/>
          </ac:spMkLst>
        </pc:spChg>
        <pc:spChg chg="add del mod">
          <ac:chgData name="HOÀNG TRỌNG VŨ" userId="0ed5cce4-545e-4434-a0ff-592f29af45bf" providerId="ADAL" clId="{A65BCB3B-949B-465D-8E03-E3097D7EC839}" dt="2022-01-12T15:02:00.691" v="297" actId="478"/>
          <ac:spMkLst>
            <pc:docMk/>
            <pc:sldMk cId="2877995698" sldId="262"/>
            <ac:spMk id="7" creationId="{60851199-41F0-4402-BFFF-79D6EBEE2F25}"/>
          </ac:spMkLst>
        </pc:spChg>
        <pc:spChg chg="add del mod">
          <ac:chgData name="HOÀNG TRỌNG VŨ" userId="0ed5cce4-545e-4434-a0ff-592f29af45bf" providerId="ADAL" clId="{A65BCB3B-949B-465D-8E03-E3097D7EC839}" dt="2022-01-12T15:02:00.354" v="296" actId="478"/>
          <ac:spMkLst>
            <pc:docMk/>
            <pc:sldMk cId="2877995698" sldId="262"/>
            <ac:spMk id="8" creationId="{750C738A-3B40-467D-9F2B-7C36CDEF322B}"/>
          </ac:spMkLst>
        </pc:spChg>
        <pc:spChg chg="add del mod">
          <ac:chgData name="HOÀNG TRỌNG VŨ" userId="0ed5cce4-545e-4434-a0ff-592f29af45bf" providerId="ADAL" clId="{A65BCB3B-949B-465D-8E03-E3097D7EC839}" dt="2022-01-12T15:02:01.460" v="298" actId="478"/>
          <ac:spMkLst>
            <pc:docMk/>
            <pc:sldMk cId="2877995698" sldId="262"/>
            <ac:spMk id="9" creationId="{E7EA1E84-1EA0-47ED-945E-6D5EEB0F6292}"/>
          </ac:spMkLst>
        </pc:spChg>
        <pc:spChg chg="add del mod">
          <ac:chgData name="HOÀNG TRỌNG VŨ" userId="0ed5cce4-545e-4434-a0ff-592f29af45bf" providerId="ADAL" clId="{A65BCB3B-949B-465D-8E03-E3097D7EC839}" dt="2022-01-12T15:07:02.225" v="327" actId="478"/>
          <ac:spMkLst>
            <pc:docMk/>
            <pc:sldMk cId="2877995698" sldId="262"/>
            <ac:spMk id="12" creationId="{6D0E64EE-610C-4B0D-8C5A-7A27C8BA2595}"/>
          </ac:spMkLst>
        </pc:spChg>
        <pc:spChg chg="add del mod">
          <ac:chgData name="HOÀNG TRỌNG VŨ" userId="0ed5cce4-545e-4434-a0ff-592f29af45bf" providerId="ADAL" clId="{A65BCB3B-949B-465D-8E03-E3097D7EC839}" dt="2022-01-12T15:08:44.439" v="480" actId="478"/>
          <ac:spMkLst>
            <pc:docMk/>
            <pc:sldMk cId="2877995698" sldId="262"/>
            <ac:spMk id="14" creationId="{A0F82836-F97A-47F9-9904-CE88BDD207E9}"/>
          </ac:spMkLst>
        </pc:spChg>
        <pc:spChg chg="add del mod">
          <ac:chgData name="HOÀNG TRỌNG VŨ" userId="0ed5cce4-545e-4434-a0ff-592f29af45bf" providerId="ADAL" clId="{A65BCB3B-949B-465D-8E03-E3097D7EC839}" dt="2022-01-12T15:25:55.867" v="1083" actId="478"/>
          <ac:spMkLst>
            <pc:docMk/>
            <pc:sldMk cId="2877995698" sldId="262"/>
            <ac:spMk id="16" creationId="{F31ECEF2-6D87-4FFD-B4BA-4F0F5A064605}"/>
          </ac:spMkLst>
        </pc:spChg>
        <pc:spChg chg="add mod">
          <ac:chgData name="HOÀNG TRỌNG VŨ" userId="0ed5cce4-545e-4434-a0ff-592f29af45bf" providerId="ADAL" clId="{A65BCB3B-949B-465D-8E03-E3097D7EC839}" dt="2022-01-12T15:28:01.128" v="1186" actId="1076"/>
          <ac:spMkLst>
            <pc:docMk/>
            <pc:sldMk cId="2877995698" sldId="262"/>
            <ac:spMk id="17" creationId="{B4487A53-A01C-4814-BC08-25C44DFD67A9}"/>
          </ac:spMkLst>
        </pc:spChg>
        <pc:spChg chg="add mod">
          <ac:chgData name="HOÀNG TRỌNG VŨ" userId="0ed5cce4-545e-4434-a0ff-592f29af45bf" providerId="ADAL" clId="{A65BCB3B-949B-465D-8E03-E3097D7EC839}" dt="2022-01-12T15:28:01.128" v="1186" actId="1076"/>
          <ac:spMkLst>
            <pc:docMk/>
            <pc:sldMk cId="2877995698" sldId="262"/>
            <ac:spMk id="18" creationId="{BFD2FA2A-D25E-47E5-B912-F294CC0323F2}"/>
          </ac:spMkLst>
        </pc:spChg>
        <pc:spChg chg="add mod">
          <ac:chgData name="HOÀNG TRỌNG VŨ" userId="0ed5cce4-545e-4434-a0ff-592f29af45bf" providerId="ADAL" clId="{A65BCB3B-949B-465D-8E03-E3097D7EC839}" dt="2022-01-12T15:28:01.128" v="1186" actId="1076"/>
          <ac:spMkLst>
            <pc:docMk/>
            <pc:sldMk cId="2877995698" sldId="262"/>
            <ac:spMk id="19" creationId="{95929A5D-16FA-4105-9D6F-1469B4B4D677}"/>
          </ac:spMkLst>
        </pc:spChg>
        <pc:spChg chg="add mod">
          <ac:chgData name="HOÀNG TRỌNG VŨ" userId="0ed5cce4-545e-4434-a0ff-592f29af45bf" providerId="ADAL" clId="{A65BCB3B-949B-465D-8E03-E3097D7EC839}" dt="2022-01-12T15:28:01.128" v="1186" actId="1076"/>
          <ac:spMkLst>
            <pc:docMk/>
            <pc:sldMk cId="2877995698" sldId="262"/>
            <ac:spMk id="20" creationId="{A62A950F-2CCC-4F91-81AB-76927A467753}"/>
          </ac:spMkLst>
        </pc:spChg>
        <pc:spChg chg="add del mod">
          <ac:chgData name="HOÀNG TRỌNG VŨ" userId="0ed5cce4-545e-4434-a0ff-592f29af45bf" providerId="ADAL" clId="{A65BCB3B-949B-465D-8E03-E3097D7EC839}" dt="2022-01-12T15:25:57.295" v="1084" actId="478"/>
          <ac:spMkLst>
            <pc:docMk/>
            <pc:sldMk cId="2877995698" sldId="262"/>
            <ac:spMk id="22" creationId="{FE6A5966-DFA2-471A-B01F-5A6A86F78660}"/>
          </ac:spMkLst>
        </pc:spChg>
        <pc:spChg chg="add mod">
          <ac:chgData name="HOÀNG TRỌNG VŨ" userId="0ed5cce4-545e-4434-a0ff-592f29af45bf" providerId="ADAL" clId="{A65BCB3B-949B-465D-8E03-E3097D7EC839}" dt="2022-01-12T15:28:08.795" v="1198" actId="1038"/>
          <ac:spMkLst>
            <pc:docMk/>
            <pc:sldMk cId="2877995698" sldId="262"/>
            <ac:spMk id="37" creationId="{F8F3BDCF-23FA-41C3-94BD-C4BD5D98BB01}"/>
          </ac:spMkLst>
        </pc:spChg>
        <pc:grpChg chg="mod">
          <ac:chgData name="HOÀNG TRỌNG VŨ" userId="0ed5cce4-545e-4434-a0ff-592f29af45bf" providerId="ADAL" clId="{A65BCB3B-949B-465D-8E03-E3097D7EC839}" dt="2022-01-12T15:28:01.128" v="1186" actId="1076"/>
          <ac:grpSpMkLst>
            <pc:docMk/>
            <pc:sldMk cId="2877995698" sldId="262"/>
            <ac:grpSpMk id="36" creationId="{20EADDA8-147A-440D-AC92-4AEE397119AF}"/>
          </ac:grpSpMkLst>
        </pc:grpChg>
        <pc:graphicFrameChg chg="add del mod modGraphic">
          <ac:chgData name="HOÀNG TRỌNG VŨ" userId="0ed5cce4-545e-4434-a0ff-592f29af45bf" providerId="ADAL" clId="{A65BCB3B-949B-465D-8E03-E3097D7EC839}" dt="2022-01-12T15:05:00.034" v="325" actId="478"/>
          <ac:graphicFrameMkLst>
            <pc:docMk/>
            <pc:sldMk cId="2877995698" sldId="262"/>
            <ac:graphicFrameMk id="10" creationId="{5248FAC9-6379-4673-A4CD-C85EE889F392}"/>
          </ac:graphicFrameMkLst>
        </pc:graphicFrameChg>
        <pc:graphicFrameChg chg="add del mod modGraphic">
          <ac:chgData name="HOÀNG TRỌNG VŨ" userId="0ed5cce4-545e-4434-a0ff-592f29af45bf" providerId="ADAL" clId="{A65BCB3B-949B-465D-8E03-E3097D7EC839}" dt="2022-01-12T15:08:29.904" v="437" actId="478"/>
          <ac:graphicFrameMkLst>
            <pc:docMk/>
            <pc:sldMk cId="2877995698" sldId="262"/>
            <ac:graphicFrameMk id="13" creationId="{0D216676-29B1-414A-ADB3-508E99B5B9B0}"/>
          </ac:graphicFrameMkLst>
        </pc:graphicFrameChg>
        <pc:graphicFrameChg chg="add del mod modGraphic">
          <ac:chgData name="HOÀNG TRỌNG VŨ" userId="0ed5cce4-545e-4434-a0ff-592f29af45bf" providerId="ADAL" clId="{A65BCB3B-949B-465D-8E03-E3097D7EC839}" dt="2022-01-12T15:09:21.838" v="492" actId="478"/>
          <ac:graphicFrameMkLst>
            <pc:docMk/>
            <pc:sldMk cId="2877995698" sldId="262"/>
            <ac:graphicFrameMk id="15" creationId="{36E679B6-FEBC-4245-B160-C0AC1BF89044}"/>
          </ac:graphicFrameMkLst>
        </pc:graphicFrameChg>
        <pc:inkChg chg="add del">
          <ac:chgData name="HOÀNG TRỌNG VŨ" userId="0ed5cce4-545e-4434-a0ff-592f29af45bf" providerId="ADAL" clId="{A65BCB3B-949B-465D-8E03-E3097D7EC839}" dt="2022-01-12T15:27:09.799" v="1099" actId="9405"/>
          <ac:inkMkLst>
            <pc:docMk/>
            <pc:sldMk cId="2877995698" sldId="262"/>
            <ac:inkMk id="32" creationId="{B808A301-03A8-4981-9A82-D6022D0F0A83}"/>
          </ac:inkMkLst>
        </pc:inkChg>
        <pc:inkChg chg="add del">
          <ac:chgData name="HOÀNG TRỌNG VŨ" userId="0ed5cce4-545e-4434-a0ff-592f29af45bf" providerId="ADAL" clId="{A65BCB3B-949B-465D-8E03-E3097D7EC839}" dt="2022-01-12T15:27:12.986" v="1101" actId="9405"/>
          <ac:inkMkLst>
            <pc:docMk/>
            <pc:sldMk cId="2877995698" sldId="262"/>
            <ac:inkMk id="33" creationId="{2ABF5224-3484-41FB-92FE-62A6A289FDDB}"/>
          </ac:inkMkLst>
        </pc:inkChg>
        <pc:inkChg chg="add mod">
          <ac:chgData name="HOÀNG TRỌNG VŨ" userId="0ed5cce4-545e-4434-a0ff-592f29af45bf" providerId="ADAL" clId="{A65BCB3B-949B-465D-8E03-E3097D7EC839}" dt="2022-01-12T15:27:18.392" v="1104"/>
          <ac:inkMkLst>
            <pc:docMk/>
            <pc:sldMk cId="2877995698" sldId="262"/>
            <ac:inkMk id="34" creationId="{BF4C7566-5347-4733-A89A-E2E0BE477289}"/>
          </ac:inkMkLst>
        </pc:inkChg>
        <pc:inkChg chg="add mod">
          <ac:chgData name="HOÀNG TRỌNG VŨ" userId="0ed5cce4-545e-4434-a0ff-592f29af45bf" providerId="ADAL" clId="{A65BCB3B-949B-465D-8E03-E3097D7EC839}" dt="2022-01-12T15:27:18.392" v="1104"/>
          <ac:inkMkLst>
            <pc:docMk/>
            <pc:sldMk cId="2877995698" sldId="262"/>
            <ac:inkMk id="35" creationId="{86AB4E0B-E693-4E8F-A12A-B2CD2263A5A0}"/>
          </ac:inkMkLst>
        </pc:inkChg>
        <pc:cxnChg chg="add mod">
          <ac:chgData name="HOÀNG TRỌNG VŨ" userId="0ed5cce4-545e-4434-a0ff-592f29af45bf" providerId="ADAL" clId="{A65BCB3B-949B-465D-8E03-E3097D7EC839}" dt="2022-01-12T15:28:01.128" v="1186" actId="1076"/>
          <ac:cxnSpMkLst>
            <pc:docMk/>
            <pc:sldMk cId="2877995698" sldId="262"/>
            <ac:cxnSpMk id="24" creationId="{83A4BCD7-354E-450A-B6A2-BC7A3B540E68}"/>
          </ac:cxnSpMkLst>
        </pc:cxnChg>
        <pc:cxnChg chg="add mod">
          <ac:chgData name="HOÀNG TRỌNG VŨ" userId="0ed5cce4-545e-4434-a0ff-592f29af45bf" providerId="ADAL" clId="{A65BCB3B-949B-465D-8E03-E3097D7EC839}" dt="2022-01-12T15:28:01.128" v="1186" actId="1076"/>
          <ac:cxnSpMkLst>
            <pc:docMk/>
            <pc:sldMk cId="2877995698" sldId="262"/>
            <ac:cxnSpMk id="26" creationId="{E0A08F5B-35DC-480D-B356-22B0A1983E31}"/>
          </ac:cxnSpMkLst>
        </pc:cxnChg>
        <pc:cxnChg chg="add mod">
          <ac:chgData name="HOÀNG TRỌNG VŨ" userId="0ed5cce4-545e-4434-a0ff-592f29af45bf" providerId="ADAL" clId="{A65BCB3B-949B-465D-8E03-E3097D7EC839}" dt="2022-01-12T15:28:01.128" v="1186" actId="1076"/>
          <ac:cxnSpMkLst>
            <pc:docMk/>
            <pc:sldMk cId="2877995698" sldId="262"/>
            <ac:cxnSpMk id="28" creationId="{3BE1F345-FADF-46C1-909B-E522C84E89E4}"/>
          </ac:cxnSpMkLst>
        </pc:cxnChg>
      </pc:sldChg>
      <pc:sldChg chg="addSp delSp modSp mod modAnim">
        <pc:chgData name="HOÀNG TRỌNG VŨ" userId="0ed5cce4-545e-4434-a0ff-592f29af45bf" providerId="ADAL" clId="{A65BCB3B-949B-465D-8E03-E3097D7EC839}" dt="2022-01-12T15:42:05.289" v="1320"/>
        <pc:sldMkLst>
          <pc:docMk/>
          <pc:sldMk cId="1913251245" sldId="263"/>
        </pc:sldMkLst>
        <pc:spChg chg="mod">
          <ac:chgData name="HOÀNG TRỌNG VŨ" userId="0ed5cce4-545e-4434-a0ff-592f29af45bf" providerId="ADAL" clId="{A65BCB3B-949B-465D-8E03-E3097D7EC839}" dt="2022-01-12T15:36:29.213" v="1248" actId="207"/>
          <ac:spMkLst>
            <pc:docMk/>
            <pc:sldMk cId="1913251245" sldId="263"/>
            <ac:spMk id="3" creationId="{3CF3EE43-7407-4C03-9FDB-E9015C781203}"/>
          </ac:spMkLst>
        </pc:spChg>
        <pc:spChg chg="add mod">
          <ac:chgData name="HOÀNG TRỌNG VŨ" userId="0ed5cce4-545e-4434-a0ff-592f29af45bf" providerId="ADAL" clId="{A65BCB3B-949B-465D-8E03-E3097D7EC839}" dt="2022-01-12T15:14:32.593" v="678" actId="403"/>
          <ac:spMkLst>
            <pc:docMk/>
            <pc:sldMk cId="1913251245" sldId="263"/>
            <ac:spMk id="15" creationId="{2C96F68A-067C-470A-9B7D-68AF749054B5}"/>
          </ac:spMkLst>
        </pc:spChg>
        <pc:grpChg chg="del mod">
          <ac:chgData name="HOÀNG TRỌNG VŨ" userId="0ed5cce4-545e-4434-a0ff-592f29af45bf" providerId="ADAL" clId="{A65BCB3B-949B-465D-8E03-E3097D7EC839}" dt="2022-01-12T15:11:56.486" v="540" actId="478"/>
          <ac:grpSpMkLst>
            <pc:docMk/>
            <pc:sldMk cId="1913251245" sldId="263"/>
            <ac:grpSpMk id="7" creationId="{8BC262A7-11ED-41CD-8FB7-4DC4716B398C}"/>
          </ac:grpSpMkLst>
        </pc:grpChg>
        <pc:grpChg chg="del mod">
          <ac:chgData name="HOÀNG TRỌNG VŨ" userId="0ed5cce4-545e-4434-a0ff-592f29af45bf" providerId="ADAL" clId="{A65BCB3B-949B-465D-8E03-E3097D7EC839}" dt="2022-01-12T15:15:31.840" v="680" actId="478"/>
          <ac:grpSpMkLst>
            <pc:docMk/>
            <pc:sldMk cId="1913251245" sldId="263"/>
            <ac:grpSpMk id="14" creationId="{46933CC7-C447-409F-A7EE-FE41F3C012D7}"/>
          </ac:grpSpMkLst>
        </pc:grpChg>
        <pc:picChg chg="add mod">
          <ac:chgData name="HOÀNG TRỌNG VŨ" userId="0ed5cce4-545e-4434-a0ff-592f29af45bf" providerId="ADAL" clId="{A65BCB3B-949B-465D-8E03-E3097D7EC839}" dt="2022-01-12T15:10:48.001" v="536" actId="1076"/>
          <ac:picMkLst>
            <pc:docMk/>
            <pc:sldMk cId="1913251245" sldId="263"/>
            <ac:picMk id="4" creationId="{819A4036-B94E-4E36-8402-CAA76A8BAAD3}"/>
          </ac:picMkLst>
        </pc:picChg>
        <pc:inkChg chg="add mod">
          <ac:chgData name="HOÀNG TRỌNG VŨ" userId="0ed5cce4-545e-4434-a0ff-592f29af45bf" providerId="ADAL" clId="{A65BCB3B-949B-465D-8E03-E3097D7EC839}" dt="2022-01-12T15:11:52.392" v="539"/>
          <ac:inkMkLst>
            <pc:docMk/>
            <pc:sldMk cId="1913251245" sldId="263"/>
            <ac:inkMk id="5" creationId="{F6AA6D81-BAFA-4C6C-A53A-326EA0876EA1}"/>
          </ac:inkMkLst>
        </pc:inkChg>
        <pc:inkChg chg="add mod">
          <ac:chgData name="HOÀNG TRỌNG VŨ" userId="0ed5cce4-545e-4434-a0ff-592f29af45bf" providerId="ADAL" clId="{A65BCB3B-949B-465D-8E03-E3097D7EC839}" dt="2022-01-12T15:11:52.392" v="539"/>
          <ac:inkMkLst>
            <pc:docMk/>
            <pc:sldMk cId="1913251245" sldId="263"/>
            <ac:inkMk id="6" creationId="{8DE6E7A4-D653-4918-A88F-16B20AA13B1A}"/>
          </ac:inkMkLst>
        </pc:inkChg>
        <pc:inkChg chg="add del">
          <ac:chgData name="HOÀNG TRỌNG VŨ" userId="0ed5cce4-545e-4434-a0ff-592f29af45bf" providerId="ADAL" clId="{A65BCB3B-949B-465D-8E03-E3097D7EC839}" dt="2022-01-12T15:14:03.353" v="625" actId="9405"/>
          <ac:inkMkLst>
            <pc:docMk/>
            <pc:sldMk cId="1913251245" sldId="263"/>
            <ac:inkMk id="8" creationId="{DF772DBF-DE48-4C26-9C7A-0C6E5A4E8598}"/>
          </ac:inkMkLst>
        </pc:inkChg>
        <pc:inkChg chg="add del">
          <ac:chgData name="HOÀNG TRỌNG VŨ" userId="0ed5cce4-545e-4434-a0ff-592f29af45bf" providerId="ADAL" clId="{A65BCB3B-949B-465D-8E03-E3097D7EC839}" dt="2022-01-12T15:14:05.451" v="627" actId="9405"/>
          <ac:inkMkLst>
            <pc:docMk/>
            <pc:sldMk cId="1913251245" sldId="263"/>
            <ac:inkMk id="9" creationId="{72D18B0B-A85D-4962-BF53-97E0DD9672BE}"/>
          </ac:inkMkLst>
        </pc:inkChg>
        <pc:inkChg chg="add del">
          <ac:chgData name="HOÀNG TRỌNG VŨ" userId="0ed5cce4-545e-4434-a0ff-592f29af45bf" providerId="ADAL" clId="{A65BCB3B-949B-465D-8E03-E3097D7EC839}" dt="2022-01-12T15:14:07.903" v="629" actId="9405"/>
          <ac:inkMkLst>
            <pc:docMk/>
            <pc:sldMk cId="1913251245" sldId="263"/>
            <ac:inkMk id="10" creationId="{E1382FD9-F8CA-45C4-A9F7-D09DF5FB43A9}"/>
          </ac:inkMkLst>
        </pc:inkChg>
        <pc:inkChg chg="add mod">
          <ac:chgData name="HOÀNG TRỌNG VŨ" userId="0ed5cce4-545e-4434-a0ff-592f29af45bf" providerId="ADAL" clId="{A65BCB3B-949B-465D-8E03-E3097D7EC839}" dt="2022-01-12T15:14:15.409" v="633"/>
          <ac:inkMkLst>
            <pc:docMk/>
            <pc:sldMk cId="1913251245" sldId="263"/>
            <ac:inkMk id="11" creationId="{16F49FB2-78FC-4D24-B8D3-444C7E9B8449}"/>
          </ac:inkMkLst>
        </pc:inkChg>
        <pc:inkChg chg="add mod">
          <ac:chgData name="HOÀNG TRỌNG VŨ" userId="0ed5cce4-545e-4434-a0ff-592f29af45bf" providerId="ADAL" clId="{A65BCB3B-949B-465D-8E03-E3097D7EC839}" dt="2022-01-12T15:14:15.409" v="633"/>
          <ac:inkMkLst>
            <pc:docMk/>
            <pc:sldMk cId="1913251245" sldId="263"/>
            <ac:inkMk id="12" creationId="{D1C0817A-1D86-4BFB-B746-56AB73641C29}"/>
          </ac:inkMkLst>
        </pc:inkChg>
        <pc:inkChg chg="add mod">
          <ac:chgData name="HOÀNG TRỌNG VŨ" userId="0ed5cce4-545e-4434-a0ff-592f29af45bf" providerId="ADAL" clId="{A65BCB3B-949B-465D-8E03-E3097D7EC839}" dt="2022-01-12T15:14:15.409" v="633"/>
          <ac:inkMkLst>
            <pc:docMk/>
            <pc:sldMk cId="1913251245" sldId="263"/>
            <ac:inkMk id="13" creationId="{066E8070-509F-4613-8C9E-1507A4566A11}"/>
          </ac:inkMkLst>
        </pc:inkChg>
        <pc:inkChg chg="add del">
          <ac:chgData name="HOÀNG TRỌNG VŨ" userId="0ed5cce4-545e-4434-a0ff-592f29af45bf" providerId="ADAL" clId="{A65BCB3B-949B-465D-8E03-E3097D7EC839}" dt="2022-01-12T15:15:47.042" v="682" actId="9405"/>
          <ac:inkMkLst>
            <pc:docMk/>
            <pc:sldMk cId="1913251245" sldId="263"/>
            <ac:inkMk id="16" creationId="{CFF64A0E-4C7A-42D7-AB92-C19674F3EB52}"/>
          </ac:inkMkLst>
        </pc:inkChg>
        <pc:inkChg chg="add del">
          <ac:chgData name="HOÀNG TRỌNG VŨ" userId="0ed5cce4-545e-4434-a0ff-592f29af45bf" providerId="ADAL" clId="{A65BCB3B-949B-465D-8E03-E3097D7EC839}" dt="2022-01-12T15:15:49.137" v="684" actId="9405"/>
          <ac:inkMkLst>
            <pc:docMk/>
            <pc:sldMk cId="1913251245" sldId="263"/>
            <ac:inkMk id="17" creationId="{425B055B-131C-458F-9610-599A61B2BCC0}"/>
          </ac:inkMkLst>
        </pc:inkChg>
        <pc:inkChg chg="add">
          <ac:chgData name="HOÀNG TRỌNG VŨ" userId="0ed5cce4-545e-4434-a0ff-592f29af45bf" providerId="ADAL" clId="{A65BCB3B-949B-465D-8E03-E3097D7EC839}" dt="2022-01-12T15:15:53.506" v="685" actId="9405"/>
          <ac:inkMkLst>
            <pc:docMk/>
            <pc:sldMk cId="1913251245" sldId="263"/>
            <ac:inkMk id="18" creationId="{22866743-0A90-41A5-9468-FAC6738589B4}"/>
          </ac:inkMkLst>
        </pc:inkChg>
        <pc:inkChg chg="add del">
          <ac:chgData name="HOÀNG TRỌNG VŨ" userId="0ed5cce4-545e-4434-a0ff-592f29af45bf" providerId="ADAL" clId="{A65BCB3B-949B-465D-8E03-E3097D7EC839}" dt="2022-01-12T15:15:55.266" v="687" actId="9405"/>
          <ac:inkMkLst>
            <pc:docMk/>
            <pc:sldMk cId="1913251245" sldId="263"/>
            <ac:inkMk id="19" creationId="{1684CA33-99D6-46ED-A52C-F66AF72E7994}"/>
          </ac:inkMkLst>
        </pc:inkChg>
        <pc:inkChg chg="add">
          <ac:chgData name="HOÀNG TRỌNG VŨ" userId="0ed5cce4-545e-4434-a0ff-592f29af45bf" providerId="ADAL" clId="{A65BCB3B-949B-465D-8E03-E3097D7EC839}" dt="2022-01-12T15:15:57.007" v="688" actId="9405"/>
          <ac:inkMkLst>
            <pc:docMk/>
            <pc:sldMk cId="1913251245" sldId="263"/>
            <ac:inkMk id="20" creationId="{780A7EBD-C25E-44C7-A305-0E982F802190}"/>
          </ac:inkMkLst>
        </pc:inkChg>
      </pc:sldChg>
      <pc:sldChg chg="del">
        <pc:chgData name="HOÀNG TRỌNG VŨ" userId="0ed5cce4-545e-4434-a0ff-592f29af45bf" providerId="ADAL" clId="{A65BCB3B-949B-465D-8E03-E3097D7EC839}" dt="2022-01-12T15:28:51.126" v="1201" actId="47"/>
        <pc:sldMkLst>
          <pc:docMk/>
          <pc:sldMk cId="3901238836" sldId="264"/>
        </pc:sldMkLst>
      </pc:sldChg>
      <pc:sldChg chg="addSp delSp modSp mod">
        <pc:chgData name="HOÀNG TRỌNG VŨ" userId="0ed5cce4-545e-4434-a0ff-592f29af45bf" providerId="ADAL" clId="{A65BCB3B-949B-465D-8E03-E3097D7EC839}" dt="2022-01-12T17:30:58.622" v="1337" actId="14734"/>
        <pc:sldMkLst>
          <pc:docMk/>
          <pc:sldMk cId="2373629881" sldId="265"/>
        </pc:sldMkLst>
        <pc:spChg chg="del">
          <ac:chgData name="HOÀNG TRỌNG VŨ" userId="0ed5cce4-545e-4434-a0ff-592f29af45bf" providerId="ADAL" clId="{A65BCB3B-949B-465D-8E03-E3097D7EC839}" dt="2022-01-12T15:20:24.103" v="869" actId="478"/>
          <ac:spMkLst>
            <pc:docMk/>
            <pc:sldMk cId="2373629881" sldId="265"/>
            <ac:spMk id="2" creationId="{C9EA6491-F34A-4A20-A7F9-72EC5B9BBF3A}"/>
          </ac:spMkLst>
        </pc:spChg>
        <pc:spChg chg="add mod">
          <ac:chgData name="HOÀNG TRỌNG VŨ" userId="0ed5cce4-545e-4434-a0ff-592f29af45bf" providerId="ADAL" clId="{A65BCB3B-949B-465D-8E03-E3097D7EC839}" dt="2022-01-12T16:19:03.602" v="1333" actId="207"/>
          <ac:spMkLst>
            <pc:docMk/>
            <pc:sldMk cId="2373629881" sldId="265"/>
            <ac:spMk id="5" creationId="{67D16970-1001-49F1-85AC-3BA3764036AE}"/>
          </ac:spMkLst>
        </pc:spChg>
        <pc:spChg chg="add del mod">
          <ac:chgData name="HOÀNG TRỌNG VŨ" userId="0ed5cce4-545e-4434-a0ff-592f29af45bf" providerId="ADAL" clId="{A65BCB3B-949B-465D-8E03-E3097D7EC839}" dt="2022-01-12T15:20:26.722" v="870" actId="478"/>
          <ac:spMkLst>
            <pc:docMk/>
            <pc:sldMk cId="2373629881" sldId="265"/>
            <ac:spMk id="7" creationId="{60DBDE31-A1FD-4B68-9B1B-607018E200D1}"/>
          </ac:spMkLst>
        </pc:spChg>
        <pc:graphicFrameChg chg="mod modGraphic">
          <ac:chgData name="HOÀNG TRỌNG VŨ" userId="0ed5cce4-545e-4434-a0ff-592f29af45bf" providerId="ADAL" clId="{A65BCB3B-949B-465D-8E03-E3097D7EC839}" dt="2022-01-12T17:30:58.622" v="1337" actId="14734"/>
          <ac:graphicFrameMkLst>
            <pc:docMk/>
            <pc:sldMk cId="2373629881" sldId="265"/>
            <ac:graphicFrameMk id="4" creationId="{370824E7-2969-4258-A729-B49EF6E1C03D}"/>
          </ac:graphicFrameMkLst>
        </pc:graphicFrameChg>
      </pc:sldChg>
      <pc:sldChg chg="addSp delSp modSp mod">
        <pc:chgData name="HOÀNG TRỌNG VŨ" userId="0ed5cce4-545e-4434-a0ff-592f29af45bf" providerId="ADAL" clId="{A65BCB3B-949B-465D-8E03-E3097D7EC839}" dt="2022-01-12T16:19:09.056" v="1335" actId="1076"/>
        <pc:sldMkLst>
          <pc:docMk/>
          <pc:sldMk cId="2472479158" sldId="266"/>
        </pc:sldMkLst>
        <pc:spChg chg="del">
          <ac:chgData name="HOÀNG TRỌNG VŨ" userId="0ed5cce4-545e-4434-a0ff-592f29af45bf" providerId="ADAL" clId="{A65BCB3B-949B-465D-8E03-E3097D7EC839}" dt="2022-01-12T15:20:50.659" v="965" actId="478"/>
          <ac:spMkLst>
            <pc:docMk/>
            <pc:sldMk cId="2472479158" sldId="266"/>
            <ac:spMk id="2" creationId="{068B354A-3BA3-431F-9679-C47E0B768F87}"/>
          </ac:spMkLst>
        </pc:spChg>
        <pc:spChg chg="add del mod">
          <ac:chgData name="HOÀNG TRỌNG VŨ" userId="0ed5cce4-545e-4434-a0ff-592f29af45bf" providerId="ADAL" clId="{A65BCB3B-949B-465D-8E03-E3097D7EC839}" dt="2022-01-12T15:20:52.162" v="966" actId="478"/>
          <ac:spMkLst>
            <pc:docMk/>
            <pc:sldMk cId="2472479158" sldId="266"/>
            <ac:spMk id="6" creationId="{C8A18BEB-250E-4287-8BCE-CC4A5E6D4455}"/>
          </ac:spMkLst>
        </pc:spChg>
        <pc:spChg chg="del">
          <ac:chgData name="HOÀNG TRỌNG VŨ" userId="0ed5cce4-545e-4434-a0ff-592f29af45bf" providerId="ADAL" clId="{A65BCB3B-949B-465D-8E03-E3097D7EC839}" dt="2022-01-12T15:20:39.446" v="912" actId="478"/>
          <ac:spMkLst>
            <pc:docMk/>
            <pc:sldMk cId="2472479158" sldId="266"/>
            <ac:spMk id="8" creationId="{F6A640F4-ED11-4343-ADA1-58CC45C2C4DE}"/>
          </ac:spMkLst>
        </pc:spChg>
        <pc:spChg chg="add del mod">
          <ac:chgData name="HOÀNG TRỌNG VŨ" userId="0ed5cce4-545e-4434-a0ff-592f29af45bf" providerId="ADAL" clId="{A65BCB3B-949B-465D-8E03-E3097D7EC839}" dt="2022-01-12T16:19:05.885" v="1334" actId="207"/>
          <ac:spMkLst>
            <pc:docMk/>
            <pc:sldMk cId="2472479158" sldId="266"/>
            <ac:spMk id="9" creationId="{328C9769-819C-420A-B1F4-21AE93C23253}"/>
          </ac:spMkLst>
        </pc:spChg>
        <pc:graphicFrameChg chg="mod modGraphic">
          <ac:chgData name="HOÀNG TRỌNG VŨ" userId="0ed5cce4-545e-4434-a0ff-592f29af45bf" providerId="ADAL" clId="{A65BCB3B-949B-465D-8E03-E3097D7EC839}" dt="2022-01-12T16:19:09.056" v="1335" actId="1076"/>
          <ac:graphicFrameMkLst>
            <pc:docMk/>
            <pc:sldMk cId="2472479158" sldId="266"/>
            <ac:graphicFrameMk id="7" creationId="{C7947F25-8196-44ED-8041-B459291B1853}"/>
          </ac:graphicFrameMkLst>
        </pc:graphicFrameChg>
      </pc:sldChg>
      <pc:sldChg chg="addSp delSp modSp mod modAnim">
        <pc:chgData name="HOÀNG TRỌNG VŨ" userId="0ed5cce4-545e-4434-a0ff-592f29af45bf" providerId="ADAL" clId="{A65BCB3B-949B-465D-8E03-E3097D7EC839}" dt="2022-01-12T15:42:27.224" v="1321"/>
        <pc:sldMkLst>
          <pc:docMk/>
          <pc:sldMk cId="3231131673" sldId="267"/>
        </pc:sldMkLst>
        <pc:spChg chg="mod">
          <ac:chgData name="HOÀNG TRỌNG VŨ" userId="0ed5cce4-545e-4434-a0ff-592f29af45bf" providerId="ADAL" clId="{A65BCB3B-949B-465D-8E03-E3097D7EC839}" dt="2022-01-12T15:36:13.536" v="1245" actId="207"/>
          <ac:spMkLst>
            <pc:docMk/>
            <pc:sldMk cId="3231131673" sldId="267"/>
            <ac:spMk id="3" creationId="{3CF3EE43-7407-4C03-9FDB-E9015C781203}"/>
          </ac:spMkLst>
        </pc:spChg>
        <pc:spChg chg="add mod">
          <ac:chgData name="HOÀNG TRỌNG VŨ" userId="0ed5cce4-545e-4434-a0ff-592f29af45bf" providerId="ADAL" clId="{A65BCB3B-949B-465D-8E03-E3097D7EC839}" dt="2022-01-12T15:37:28.129" v="1297" actId="1035"/>
          <ac:spMkLst>
            <pc:docMk/>
            <pc:sldMk cId="3231131673" sldId="267"/>
            <ac:spMk id="7" creationId="{8CA842C6-F3A5-424A-AE16-C8B3F9A6081E}"/>
          </ac:spMkLst>
        </pc:spChg>
        <pc:spChg chg="add mod">
          <ac:chgData name="HOÀNG TRỌNG VŨ" userId="0ed5cce4-545e-4434-a0ff-592f29af45bf" providerId="ADAL" clId="{A65BCB3B-949B-465D-8E03-E3097D7EC839}" dt="2022-01-12T15:37:28.129" v="1297" actId="1035"/>
          <ac:spMkLst>
            <pc:docMk/>
            <pc:sldMk cId="3231131673" sldId="267"/>
            <ac:spMk id="8" creationId="{E27A5879-2365-4B9B-9683-F3AAF6168219}"/>
          </ac:spMkLst>
        </pc:spChg>
        <pc:picChg chg="add del mod">
          <ac:chgData name="HOÀNG TRỌNG VŨ" userId="0ed5cce4-545e-4434-a0ff-592f29af45bf" providerId="ADAL" clId="{A65BCB3B-949B-465D-8E03-E3097D7EC839}" dt="2022-01-12T14:45:47.192" v="19" actId="478"/>
          <ac:picMkLst>
            <pc:docMk/>
            <pc:sldMk cId="3231131673" sldId="267"/>
            <ac:picMk id="4" creationId="{40A28D33-42FC-4031-9161-150BF1E82142}"/>
          </ac:picMkLst>
        </pc:picChg>
        <pc:picChg chg="add mod modCrop">
          <ac:chgData name="HOÀNG TRỌNG VŨ" userId="0ed5cce4-545e-4434-a0ff-592f29af45bf" providerId="ADAL" clId="{A65BCB3B-949B-465D-8E03-E3097D7EC839}" dt="2022-01-12T15:37:28.129" v="1297" actId="1035"/>
          <ac:picMkLst>
            <pc:docMk/>
            <pc:sldMk cId="3231131673" sldId="267"/>
            <ac:picMk id="5" creationId="{DFB31BBE-6135-4F72-A584-9855B87E85BD}"/>
          </ac:picMkLst>
        </pc:picChg>
        <pc:picChg chg="add mod modCrop">
          <ac:chgData name="HOÀNG TRỌNG VŨ" userId="0ed5cce4-545e-4434-a0ff-592f29af45bf" providerId="ADAL" clId="{A65BCB3B-949B-465D-8E03-E3097D7EC839}" dt="2022-01-12T15:37:28.129" v="1297" actId="1035"/>
          <ac:picMkLst>
            <pc:docMk/>
            <pc:sldMk cId="3231131673" sldId="267"/>
            <ac:picMk id="6" creationId="{AE01889E-7DAB-439B-95B9-70AD86A0D371}"/>
          </ac:picMkLst>
        </pc:picChg>
      </pc:sldChg>
      <pc:sldChg chg="new del">
        <pc:chgData name="HOÀNG TRỌNG VŨ" userId="0ed5cce4-545e-4434-a0ff-592f29af45bf" providerId="ADAL" clId="{A65BCB3B-949B-465D-8E03-E3097D7EC839}" dt="2022-01-12T14:46:53.036" v="31" actId="680"/>
        <pc:sldMkLst>
          <pc:docMk/>
          <pc:sldMk cId="425033343" sldId="268"/>
        </pc:sldMkLst>
      </pc:sldChg>
      <pc:sldChg chg="addSp delSp modSp add mod modAnim">
        <pc:chgData name="HOÀNG TRỌNG VŨ" userId="0ed5cce4-545e-4434-a0ff-592f29af45bf" providerId="ADAL" clId="{A65BCB3B-949B-465D-8E03-E3097D7EC839}" dt="2022-01-12T15:42:30.463" v="1322"/>
        <pc:sldMkLst>
          <pc:docMk/>
          <pc:sldMk cId="634021561" sldId="268"/>
        </pc:sldMkLst>
        <pc:spChg chg="mod">
          <ac:chgData name="HOÀNG TRỌNG VŨ" userId="0ed5cce4-545e-4434-a0ff-592f29af45bf" providerId="ADAL" clId="{A65BCB3B-949B-465D-8E03-E3097D7EC839}" dt="2022-01-12T15:36:16.426" v="1246" actId="207"/>
          <ac:spMkLst>
            <pc:docMk/>
            <pc:sldMk cId="634021561" sldId="268"/>
            <ac:spMk id="3" creationId="{3CF3EE43-7407-4C03-9FDB-E9015C781203}"/>
          </ac:spMkLst>
        </pc:spChg>
        <pc:spChg chg="add mod">
          <ac:chgData name="HOÀNG TRỌNG VŨ" userId="0ed5cce4-545e-4434-a0ff-592f29af45bf" providerId="ADAL" clId="{A65BCB3B-949B-465D-8E03-E3097D7EC839}" dt="2022-01-12T15:37:42.807" v="1299" actId="1036"/>
          <ac:spMkLst>
            <pc:docMk/>
            <pc:sldMk cId="634021561" sldId="268"/>
            <ac:spMk id="10" creationId="{37681470-4BA2-47C8-8641-0F96D25B7840}"/>
          </ac:spMkLst>
        </pc:spChg>
        <pc:spChg chg="add mod">
          <ac:chgData name="HOÀNG TRỌNG VŨ" userId="0ed5cce4-545e-4434-a0ff-592f29af45bf" providerId="ADAL" clId="{A65BCB3B-949B-465D-8E03-E3097D7EC839}" dt="2022-01-12T15:37:42.807" v="1299" actId="1036"/>
          <ac:spMkLst>
            <pc:docMk/>
            <pc:sldMk cId="634021561" sldId="268"/>
            <ac:spMk id="11" creationId="{4F4CD74E-6031-4CDA-AEAB-120164C78F90}"/>
          </ac:spMkLst>
        </pc:spChg>
        <pc:picChg chg="add mod modCrop">
          <ac:chgData name="HOÀNG TRỌNG VŨ" userId="0ed5cce4-545e-4434-a0ff-592f29af45bf" providerId="ADAL" clId="{A65BCB3B-949B-465D-8E03-E3097D7EC839}" dt="2022-01-12T15:39:02.457" v="1300" actId="1038"/>
          <ac:picMkLst>
            <pc:docMk/>
            <pc:sldMk cId="634021561" sldId="268"/>
            <ac:picMk id="4" creationId="{A0DFDF29-D405-4E9F-BB50-FFA99119FDF5}"/>
          </ac:picMkLst>
        </pc:picChg>
        <pc:picChg chg="del">
          <ac:chgData name="HOÀNG TRỌNG VŨ" userId="0ed5cce4-545e-4434-a0ff-592f29af45bf" providerId="ADAL" clId="{A65BCB3B-949B-465D-8E03-E3097D7EC839}" dt="2022-01-12T14:47:53.499" v="46" actId="478"/>
          <ac:picMkLst>
            <pc:docMk/>
            <pc:sldMk cId="634021561" sldId="268"/>
            <ac:picMk id="5" creationId="{DFB31BBE-6135-4F72-A584-9855B87E85BD}"/>
          </ac:picMkLst>
        </pc:picChg>
        <pc:picChg chg="del">
          <ac:chgData name="HOÀNG TRỌNG VŨ" userId="0ed5cce4-545e-4434-a0ff-592f29af45bf" providerId="ADAL" clId="{A65BCB3B-949B-465D-8E03-E3097D7EC839}" dt="2022-01-12T14:47:23.508" v="33" actId="478"/>
          <ac:picMkLst>
            <pc:docMk/>
            <pc:sldMk cId="634021561" sldId="268"/>
            <ac:picMk id="6" creationId="{AE01889E-7DAB-439B-95B9-70AD86A0D371}"/>
          </ac:picMkLst>
        </pc:picChg>
        <pc:picChg chg="add del mod">
          <ac:chgData name="HOÀNG TRỌNG VŨ" userId="0ed5cce4-545e-4434-a0ff-592f29af45bf" providerId="ADAL" clId="{A65BCB3B-949B-465D-8E03-E3097D7EC839}" dt="2022-01-12T14:48:52.833" v="49" actId="478"/>
          <ac:picMkLst>
            <pc:docMk/>
            <pc:sldMk cId="634021561" sldId="268"/>
            <ac:picMk id="7" creationId="{4BA6A116-C385-43DD-A918-0FFE3D48AF51}"/>
          </ac:picMkLst>
        </pc:picChg>
        <pc:picChg chg="add del mod">
          <ac:chgData name="HOÀNG TRỌNG VŨ" userId="0ed5cce4-545e-4434-a0ff-592f29af45bf" providerId="ADAL" clId="{A65BCB3B-949B-465D-8E03-E3097D7EC839}" dt="2022-01-12T14:48:57.375" v="52" actId="478"/>
          <ac:picMkLst>
            <pc:docMk/>
            <pc:sldMk cId="634021561" sldId="268"/>
            <ac:picMk id="8" creationId="{8E35D6D1-0A75-4D05-A6A8-F96AA2A1DF1C}"/>
          </ac:picMkLst>
        </pc:picChg>
        <pc:picChg chg="add mod modCrop">
          <ac:chgData name="HOÀNG TRỌNG VŨ" userId="0ed5cce4-545e-4434-a0ff-592f29af45bf" providerId="ADAL" clId="{A65BCB3B-949B-465D-8E03-E3097D7EC839}" dt="2022-01-12T15:39:07.085" v="1301" actId="1037"/>
          <ac:picMkLst>
            <pc:docMk/>
            <pc:sldMk cId="634021561" sldId="268"/>
            <ac:picMk id="9" creationId="{81A3BC56-E0C5-4E4F-91C8-C5DABDEC665F}"/>
          </ac:picMkLst>
        </pc:picChg>
      </pc:sldChg>
      <pc:sldChg chg="new del">
        <pc:chgData name="HOÀNG TRỌNG VŨ" userId="0ed5cce4-545e-4434-a0ff-592f29af45bf" providerId="ADAL" clId="{A65BCB3B-949B-465D-8E03-E3097D7EC839}" dt="2022-01-12T14:53:52.343" v="213" actId="47"/>
        <pc:sldMkLst>
          <pc:docMk/>
          <pc:sldMk cId="708048068" sldId="269"/>
        </pc:sldMkLst>
      </pc:sldChg>
      <pc:sldChg chg="addSp delSp modSp add mod modAnim">
        <pc:chgData name="HOÀNG TRỌNG VŨ" userId="0ed5cce4-545e-4434-a0ff-592f29af45bf" providerId="ADAL" clId="{A65BCB3B-949B-465D-8E03-E3097D7EC839}" dt="2022-01-12T15:42:33.549" v="1323"/>
        <pc:sldMkLst>
          <pc:docMk/>
          <pc:sldMk cId="898550378" sldId="269"/>
        </pc:sldMkLst>
        <pc:spChg chg="mod">
          <ac:chgData name="HOÀNG TRỌNG VŨ" userId="0ed5cce4-545e-4434-a0ff-592f29af45bf" providerId="ADAL" clId="{A65BCB3B-949B-465D-8E03-E3097D7EC839}" dt="2022-01-12T15:36:19.841" v="1247" actId="207"/>
          <ac:spMkLst>
            <pc:docMk/>
            <pc:sldMk cId="898550378" sldId="269"/>
            <ac:spMk id="3" creationId="{3CF3EE43-7407-4C03-9FDB-E9015C781203}"/>
          </ac:spMkLst>
        </pc:spChg>
        <pc:spChg chg="del">
          <ac:chgData name="HOÀNG TRỌNG VŨ" userId="0ed5cce4-545e-4434-a0ff-592f29af45bf" providerId="ADAL" clId="{A65BCB3B-949B-465D-8E03-E3097D7EC839}" dt="2022-01-12T14:53:57.555" v="217" actId="478"/>
          <ac:spMkLst>
            <pc:docMk/>
            <pc:sldMk cId="898550378" sldId="269"/>
            <ac:spMk id="10" creationId="{37681470-4BA2-47C8-8641-0F96D25B7840}"/>
          </ac:spMkLst>
        </pc:spChg>
        <pc:spChg chg="mod">
          <ac:chgData name="HOÀNG TRỌNG VŨ" userId="0ed5cce4-545e-4434-a0ff-592f29af45bf" providerId="ADAL" clId="{A65BCB3B-949B-465D-8E03-E3097D7EC839}" dt="2022-01-12T14:54:59.836" v="252" actId="1035"/>
          <ac:spMkLst>
            <pc:docMk/>
            <pc:sldMk cId="898550378" sldId="269"/>
            <ac:spMk id="11" creationId="{4F4CD74E-6031-4CDA-AEAB-120164C78F90}"/>
          </ac:spMkLst>
        </pc:spChg>
        <pc:picChg chg="del">
          <ac:chgData name="HOÀNG TRỌNG VŨ" userId="0ed5cce4-545e-4434-a0ff-592f29af45bf" providerId="ADAL" clId="{A65BCB3B-949B-465D-8E03-E3097D7EC839}" dt="2022-01-12T14:53:55.459" v="215" actId="478"/>
          <ac:picMkLst>
            <pc:docMk/>
            <pc:sldMk cId="898550378" sldId="269"/>
            <ac:picMk id="4" creationId="{A0DFDF29-D405-4E9F-BB50-FFA99119FDF5}"/>
          </ac:picMkLst>
        </pc:picChg>
        <pc:picChg chg="add mod">
          <ac:chgData name="HOÀNG TRỌNG VŨ" userId="0ed5cce4-545e-4434-a0ff-592f29af45bf" providerId="ADAL" clId="{A65BCB3B-949B-465D-8E03-E3097D7EC839}" dt="2022-01-12T14:54:40.644" v="245" actId="1076"/>
          <ac:picMkLst>
            <pc:docMk/>
            <pc:sldMk cId="898550378" sldId="269"/>
            <ac:picMk id="5" creationId="{311BFAA4-A7CC-4018-BF88-386074162FED}"/>
          </ac:picMkLst>
        </pc:picChg>
        <pc:picChg chg="del">
          <ac:chgData name="HOÀNG TRỌNG VŨ" userId="0ed5cce4-545e-4434-a0ff-592f29af45bf" providerId="ADAL" clId="{A65BCB3B-949B-465D-8E03-E3097D7EC839}" dt="2022-01-12T14:53:55.925" v="216" actId="478"/>
          <ac:picMkLst>
            <pc:docMk/>
            <pc:sldMk cId="898550378" sldId="269"/>
            <ac:picMk id="9" creationId="{81A3BC56-E0C5-4E4F-91C8-C5DABDEC665F}"/>
          </ac:picMkLst>
        </pc:picChg>
      </pc:sldChg>
      <pc:sldChg chg="modSp mod">
        <pc:chgData name="HOÀNG TRỌNG VŨ" userId="0ed5cce4-545e-4434-a0ff-592f29af45bf" providerId="ADAL" clId="{A65BCB3B-949B-465D-8E03-E3097D7EC839}" dt="2022-01-12T17:47:24.171" v="1338" actId="1076"/>
        <pc:sldMkLst>
          <pc:docMk/>
          <pc:sldMk cId="2128297162" sldId="270"/>
        </pc:sldMkLst>
        <pc:picChg chg="mod">
          <ac:chgData name="HOÀNG TRỌNG VŨ" userId="0ed5cce4-545e-4434-a0ff-592f29af45bf" providerId="ADAL" clId="{A65BCB3B-949B-465D-8E03-E3097D7EC839}" dt="2022-01-12T17:47:24.171" v="1338" actId="1076"/>
          <ac:picMkLst>
            <pc:docMk/>
            <pc:sldMk cId="2128297162" sldId="270"/>
            <ac:picMk id="14" creationId="{1B01CE9F-E4F3-4F6E-9119-1B5C99B4CB6D}"/>
          </ac:picMkLst>
        </pc:picChg>
      </pc:sldChg>
      <pc:sldChg chg="del">
        <pc:chgData name="HOÀNG TRỌNG VŨ" userId="0ed5cce4-545e-4434-a0ff-592f29af45bf" providerId="ADAL" clId="{A65BCB3B-949B-465D-8E03-E3097D7EC839}" dt="2022-01-12T15:28:35.315" v="1200" actId="47"/>
        <pc:sldMkLst>
          <pc:docMk/>
          <pc:sldMk cId="419839964" sldId="271"/>
        </pc:sldMkLst>
      </pc:sldChg>
      <pc:sldChg chg="delSp ord delDesignElem">
        <pc:chgData name="HOÀNG TRỌNG VŨ" userId="0ed5cce4-545e-4434-a0ff-592f29af45bf" providerId="ADAL" clId="{A65BCB3B-949B-465D-8E03-E3097D7EC839}" dt="2022-01-12T16:09:26.849" v="1331"/>
        <pc:sldMkLst>
          <pc:docMk/>
          <pc:sldMk cId="2521659558" sldId="271"/>
        </pc:sldMkLst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2521659558" sldId="271"/>
            <ac:spMk id="13" creationId="{72E67446-732B-4F72-8560-6FABB6CB25A3}"/>
          </ac:spMkLst>
        </pc:spChg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2521659558" sldId="271"/>
            <ac:spMk id="24" creationId="{42195A83-AA4F-FE4B-AFEA-5A5576C39133}"/>
          </ac:spMkLst>
        </pc:spChg>
        <pc:spChg chg="del">
          <ac:chgData name="HOÀNG TRỌNG VŨ" userId="0ed5cce4-545e-4434-a0ff-592f29af45bf" providerId="ADAL" clId="{A65BCB3B-949B-465D-8E03-E3097D7EC839}" dt="2022-01-12T15:31:06.631" v="1207"/>
          <ac:spMkLst>
            <pc:docMk/>
            <pc:sldMk cId="2521659558" sldId="271"/>
            <ac:spMk id="26" creationId="{4AF0997A-7C0F-4AD2-BA90-5FE341A17796}"/>
          </ac:spMkLst>
        </pc:spChg>
      </pc:sldChg>
      <pc:sldChg chg="addSp delSp modSp del modAnim">
        <pc:chgData name="HOÀNG TRỌNG VŨ" userId="0ed5cce4-545e-4434-a0ff-592f29af45bf" providerId="ADAL" clId="{A65BCB3B-949B-465D-8E03-E3097D7EC839}" dt="2022-01-12T16:18:38.544" v="1332" actId="47"/>
        <pc:sldMkLst>
          <pc:docMk/>
          <pc:sldMk cId="2105704369" sldId="273"/>
        </pc:sldMkLst>
        <pc:spChg chg="add del mod">
          <ac:chgData name="HOÀNG TRỌNG VŨ" userId="0ed5cce4-545e-4434-a0ff-592f29af45bf" providerId="ADAL" clId="{A65BCB3B-949B-465D-8E03-E3097D7EC839}" dt="2022-01-12T16:08:46.907" v="1329"/>
          <ac:spMkLst>
            <pc:docMk/>
            <pc:sldMk cId="2105704369" sldId="273"/>
            <ac:spMk id="4" creationId="{2A349B3B-B017-491D-A3F3-B15BEC8D21A6}"/>
          </ac:spMkLst>
        </pc:spChg>
        <pc:spChg chg="add del mod">
          <ac:chgData name="HOÀNG TRỌNG VŨ" userId="0ed5cce4-545e-4434-a0ff-592f29af45bf" providerId="ADAL" clId="{A65BCB3B-949B-465D-8E03-E3097D7EC839}" dt="2022-01-12T16:08:46.907" v="1329"/>
          <ac:spMkLst>
            <pc:docMk/>
            <pc:sldMk cId="2105704369" sldId="273"/>
            <ac:spMk id="7" creationId="{55990A30-7FE1-4C19-984D-2F57749B9AA7}"/>
          </ac:spMkLst>
        </pc:spChg>
        <pc:spChg chg="add del mod">
          <ac:chgData name="HOÀNG TRỌNG VŨ" userId="0ed5cce4-545e-4434-a0ff-592f29af45bf" providerId="ADAL" clId="{A65BCB3B-949B-465D-8E03-E3097D7EC839}" dt="2022-01-12T16:08:46.907" v="1329"/>
          <ac:spMkLst>
            <pc:docMk/>
            <pc:sldMk cId="2105704369" sldId="273"/>
            <ac:spMk id="8" creationId="{62700F21-D2F1-494D-B12F-DF3254477AA9}"/>
          </ac:spMkLst>
        </pc:spChg>
        <pc:spChg chg="add del mod">
          <ac:chgData name="HOÀNG TRỌNG VŨ" userId="0ed5cce4-545e-4434-a0ff-592f29af45bf" providerId="ADAL" clId="{A65BCB3B-949B-465D-8E03-E3097D7EC839}" dt="2022-01-12T16:08:46.907" v="1329"/>
          <ac:spMkLst>
            <pc:docMk/>
            <pc:sldMk cId="2105704369" sldId="273"/>
            <ac:spMk id="9" creationId="{EF9D3837-F4A0-4F60-BCC5-E74D0B398C22}"/>
          </ac:spMkLst>
        </pc:spChg>
        <pc:picChg chg="add del mod">
          <ac:chgData name="HOÀNG TRỌNG VŨ" userId="0ed5cce4-545e-4434-a0ff-592f29af45bf" providerId="ADAL" clId="{A65BCB3B-949B-465D-8E03-E3097D7EC839}" dt="2022-01-12T16:08:46.907" v="1329"/>
          <ac:picMkLst>
            <pc:docMk/>
            <pc:sldMk cId="2105704369" sldId="273"/>
            <ac:picMk id="6" creationId="{A71C6C4A-6E57-4338-8F99-B3143EA4DB78}"/>
          </ac:picMkLst>
        </pc:picChg>
      </pc:sldChg>
      <pc:sldChg chg="new del">
        <pc:chgData name="HOÀNG TRỌNG VŨ" userId="0ed5cce4-545e-4434-a0ff-592f29af45bf" providerId="ADAL" clId="{A65BCB3B-949B-465D-8E03-E3097D7EC839}" dt="2022-01-12T15:56:22.447" v="1325" actId="47"/>
        <pc:sldMkLst>
          <pc:docMk/>
          <pc:sldMk cId="2747889139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5:27:14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24575,'7'1'0,"-1"0"0,1 0 0,0 1 0,0-1 0,-1 2 0,1-1 0,7 4 0,19 7 0,165 54 0,81 23 0,208 20 0,-368-93 0,1-5 0,139-6 0,-115-7 0,164-10 0,-62-2 0,-106 9 0,-24-8 0,-69 5 0,50 0 0,110 8-1365,-177-1-5461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5:27:17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24575,'6'1'0,"0"0"0,0 1 0,0-1 0,0 1 0,-1 1 0,1-1 0,0 1 0,-1 0 0,0 0 0,0 1 0,8 6 0,14 8 0,41 27 0,-43-27 0,1-1 0,34 16 0,-55-31 0,0 0 0,-1 0 0,1 1 0,0 0 0,-1 0 0,0 0 0,0 1 0,0-1 0,0 1 0,0 0 0,6 9 0,-9-11 0,-1 0 0,1 0 0,0 0 0,-1 1 0,1-1 0,-1 0 0,1 0 0,-1 0 0,0 1 0,0-1 0,0 0 0,0 0 0,-1 1 0,1-1 0,0 0 0,-1 0 0,0 0 0,0 0 0,1 1 0,-1-1 0,0 0 0,0 0 0,-1-1 0,1 1 0,0 0 0,-1 0 0,1-1 0,-1 1 0,0 0 0,1-1 0,-4 2 0,-96 82 0,61-53 0,1 1 0,-40 45 0,43-37-1365,23-24-5461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5:15:53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24575,'2346'0'0,"-2184"12"0,-20 0 0,270-12 0,31 2 0,-233 9 0,83 3 0,-82-2 0,-35 0 0,88 14 0,-7 0 0,61-26-1365,-297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2T15:15:57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0 24575,'4'5'0,"0"0"0,-1 0 0,0 1 0,0-1 0,0 1 0,3 9 0,5 11 0,-3-12 0,1 0 0,0-1 0,1 0 0,0 0 0,1-1 0,1-1 0,0 0 0,0 0 0,19 12 0,-28-22 0,-1 1 0,1 0 0,-1-1 0,0 1 0,1 0 0,-1 0 0,0 0 0,0 1 0,-1-1 0,1 0 0,0 1 0,-1-1 0,0 1 0,1 0 0,-1-1 0,0 1 0,0 0 0,0 0 0,0 3 0,-1-2 0,-1-1 0,1 1 0,-1-1 0,0 0 0,0 1 0,0-1 0,0 0 0,-1 0 0,1 0 0,-1 0 0,0 0 0,0 0 0,0 0 0,0 0 0,0-1 0,-5 5 0,-6 5 17,-2 1 0,1-2 0,-21 13 0,23-17-177,1 0 1,0 1 0,1 0 0,-1 1 0,2 0 0,-1 0-1,1 1 1,-8 12 0,7-5-6667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0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A kite flying over a building&#10;&#10;Description automatically generated with low confidence">
            <a:extLst>
              <a:ext uri="{FF2B5EF4-FFF2-40B4-BE49-F238E27FC236}">
                <a16:creationId xmlns:a16="http://schemas.microsoft.com/office/drawing/2014/main" id="{76D55443-118C-4E5C-8820-61E2827DC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1" y="-1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D78ED-89F0-4F1D-A5C3-C1FB4B02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56" y="1738874"/>
            <a:ext cx="3876811" cy="2286003"/>
          </a:xfrm>
        </p:spPr>
        <p:txBody>
          <a:bodyPr anchor="b"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n-US" sz="3100" err="1">
                <a:latin typeface="Quicksand" pitchFamily="2" charset="0"/>
              </a:rPr>
              <a:t>Báo</a:t>
            </a:r>
            <a:r>
              <a:rPr lang="en-US" sz="3100">
                <a:latin typeface="Quicksand" pitchFamily="2" charset="0"/>
              </a:rPr>
              <a:t> </a:t>
            </a:r>
            <a:r>
              <a:rPr lang="en-US" sz="3100" err="1">
                <a:latin typeface="Quicksand" pitchFamily="2" charset="0"/>
              </a:rPr>
              <a:t>cáo</a:t>
            </a:r>
            <a:r>
              <a:rPr lang="en-US" sz="3100">
                <a:latin typeface="Quicksand" pitchFamily="2" charset="0"/>
              </a:rPr>
              <a:t> </a:t>
            </a:r>
            <a:r>
              <a:rPr lang="en-US" sz="3100" err="1">
                <a:latin typeface="Quicksand" pitchFamily="2" charset="0"/>
              </a:rPr>
              <a:t>đồ</a:t>
            </a:r>
            <a:r>
              <a:rPr lang="en-US" sz="3100">
                <a:latin typeface="Quicksand" pitchFamily="2" charset="0"/>
              </a:rPr>
              <a:t> </a:t>
            </a:r>
            <a:r>
              <a:rPr lang="en-US" sz="3100" err="1">
                <a:latin typeface="Quicksand" pitchFamily="2" charset="0"/>
              </a:rPr>
              <a:t>án</a:t>
            </a:r>
            <a:br>
              <a:rPr lang="en-US" sz="3100">
                <a:latin typeface="Quicksand" pitchFamily="2" charset="0"/>
              </a:rPr>
            </a:br>
            <a:r>
              <a:rPr lang="en-US" sz="3600" b="1" err="1">
                <a:latin typeface="Quicksand" pitchFamily="2" charset="0"/>
              </a:rPr>
              <a:t>Ứng</a:t>
            </a:r>
            <a:r>
              <a:rPr lang="en-US" sz="3600" b="1">
                <a:latin typeface="Quicksand" pitchFamily="2" charset="0"/>
              </a:rPr>
              <a:t> </a:t>
            </a:r>
            <a:r>
              <a:rPr lang="en-US" sz="3600" b="1" err="1">
                <a:latin typeface="Quicksand" pitchFamily="2" charset="0"/>
              </a:rPr>
              <a:t>dụng</a:t>
            </a:r>
            <a:r>
              <a:rPr lang="en-US" sz="3600" b="1">
                <a:latin typeface="Quicksand" pitchFamily="2" charset="0"/>
              </a:rPr>
              <a:t> </a:t>
            </a:r>
            <a:br>
              <a:rPr lang="en-US" sz="3600" b="1">
                <a:latin typeface="Quicksand" pitchFamily="2" charset="0"/>
              </a:rPr>
            </a:br>
            <a:r>
              <a:rPr lang="en-US" sz="3600" b="1" err="1">
                <a:latin typeface="Playfair Display" pitchFamily="2" charset="0"/>
                <a:ea typeface="Bellota" panose="00000500000000000000" pitchFamily="2" charset="0"/>
              </a:rPr>
              <a:t>Bily</a:t>
            </a:r>
            <a:r>
              <a:rPr lang="en-US" sz="3600" b="1">
                <a:latin typeface="Playfair Display" pitchFamily="2" charset="0"/>
                <a:ea typeface="Bellota" panose="00000500000000000000" pitchFamily="2" charset="0"/>
              </a:rPr>
              <a:t> Fl</a:t>
            </a:r>
            <a:r>
              <a:rPr lang="en-US" sz="3600" b="1">
                <a:solidFill>
                  <a:srgbClr val="412431"/>
                </a:solidFill>
                <a:latin typeface="Playfair Display" pitchFamily="2" charset="0"/>
                <a:ea typeface="Bellota" panose="00000500000000000000" pitchFamily="2" charset="0"/>
              </a:rPr>
              <a:t>owe</a:t>
            </a:r>
            <a:r>
              <a:rPr lang="en-US" sz="3600" b="1">
                <a:latin typeface="Playfair Display" pitchFamily="2" charset="0"/>
                <a:ea typeface="Bellota" panose="00000500000000000000" pitchFamily="2" charset="0"/>
              </a:rPr>
              <a:t>r Shop</a:t>
            </a:r>
            <a:endParaRPr lang="en-US" sz="3100" b="1">
              <a:latin typeface="Playfair Display" pitchFamily="2" charset="0"/>
              <a:ea typeface="Bellota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DDF0A-599D-4E31-AA3C-75826A4ED8B1}"/>
              </a:ext>
            </a:extLst>
          </p:cNvPr>
          <p:cNvSpPr txBox="1"/>
          <p:nvPr/>
        </p:nvSpPr>
        <p:spPr>
          <a:xfrm>
            <a:off x="4261448" y="4024877"/>
            <a:ext cx="366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rgbClr val="412431"/>
                </a:solidFill>
                <a:latin typeface="Quicksand" pitchFamily="2" charset="0"/>
              </a:rPr>
              <a:t>Nhóm</a:t>
            </a:r>
            <a:r>
              <a:rPr lang="en-US" sz="2400" b="1">
                <a:solidFill>
                  <a:srgbClr val="412431"/>
                </a:solidFill>
                <a:latin typeface="Quicksand" pitchFamily="2" charset="0"/>
              </a:rPr>
              <a:t> 6 – 20CTT1TN1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78E17-6BFD-4FAE-A766-1485407B2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344371"/>
            <a:ext cx="12192003" cy="121920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3316C98-9024-476C-9845-CDD4335CA8A3}"/>
              </a:ext>
            </a:extLst>
          </p:cNvPr>
          <p:cNvSpPr txBox="1">
            <a:spLocks/>
          </p:cNvSpPr>
          <p:nvPr/>
        </p:nvSpPr>
        <p:spPr>
          <a:xfrm>
            <a:off x="5076031" y="272882"/>
            <a:ext cx="5985514" cy="744837"/>
          </a:xfrm>
          <a:prstGeom prst="rect">
            <a:avLst/>
          </a:prstGeom>
        </p:spPr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13000"/>
              </a:lnSpc>
              <a:spcBef>
                <a:spcPct val="0"/>
              </a:spcBef>
              <a:buNone/>
              <a:defRPr sz="4400" kern="1200" spc="9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3000"/>
              </a:lnSpc>
            </a:pPr>
            <a:r>
              <a:rPr lang="en-US" sz="4000" b="1" err="1">
                <a:solidFill>
                  <a:schemeClr val="bg1"/>
                </a:solidFill>
                <a:latin typeface="UTM French Vanilla" panose="02040603050506020204" pitchFamily="18" charset="0"/>
              </a:rPr>
              <a:t>Ứng</a:t>
            </a:r>
            <a:r>
              <a:rPr lang="en-US" sz="4000" b="1">
                <a:solidFill>
                  <a:schemeClr val="bg1"/>
                </a:solidFill>
                <a:latin typeface="UTM French Vanilla" panose="02040603050506020204" pitchFamily="18" charset="0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UTM French Vanilla" panose="02040603050506020204" pitchFamily="18" charset="0"/>
              </a:rPr>
              <a:t>dụng</a:t>
            </a:r>
            <a:r>
              <a:rPr lang="en-US" sz="4000" b="1">
                <a:solidFill>
                  <a:schemeClr val="bg1"/>
                </a:solidFill>
                <a:latin typeface="UTM French Vanilla" panose="02040603050506020204" pitchFamily="18" charset="0"/>
              </a:rPr>
              <a:t> </a:t>
            </a:r>
            <a:r>
              <a:rPr lang="en-US" sz="4000" b="1" err="1">
                <a:solidFill>
                  <a:schemeClr val="bg1"/>
                </a:solidFill>
                <a:latin typeface="UTM French Vanilla" panose="02040603050506020204" pitchFamily="18" charset="0"/>
                <a:ea typeface="Bellota" panose="00000500000000000000" pitchFamily="2" charset="0"/>
              </a:rPr>
              <a:t>Bily</a:t>
            </a:r>
            <a:r>
              <a:rPr lang="en-US" sz="4000" b="1">
                <a:solidFill>
                  <a:schemeClr val="bg1"/>
                </a:solidFill>
                <a:latin typeface="UTM French Vanilla" panose="02040603050506020204" pitchFamily="18" charset="0"/>
                <a:ea typeface="Bellota" panose="00000500000000000000" pitchFamily="2" charset="0"/>
              </a:rPr>
              <a:t> Flower Shop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48E49-6131-45F0-9F56-CC3811B25AA6}"/>
              </a:ext>
            </a:extLst>
          </p:cNvPr>
          <p:cNvSpPr txBox="1"/>
          <p:nvPr/>
        </p:nvSpPr>
        <p:spPr>
          <a:xfrm>
            <a:off x="7960547" y="998967"/>
            <a:ext cx="366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  <a:latin typeface="Quicksand" pitchFamily="2" charset="0"/>
              </a:rPr>
              <a:t>Nhóm</a:t>
            </a:r>
            <a:r>
              <a:rPr lang="en-US" sz="2400" b="1">
                <a:solidFill>
                  <a:schemeClr val="bg1"/>
                </a:solidFill>
                <a:latin typeface="Quicksand" pitchFamily="2" charset="0"/>
              </a:rPr>
              <a:t> 6 – 20CTT1TN1</a:t>
            </a:r>
          </a:p>
        </p:txBody>
      </p:sp>
    </p:spTree>
    <p:extLst>
      <p:ext uri="{BB962C8B-B14F-4D97-AF65-F5344CB8AC3E}">
        <p14:creationId xmlns:p14="http://schemas.microsoft.com/office/powerpoint/2010/main" val="421731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C7947F25-8196-44ED-8041-B459291B1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22079"/>
              </p:ext>
            </p:extLst>
          </p:nvPr>
        </p:nvGraphicFramePr>
        <p:xfrm>
          <a:off x="1409690" y="1402762"/>
          <a:ext cx="9372620" cy="50640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24087">
                  <a:extLst>
                    <a:ext uri="{9D8B030D-6E8A-4147-A177-3AD203B41FA5}">
                      <a16:colId xmlns:a16="http://schemas.microsoft.com/office/drawing/2014/main" val="2609341239"/>
                    </a:ext>
                  </a:extLst>
                </a:gridCol>
                <a:gridCol w="4771186">
                  <a:extLst>
                    <a:ext uri="{9D8B030D-6E8A-4147-A177-3AD203B41FA5}">
                      <a16:colId xmlns:a16="http://schemas.microsoft.com/office/drawing/2014/main" val="1228237563"/>
                    </a:ext>
                  </a:extLst>
                </a:gridCol>
                <a:gridCol w="2077347">
                  <a:extLst>
                    <a:ext uri="{9D8B030D-6E8A-4147-A177-3AD203B41FA5}">
                      <a16:colId xmlns:a16="http://schemas.microsoft.com/office/drawing/2014/main" val="2563658329"/>
                    </a:ext>
                  </a:extLst>
                </a:gridCol>
              </a:tblGrid>
              <a:tr h="799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Thành viên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Công việc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Phần trăm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đóng góp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0205209"/>
                  </a:ext>
                </a:extLst>
              </a:tr>
              <a:tr h="64654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Hoàng Trọng Vũ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20120025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i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(nhóm trưởng)</a:t>
                      </a:r>
                      <a:endParaRPr lang="en-US" sz="2100" b="0" i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Lớp AccountProvider, lớp Account và các lớp kế thừa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160398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Lớp LoginProvider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330714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Lập trình giao diện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64667"/>
                  </a:ext>
                </a:extLst>
              </a:tr>
              <a:tr h="315945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Nguyễn Thiên 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20120030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Thu thập dữ liệu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27,5%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056689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Lớp OrderProvider, Order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65450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Thao tác thống kê dữ liệu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118697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Lớp VoucherProvider, Voucher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11286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Thiết kế hình ảnh, icon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887798"/>
                  </a:ext>
                </a:extLst>
              </a:tr>
              <a:tr h="315945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Dũ Quốc Huy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20120101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Thu thập dữ liệu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27,5%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4037186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Vẽ sơ đồ UML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96065"/>
                  </a:ext>
                </a:extLst>
              </a:tr>
              <a:tr h="315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Lớp ProductProvider, Product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78096"/>
                  </a:ext>
                </a:extLst>
              </a:tr>
              <a:tr h="3927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Thao tác tìm kiếm sản phẩm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54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328C9769-819C-420A-B1F4-21AE93C23253}"/>
              </a:ext>
            </a:extLst>
          </p:cNvPr>
          <p:cNvSpPr txBox="1">
            <a:spLocks/>
          </p:cNvSpPr>
          <p:nvPr/>
        </p:nvSpPr>
        <p:spPr>
          <a:xfrm>
            <a:off x="966743" y="338485"/>
            <a:ext cx="9076329" cy="106427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9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err="1">
                <a:solidFill>
                  <a:srgbClr val="006D77"/>
                </a:solidFill>
                <a:latin typeface="Quicksand" pitchFamily="2" charset="0"/>
              </a:rPr>
              <a:t>Đóng</a:t>
            </a:r>
            <a:r>
              <a:rPr lang="en-US" b="1">
                <a:solidFill>
                  <a:srgbClr val="006D77"/>
                </a:solidFill>
                <a:latin typeface="Quicksand" pitchFamily="2" charset="0"/>
              </a:rPr>
              <a:t> góp </a:t>
            </a:r>
            <a:r>
              <a:rPr lang="en-US" b="1" err="1">
                <a:solidFill>
                  <a:srgbClr val="006D77"/>
                </a:solidFill>
                <a:latin typeface="Quicksand" pitchFamily="2" charset="0"/>
              </a:rPr>
              <a:t>của</a:t>
            </a:r>
            <a:r>
              <a:rPr lang="en-US" b="1">
                <a:solidFill>
                  <a:srgbClr val="006D77"/>
                </a:solidFill>
                <a:latin typeface="Quicksand" pitchFamily="2" charset="0"/>
              </a:rPr>
              <a:t> </a:t>
            </a:r>
            <a:r>
              <a:rPr lang="en-US" b="1" err="1">
                <a:solidFill>
                  <a:srgbClr val="006D77"/>
                </a:solidFill>
                <a:latin typeface="Quicksand" pitchFamily="2" charset="0"/>
              </a:rPr>
              <a:t>các</a:t>
            </a:r>
            <a:r>
              <a:rPr lang="en-US" b="1">
                <a:solidFill>
                  <a:srgbClr val="006D77"/>
                </a:solidFill>
                <a:latin typeface="Quicksand" pitchFamily="2" charset="0"/>
              </a:rPr>
              <a:t> </a:t>
            </a:r>
            <a:r>
              <a:rPr lang="en-US" b="1" err="1">
                <a:solidFill>
                  <a:srgbClr val="006D77"/>
                </a:solidFill>
                <a:latin typeface="Quicksand" pitchFamily="2" charset="0"/>
              </a:rPr>
              <a:t>thành</a:t>
            </a:r>
            <a:r>
              <a:rPr lang="en-US" b="1">
                <a:solidFill>
                  <a:srgbClr val="006D77"/>
                </a:solidFill>
                <a:latin typeface="Quicksand" pitchFamily="2" charset="0"/>
              </a:rPr>
              <a:t> </a:t>
            </a:r>
            <a:r>
              <a:rPr lang="en-US" b="1" err="1">
                <a:solidFill>
                  <a:srgbClr val="006D77"/>
                </a:solidFill>
                <a:latin typeface="Quicksand" pitchFamily="2" charset="0"/>
              </a:rPr>
              <a:t>viên</a:t>
            </a:r>
            <a:endParaRPr lang="en-US" b="1">
              <a:solidFill>
                <a:srgbClr val="006D77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7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ình ảnh 13" descr="Ảnh có chứa văn bản&#10;&#10;Mô tả được tạo tự động">
            <a:extLst>
              <a:ext uri="{FF2B5EF4-FFF2-40B4-BE49-F238E27FC236}">
                <a16:creationId xmlns:a16="http://schemas.microsoft.com/office/drawing/2014/main" id="{1B01CE9F-E4F3-4F6E-9119-1B5C99B4C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35" y="1213216"/>
            <a:ext cx="7348609" cy="44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 descr="A kite flying over a building&#10;&#10;Description automatically generated with low confidence">
            <a:extLst>
              <a:ext uri="{FF2B5EF4-FFF2-40B4-BE49-F238E27FC236}">
                <a16:creationId xmlns:a16="http://schemas.microsoft.com/office/drawing/2014/main" id="{76D55443-118C-4E5C-8820-61E2827DC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95"/>
          <a:stretch/>
        </p:blipFill>
        <p:spPr>
          <a:xfrm>
            <a:off x="21" y="-1"/>
            <a:ext cx="12191979" cy="6857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48FAE-5252-4AB5-92D1-8E5AD76FB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97975"/>
            <a:ext cx="12191978" cy="81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5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 err="1">
                <a:latin typeface="Quicksand" pitchFamily="2" charset="0"/>
              </a:rPr>
              <a:t>Tổ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chức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lưu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trữ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dữ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liệu</a:t>
            </a:r>
            <a:endParaRPr lang="en-US" b="1">
              <a:latin typeface="Quicksa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E43-7407-4C03-9FDB-E9015C78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02762"/>
            <a:ext cx="10258514" cy="702083"/>
          </a:xfrm>
        </p:spPr>
        <p:txBody>
          <a:bodyPr>
            <a:normAutofit/>
          </a:bodyPr>
          <a:lstStyle/>
          <a:p>
            <a:r>
              <a:rPr lang="en-US" sz="2800" err="1">
                <a:solidFill>
                  <a:schemeClr val="tx1"/>
                </a:solidFill>
                <a:latin typeface="Quicksand" pitchFamily="2" charset="0"/>
              </a:rPr>
              <a:t>Sử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Quicksand" pitchFamily="2" charset="0"/>
              </a:rPr>
              <a:t>dụng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Quicksand" pitchFamily="2" charset="0"/>
              </a:rPr>
              <a:t>các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file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JSON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Quicksand" pitchFamily="2" charset="0"/>
              </a:rPr>
              <a:t>và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TXT</a:t>
            </a:r>
          </a:p>
          <a:p>
            <a:endParaRPr lang="en-US" sz="2800" b="1">
              <a:latin typeface="Quicksan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BC4C7-1FD7-40B2-8E7C-35105A03C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53" y="2620438"/>
            <a:ext cx="6984494" cy="207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9995D-8D27-4EC3-BDDE-E13464B6C40E}"/>
              </a:ext>
            </a:extLst>
          </p:cNvPr>
          <p:cNvSpPr txBox="1"/>
          <p:nvPr/>
        </p:nvSpPr>
        <p:spPr>
          <a:xfrm>
            <a:off x="2603753" y="4764024"/>
            <a:ext cx="698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passwords.json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5F317-1D25-4390-9FA0-AAE874267E4A}"/>
              </a:ext>
            </a:extLst>
          </p:cNvPr>
          <p:cNvSpPr txBox="1"/>
          <p:nvPr/>
        </p:nvSpPr>
        <p:spPr>
          <a:xfrm>
            <a:off x="9809568" y="4851576"/>
            <a:ext cx="210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Mã hóa</a:t>
            </a:r>
          </a:p>
          <a:p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SHA256</a:t>
            </a:r>
          </a:p>
        </p:txBody>
      </p:sp>
      <p:sp>
        <p:nvSpPr>
          <p:cNvPr id="21" name="连接符: 曲线 20">
            <a:extLst>
              <a:ext uri="{FF2B5EF4-FFF2-40B4-BE49-F238E27FC236}">
                <a16:creationId xmlns:a16="http://schemas.microsoft.com/office/drawing/2014/main" id="{B1071F62-CC2F-42B7-822A-395FCA7B13B5}"/>
              </a:ext>
            </a:extLst>
          </p:cNvPr>
          <p:cNvSpPr/>
          <p:nvPr/>
        </p:nvSpPr>
        <p:spPr>
          <a:xfrm rot="5400000" flipV="1">
            <a:off x="8909640" y="4402800"/>
            <a:ext cx="731520" cy="914400"/>
          </a:xfrm>
          <a:prstGeom prst="curvedConnector2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zh-CN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9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26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 err="1">
                <a:latin typeface="Quicksand" pitchFamily="2" charset="0"/>
              </a:rPr>
              <a:t>Tổ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chức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lưu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trữ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dữ</a:t>
            </a:r>
            <a:r>
              <a:rPr lang="en-US" b="1">
                <a:latin typeface="Quicksand" pitchFamily="2" charset="0"/>
              </a:rPr>
              <a:t> </a:t>
            </a:r>
            <a:r>
              <a:rPr lang="en-US" b="1" err="1">
                <a:latin typeface="Quicksand" pitchFamily="2" charset="0"/>
              </a:rPr>
              <a:t>liệu</a:t>
            </a:r>
            <a:endParaRPr lang="en-US" b="1">
              <a:latin typeface="Quicksan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E43-7407-4C03-9FDB-E9015C78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02762"/>
            <a:ext cx="10258514" cy="70208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Sử dụng các file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JSON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và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TXT</a:t>
            </a:r>
          </a:p>
          <a:p>
            <a:endParaRPr lang="en-US" sz="2800" b="1">
              <a:latin typeface="Quicksan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31BBE-6135-4F72-A584-9855B87E8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451"/>
          <a:stretch/>
        </p:blipFill>
        <p:spPr>
          <a:xfrm>
            <a:off x="6332793" y="2262752"/>
            <a:ext cx="4625741" cy="3314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1889E-7DAB-439B-95B9-70AD86A0D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14"/>
          <a:stretch/>
        </p:blipFill>
        <p:spPr>
          <a:xfrm>
            <a:off x="1397108" y="2262753"/>
            <a:ext cx="4625741" cy="3314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842C6-F3A5-424A-AE16-C8B3F9A6081E}"/>
              </a:ext>
            </a:extLst>
          </p:cNvPr>
          <p:cNvSpPr txBox="1"/>
          <p:nvPr/>
        </p:nvSpPr>
        <p:spPr>
          <a:xfrm>
            <a:off x="1397108" y="5657582"/>
            <a:ext cx="462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accounts.json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A5879-2365-4B9B-9683-F3AAF6168219}"/>
              </a:ext>
            </a:extLst>
          </p:cNvPr>
          <p:cNvSpPr txBox="1"/>
          <p:nvPr/>
        </p:nvSpPr>
        <p:spPr>
          <a:xfrm>
            <a:off x="6332793" y="5657582"/>
            <a:ext cx="462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products.json</a:t>
            </a:r>
          </a:p>
        </p:txBody>
      </p:sp>
    </p:spTree>
    <p:extLst>
      <p:ext uri="{BB962C8B-B14F-4D97-AF65-F5344CB8AC3E}">
        <p14:creationId xmlns:p14="http://schemas.microsoft.com/office/powerpoint/2010/main" val="32311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>
                <a:latin typeface="Quicksand" pitchFamily="2" charset="0"/>
              </a:rPr>
              <a:t>Tổ chức lưu trữ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E43-7407-4C03-9FDB-E9015C78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02762"/>
            <a:ext cx="10258514" cy="70208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Sử dụng các file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JSON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và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TXT</a:t>
            </a:r>
          </a:p>
          <a:p>
            <a:endParaRPr lang="en-US" sz="2800" b="1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FDF29-D405-4E9F-BB50-FFA99119F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5495"/>
          <a:stretch/>
        </p:blipFill>
        <p:spPr>
          <a:xfrm>
            <a:off x="1397691" y="2262755"/>
            <a:ext cx="4625741" cy="3319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3BC56-E0C5-4E4F-91C8-C5DABDEC6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55" b="13165"/>
          <a:stretch/>
        </p:blipFill>
        <p:spPr>
          <a:xfrm>
            <a:off x="6334330" y="2262755"/>
            <a:ext cx="4625741" cy="3319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681470-4BA2-47C8-8641-0F96D25B7840}"/>
              </a:ext>
            </a:extLst>
          </p:cNvPr>
          <p:cNvSpPr txBox="1"/>
          <p:nvPr/>
        </p:nvSpPr>
        <p:spPr>
          <a:xfrm>
            <a:off x="1406836" y="5657585"/>
            <a:ext cx="462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orders.json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CD74E-6031-4CDA-AEAB-120164C78F90}"/>
              </a:ext>
            </a:extLst>
          </p:cNvPr>
          <p:cNvSpPr txBox="1"/>
          <p:nvPr/>
        </p:nvSpPr>
        <p:spPr>
          <a:xfrm>
            <a:off x="6343473" y="5657585"/>
            <a:ext cx="462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vouchers.json</a:t>
            </a:r>
          </a:p>
        </p:txBody>
      </p:sp>
    </p:spTree>
    <p:extLst>
      <p:ext uri="{BB962C8B-B14F-4D97-AF65-F5344CB8AC3E}">
        <p14:creationId xmlns:p14="http://schemas.microsoft.com/office/powerpoint/2010/main" val="63402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>
                <a:latin typeface="Quicksand" pitchFamily="2" charset="0"/>
              </a:rPr>
              <a:t>Tổ chức lưu trữ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E43-7407-4C03-9FDB-E9015C78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02762"/>
            <a:ext cx="10258514" cy="702083"/>
          </a:xfrm>
        </p:spPr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Sử dụng các file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JSON</a:t>
            </a:r>
            <a:r>
              <a:rPr lang="en-US" sz="2800">
                <a:solidFill>
                  <a:schemeClr val="tx1"/>
                </a:solidFill>
                <a:latin typeface="Quicksand" pitchFamily="2" charset="0"/>
              </a:rPr>
              <a:t> và </a:t>
            </a:r>
            <a:r>
              <a:rPr lang="en-US" sz="2800" b="1">
                <a:solidFill>
                  <a:schemeClr val="tx1"/>
                </a:solidFill>
                <a:latin typeface="Quicksand" pitchFamily="2" charset="0"/>
              </a:rPr>
              <a:t>TXT</a:t>
            </a:r>
          </a:p>
          <a:p>
            <a:endParaRPr lang="en-US" sz="2400" b="1">
              <a:solidFill>
                <a:schemeClr val="tx1"/>
              </a:solidFill>
              <a:latin typeface="Quicksand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CD74E-6031-4CDA-AEAB-120164C78F90}"/>
              </a:ext>
            </a:extLst>
          </p:cNvPr>
          <p:cNvSpPr txBox="1"/>
          <p:nvPr/>
        </p:nvSpPr>
        <p:spPr>
          <a:xfrm>
            <a:off x="2934826" y="5018552"/>
            <a:ext cx="632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>
                <a:latin typeface="Quicksand" pitchFamily="2" charset="0"/>
              </a:rPr>
              <a:t>MetaData.txt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BFAA4-A7CC-4018-BF88-38607416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467039"/>
            <a:ext cx="6322348" cy="24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5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>
                <a:latin typeface="Quicksand" pitchFamily="2" charset="0"/>
              </a:rPr>
              <a:t>Thiết kế đồ án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487A53-A01C-4814-BC08-25C44DFD67A9}"/>
              </a:ext>
            </a:extLst>
          </p:cNvPr>
          <p:cNvSpPr/>
          <p:nvPr/>
        </p:nvSpPr>
        <p:spPr>
          <a:xfrm>
            <a:off x="2743637" y="2537261"/>
            <a:ext cx="2130771" cy="1990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Quicksand" pitchFamily="2" charset="0"/>
              </a:rPr>
              <a:t>Các lớp trong </a:t>
            </a:r>
            <a:br>
              <a:rPr lang="en-US" sz="2400" b="1">
                <a:latin typeface="Quicksand" pitchFamily="2" charset="0"/>
              </a:rPr>
            </a:br>
            <a:r>
              <a:rPr lang="en-US" sz="2400" b="1">
                <a:latin typeface="Quicksand" pitchFamily="2" charset="0"/>
              </a:rPr>
              <a:t>hệ thống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D2FA2A-D25E-47E5-B912-F294CC0323F2}"/>
              </a:ext>
            </a:extLst>
          </p:cNvPr>
          <p:cNvSpPr/>
          <p:nvPr/>
        </p:nvSpPr>
        <p:spPr>
          <a:xfrm>
            <a:off x="6410162" y="1961188"/>
            <a:ext cx="2212630" cy="73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Quicksand" pitchFamily="2" charset="0"/>
              </a:rPr>
              <a:t>Components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929A5D-16FA-4105-9D6F-1469B4B4D677}"/>
              </a:ext>
            </a:extLst>
          </p:cNvPr>
          <p:cNvSpPr/>
          <p:nvPr/>
        </p:nvSpPr>
        <p:spPr>
          <a:xfrm>
            <a:off x="6410162" y="3164527"/>
            <a:ext cx="2212630" cy="73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Quicksand" pitchFamily="2" charset="0"/>
              </a:rPr>
              <a:t>Providers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2A950F-2CCC-4F91-81AB-76927A467753}"/>
              </a:ext>
            </a:extLst>
          </p:cNvPr>
          <p:cNvSpPr/>
          <p:nvPr/>
        </p:nvSpPr>
        <p:spPr>
          <a:xfrm>
            <a:off x="6410162" y="4367866"/>
            <a:ext cx="2212630" cy="73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Quicksand" pitchFamily="2" charset="0"/>
              </a:rPr>
              <a:t>GUI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A4BCD7-354E-450A-B6A2-BC7A3B540E68}"/>
              </a:ext>
            </a:extLst>
          </p:cNvPr>
          <p:cNvCxnSpPr>
            <a:stCxn id="17" idx="6"/>
            <a:endCxn id="18" idx="1"/>
          </p:cNvCxnSpPr>
          <p:nvPr/>
        </p:nvCxnSpPr>
        <p:spPr>
          <a:xfrm flipV="1">
            <a:off x="4874408" y="2329003"/>
            <a:ext cx="1535754" cy="1203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08F5B-35DC-480D-B356-22B0A1983E31}"/>
              </a:ext>
            </a:extLst>
          </p:cNvPr>
          <p:cNvCxnSpPr>
            <a:stCxn id="17" idx="6"/>
            <a:endCxn id="19" idx="1"/>
          </p:cNvCxnSpPr>
          <p:nvPr/>
        </p:nvCxnSpPr>
        <p:spPr>
          <a:xfrm>
            <a:off x="4874408" y="3532342"/>
            <a:ext cx="1535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E1F345-FADF-46C1-909B-E522C84E89E4}"/>
              </a:ext>
            </a:extLst>
          </p:cNvPr>
          <p:cNvCxnSpPr>
            <a:stCxn id="17" idx="6"/>
            <a:endCxn id="20" idx="1"/>
          </p:cNvCxnSpPr>
          <p:nvPr/>
        </p:nvCxnSpPr>
        <p:spPr>
          <a:xfrm>
            <a:off x="4874408" y="3532342"/>
            <a:ext cx="1535754" cy="1203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EADDA8-147A-440D-AC92-4AEE397119AF}"/>
              </a:ext>
            </a:extLst>
          </p:cNvPr>
          <p:cNvGrpSpPr/>
          <p:nvPr/>
        </p:nvGrpSpPr>
        <p:grpSpPr>
          <a:xfrm>
            <a:off x="8275104" y="3657600"/>
            <a:ext cx="1047240" cy="203400"/>
            <a:chOff x="8576856" y="3648456"/>
            <a:chExt cx="104724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4C7566-5347-4733-A89A-E2E0BE477289}"/>
                    </a:ext>
                  </a:extLst>
                </p14:cNvPr>
                <p14:cNvContentPartPr/>
                <p14:nvPr/>
              </p14:nvContentPartPr>
              <p14:xfrm>
                <a:off x="8576856" y="3648456"/>
                <a:ext cx="1041120" cy="11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4C7566-5347-4733-A89A-E2E0BE4772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8856" y="3630456"/>
                  <a:ext cx="1076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AB4E0B-E693-4E8F-A12A-B2CD2263A5A0}"/>
                    </a:ext>
                  </a:extLst>
                </p14:cNvPr>
                <p14:cNvContentPartPr/>
                <p14:nvPr/>
              </p14:nvContentPartPr>
              <p14:xfrm>
                <a:off x="9499896" y="3648456"/>
                <a:ext cx="124200" cy="203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AB4E0B-E693-4E8F-A12A-B2CD2263A5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81896" y="3630456"/>
                  <a:ext cx="159840" cy="23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8F3BDCF-23FA-41C3-94BD-C4BD5D98BB01}"/>
              </a:ext>
            </a:extLst>
          </p:cNvPr>
          <p:cNvSpPr txBox="1"/>
          <p:nvPr/>
        </p:nvSpPr>
        <p:spPr>
          <a:xfrm>
            <a:off x="9385882" y="3325405"/>
            <a:ext cx="2093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Mẫu thiết kế</a:t>
            </a:r>
          </a:p>
          <a:p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28779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BCB8-9E60-4C95-909A-0C0310F7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3" y="338485"/>
            <a:ext cx="9076329" cy="1064277"/>
          </a:xfrm>
        </p:spPr>
        <p:txBody>
          <a:bodyPr/>
          <a:lstStyle/>
          <a:p>
            <a:r>
              <a:rPr lang="en-US" b="1">
                <a:latin typeface="Quicksand" pitchFamily="2" charset="0"/>
              </a:rPr>
              <a:t>Thiết kế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3EE43-7407-4C03-9FDB-E9015C781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1402762"/>
            <a:ext cx="10258514" cy="3650155"/>
          </a:xfrm>
        </p:spPr>
        <p:txBody>
          <a:bodyPr/>
          <a:lstStyle/>
          <a:p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Khung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cài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đặt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mẫu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thiết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Quicksand" pitchFamily="2" charset="0"/>
              </a:rPr>
              <a:t>kế</a:t>
            </a:r>
            <a:r>
              <a:rPr lang="en-US" sz="2400">
                <a:solidFill>
                  <a:schemeClr val="tx1"/>
                </a:solidFill>
                <a:latin typeface="Quicksand" pitchFamily="2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Quicksand" pitchFamily="2" charset="0"/>
              </a:rPr>
              <a:t>Singleton:</a:t>
            </a:r>
          </a:p>
          <a:p>
            <a:pPr algn="ctr"/>
            <a:endParaRPr lang="en-US" sz="2400">
              <a:solidFill>
                <a:schemeClr val="tx1"/>
              </a:solidFill>
              <a:latin typeface="Quicksan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A4036-B94E-4E36-8402-CAA76A8B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845" y="2301142"/>
            <a:ext cx="4806310" cy="2751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96F68A-067C-470A-9B7D-68AF749054B5}"/>
              </a:ext>
            </a:extLst>
          </p:cNvPr>
          <p:cNvSpPr txBox="1"/>
          <p:nvPr/>
        </p:nvSpPr>
        <p:spPr>
          <a:xfrm>
            <a:off x="9061704" y="3665376"/>
            <a:ext cx="14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>
                <a:solidFill>
                  <a:srgbClr val="FF0000"/>
                </a:solidFill>
                <a:latin typeface="Quicksand" pitchFamily="2" charset="0"/>
              </a:rPr>
              <a:t>Sử</a:t>
            </a:r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Quicksand" pitchFamily="2" charset="0"/>
              </a:rPr>
              <a:t>dụng</a:t>
            </a:r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Quicksand" pitchFamily="2" charset="0"/>
              </a:rPr>
              <a:t>biến</a:t>
            </a:r>
            <a:r>
              <a:rPr lang="en-US" sz="2400" b="1">
                <a:solidFill>
                  <a:srgbClr val="FF0000"/>
                </a:solidFill>
                <a:latin typeface="Quicksand" pitchFamily="2" charset="0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Quicksand" pitchFamily="2" charset="0"/>
              </a:rPr>
              <a:t>tĩnh</a:t>
            </a:r>
            <a:endParaRPr lang="en-US" sz="2400" b="1">
              <a:solidFill>
                <a:srgbClr val="FF0000"/>
              </a:solidFill>
              <a:latin typeface="Quicksand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2866743-0A90-41A5-9468-FAC6738589B4}"/>
                  </a:ext>
                </a:extLst>
              </p14:cNvPr>
              <p14:cNvContentPartPr/>
              <p14:nvPr/>
            </p14:nvContentPartPr>
            <p14:xfrm>
              <a:off x="6976296" y="3986496"/>
              <a:ext cx="1892160" cy="4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2866743-0A90-41A5-9468-FAC6738589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8296" y="3968355"/>
                <a:ext cx="1927800" cy="82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0A7EBD-C25E-44C7-A305-0E982F802190}"/>
                  </a:ext>
                </a:extLst>
              </p14:cNvPr>
              <p14:cNvContentPartPr/>
              <p14:nvPr/>
            </p14:nvContentPartPr>
            <p14:xfrm>
              <a:off x="8789616" y="3931776"/>
              <a:ext cx="77400" cy="17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0A7EBD-C25E-44C7-A305-0E982F8021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1699" y="3913776"/>
                <a:ext cx="112875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25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370824E7-2969-4258-A729-B49EF6E1C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964976"/>
              </p:ext>
            </p:extLst>
          </p:nvPr>
        </p:nvGraphicFramePr>
        <p:xfrm>
          <a:off x="966743" y="1477449"/>
          <a:ext cx="10273343" cy="45550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38001">
                  <a:extLst>
                    <a:ext uri="{9D8B030D-6E8A-4147-A177-3AD203B41FA5}">
                      <a16:colId xmlns:a16="http://schemas.microsoft.com/office/drawing/2014/main" val="3876859299"/>
                    </a:ext>
                  </a:extLst>
                </a:gridCol>
                <a:gridCol w="6076251">
                  <a:extLst>
                    <a:ext uri="{9D8B030D-6E8A-4147-A177-3AD203B41FA5}">
                      <a16:colId xmlns:a16="http://schemas.microsoft.com/office/drawing/2014/main" val="584280365"/>
                    </a:ext>
                  </a:extLst>
                </a:gridCol>
                <a:gridCol w="1582799">
                  <a:extLst>
                    <a:ext uri="{9D8B030D-6E8A-4147-A177-3AD203B41FA5}">
                      <a16:colId xmlns:a16="http://schemas.microsoft.com/office/drawing/2014/main" val="449117214"/>
                    </a:ext>
                  </a:extLst>
                </a:gridCol>
                <a:gridCol w="1676292">
                  <a:extLst>
                    <a:ext uri="{9D8B030D-6E8A-4147-A177-3AD203B41FA5}">
                      <a16:colId xmlns:a16="http://schemas.microsoft.com/office/drawing/2014/main" val="3975769603"/>
                    </a:ext>
                  </a:extLst>
                </a:gridCol>
              </a:tblGrid>
              <a:tr h="490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STT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Tiêu chí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Đánh giá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7032039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Tài liệu mô tả phần mềm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199963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Tài liệu thiết kế phần mềm: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Phân tích đầy đủ các đối tượng</a:t>
                      </a:r>
                    </a:p>
                    <a:p>
                      <a:pPr marL="342900" marR="0" lvl="0" indent="-34290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Vẽ sơ đồ UML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2.5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7101494"/>
                  </a:ext>
                </a:extLst>
              </a:tr>
              <a:tr h="3849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Ứng dụng được ít nhất 5 kỹ thuật đã học trong OOP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3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2.75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7696048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4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Giao diện đẹp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8229500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Độ hoàn thiện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0501121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6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Trình bày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0.75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607768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7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Cơ sở dữ liệu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0.5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3381071"/>
                  </a:ext>
                </a:extLst>
              </a:tr>
              <a:tr h="3994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8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Ứng dụng được ít nhất một mẫu design pattern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1922732"/>
                  </a:ext>
                </a:extLst>
              </a:tr>
              <a:tr h="3327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 </a:t>
                      </a:r>
                      <a:endParaRPr lang="en-US" sz="2100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Tổng điểm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11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>
                          <a:effectLst/>
                          <a:latin typeface="Quicksand"/>
                          <a:cs typeface="Times New Roman" panose="02020603050405020304" pitchFamily="18" charset="0"/>
                        </a:rPr>
                        <a:t>10</a:t>
                      </a:r>
                      <a:endParaRPr lang="en-US" sz="2100" b="1">
                        <a:effectLst/>
                        <a:latin typeface="Quicksand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47523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D16970-1001-49F1-85AC-3BA3764036AE}"/>
              </a:ext>
            </a:extLst>
          </p:cNvPr>
          <p:cNvSpPr txBox="1">
            <a:spLocks/>
          </p:cNvSpPr>
          <p:nvPr/>
        </p:nvSpPr>
        <p:spPr>
          <a:xfrm>
            <a:off x="966743" y="338485"/>
            <a:ext cx="9076329" cy="1064277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spc="9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6D77"/>
                </a:solidFill>
                <a:latin typeface="Quicksand" pitchFamily="2" charset="0"/>
              </a:rPr>
              <a:t>Bảng điểm tự đánh giá</a:t>
            </a:r>
          </a:p>
        </p:txBody>
      </p:sp>
    </p:spTree>
    <p:extLst>
      <p:ext uri="{BB962C8B-B14F-4D97-AF65-F5344CB8AC3E}">
        <p14:creationId xmlns:p14="http://schemas.microsoft.com/office/powerpoint/2010/main" val="23736298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6D7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Basis</vt:lpstr>
      <vt:lpstr>Báo cáo đồ án Ứng dụng  Bily Flower Shop</vt:lpstr>
      <vt:lpstr>PowerPoint Presentation</vt:lpstr>
      <vt:lpstr>Tổ chức lưu trữ dữ liệu</vt:lpstr>
      <vt:lpstr>Tổ chức lưu trữ dữ liệu</vt:lpstr>
      <vt:lpstr>Tổ chức lưu trữ dữ liệu</vt:lpstr>
      <vt:lpstr>Tổ chức lưu trữ dữ liệu</vt:lpstr>
      <vt:lpstr>Thiết kế đồ án</vt:lpstr>
      <vt:lpstr>Thiết kế đồ án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Ứng dụng  Bily Flower Shop</dc:title>
  <dc:creator>Trọng Vũ Hoàng</dc:creator>
  <cp:revision>1</cp:revision>
  <dcterms:created xsi:type="dcterms:W3CDTF">2022-01-10T17:04:31Z</dcterms:created>
  <dcterms:modified xsi:type="dcterms:W3CDTF">2022-01-12T17:47:13Z</dcterms:modified>
</cp:coreProperties>
</file>