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33DA61-CE33-4047-835C-96967DD1E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29" y="802298"/>
            <a:ext cx="8879823" cy="122181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0A8DFB7-5988-42C3-B6EF-65DAA764D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68215"/>
            <a:ext cx="8637072" cy="1436445"/>
          </a:xfrm>
        </p:spPr>
        <p:txBody>
          <a:bodyPr>
            <a:normAutofit/>
          </a:bodyPr>
          <a:lstStyle/>
          <a:p>
            <a:pPr algn="r"/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- 20168394 </a:t>
            </a:r>
          </a:p>
          <a:p>
            <a:pPr algn="r"/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- 20168121 </a:t>
            </a:r>
          </a:p>
        </p:txBody>
      </p:sp>
    </p:spTree>
    <p:extLst>
      <p:ext uri="{BB962C8B-B14F-4D97-AF65-F5344CB8AC3E}">
        <p14:creationId xmlns:p14="http://schemas.microsoft.com/office/powerpoint/2010/main" val="215958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117CC5-05BE-4B5B-99A2-EC6610F2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E636A7-4BC6-4FE6-8ED8-42F7EFA0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574B5F-DAFE-4FDB-A8F3-745F8604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ý t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Thọ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5694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E45A55-7EBB-431A-B255-95AFA121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90BC97-397E-4D82-AD17-A0DB46B7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DDA7C6E2-5516-4B9B-9786-A08B27E1A60C}"/>
              </a:ext>
            </a:extLst>
          </p:cNvPr>
          <p:cNvSpPr/>
          <p:nvPr/>
        </p:nvSpPr>
        <p:spPr>
          <a:xfrm>
            <a:off x="1544714" y="3533313"/>
            <a:ext cx="479395" cy="370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D2705E-C0DD-4464-BAF4-7F9FF6A0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D7402A-0CED-4A10-BE65-4B45269B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188549-4D66-4BE1-ACE7-6906F7FC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C49A4F-8735-49F0-9B78-E6D47B38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Android Studio: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627F9E9B-5FD5-46EA-9786-8A752703BFF2}"/>
              </a:ext>
            </a:extLst>
          </p:cNvPr>
          <p:cNvSpPr/>
          <p:nvPr/>
        </p:nvSpPr>
        <p:spPr>
          <a:xfrm>
            <a:off x="1553591" y="2645545"/>
            <a:ext cx="239697" cy="186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 descr="Ảnh có chứa thiết bị điện tử&#10;&#10;Mô tả được tạo tự động">
            <a:extLst>
              <a:ext uri="{FF2B5EF4-FFF2-40B4-BE49-F238E27FC236}">
                <a16:creationId xmlns:a16="http://schemas.microsoft.com/office/drawing/2014/main" id="{21B4FB2E-DBC1-457A-813C-911DF365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23" y="2130641"/>
            <a:ext cx="5383927" cy="27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FD3363-868E-4CE2-A24B-A4E046F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779BE3-5D95-4C3B-B52C-0FD14B1A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AVD (Android Virtual Device)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79C30704-EF24-4C5F-8B08-A3ED402C92E1}"/>
              </a:ext>
            </a:extLst>
          </p:cNvPr>
          <p:cNvSpPr/>
          <p:nvPr/>
        </p:nvSpPr>
        <p:spPr>
          <a:xfrm>
            <a:off x="1615735" y="2139518"/>
            <a:ext cx="275208" cy="22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 descr="Ảnh có chứa màn hình, thiết bị điện tử, bàn, trong nhà&#10;&#10;Mô tả được tạo tự động">
            <a:extLst>
              <a:ext uri="{FF2B5EF4-FFF2-40B4-BE49-F238E27FC236}">
                <a16:creationId xmlns:a16="http://schemas.microsoft.com/office/drawing/2014/main" id="{C73AE861-AF61-421F-9383-ED78D1E1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883" y="1934592"/>
            <a:ext cx="2565785" cy="41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B7B46F-E2AB-4F55-BF38-2D904C7B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D05EE0-D9A6-45A1-85E4-73904BD1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Picasso: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volley: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weather-API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56E25B-B98F-40A0-AF04-ACAAE0C7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9515F-20C4-4904-B234-3C6C0CC8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Hỗ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trợ</a:t>
            </a:r>
            <a:r>
              <a:rPr lang="vi-VN" dirty="0">
                <a:latin typeface="+mj-lt"/>
              </a:rPr>
              <a:t> xem </a:t>
            </a:r>
            <a:r>
              <a:rPr lang="vi-VN" dirty="0" err="1">
                <a:latin typeface="+mj-lt"/>
              </a:rPr>
              <a:t>thời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tiết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hầu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mọi</a:t>
            </a:r>
            <a:r>
              <a:rPr lang="vi-VN" dirty="0">
                <a:latin typeface="+mj-lt"/>
              </a:rPr>
              <a:t> nơi trên </a:t>
            </a:r>
            <a:r>
              <a:rPr lang="vi-VN" dirty="0" err="1">
                <a:latin typeface="+mj-lt"/>
              </a:rPr>
              <a:t>thế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giới</a:t>
            </a:r>
            <a:r>
              <a:rPr lang="vi-VN" dirty="0">
                <a:latin typeface="+mj-lt"/>
              </a:rPr>
              <a:t>.</a:t>
            </a:r>
          </a:p>
          <a:p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đánh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những</a:t>
            </a:r>
            <a:r>
              <a:rPr lang="vi-VN" dirty="0">
                <a:latin typeface="+mj-lt"/>
              </a:rPr>
              <a:t> API </a:t>
            </a:r>
            <a:r>
              <a:rPr lang="vi-VN" dirty="0" err="1">
                <a:latin typeface="+mj-lt"/>
              </a:rPr>
              <a:t>cũng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cấp</a:t>
            </a:r>
            <a:r>
              <a:rPr lang="en-US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webservice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về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dự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thời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tiết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tốt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hiện</a:t>
            </a:r>
            <a:r>
              <a:rPr lang="vi-VN" dirty="0">
                <a:latin typeface="+mj-lt"/>
              </a:rPr>
              <a:t> nay.</a:t>
            </a:r>
          </a:p>
          <a:p>
            <a:r>
              <a:rPr lang="vi-VN" dirty="0" err="1">
                <a:latin typeface="+mj-lt"/>
              </a:rPr>
              <a:t>Ngoài</a:t>
            </a:r>
            <a:r>
              <a:rPr lang="vi-VN" dirty="0">
                <a:latin typeface="+mj-lt"/>
              </a:rPr>
              <a:t> ra </a:t>
            </a:r>
            <a:r>
              <a:rPr lang="vi-VN" dirty="0" err="1">
                <a:latin typeface="+mj-lt"/>
              </a:rPr>
              <a:t>còn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xem </a:t>
            </a:r>
            <a:r>
              <a:rPr lang="vi-VN" dirty="0" err="1">
                <a:latin typeface="+mj-lt"/>
              </a:rPr>
              <a:t>thời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tiết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ngày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tiếp</a:t>
            </a:r>
            <a:r>
              <a:rPr lang="vi-VN" dirty="0">
                <a:latin typeface="+mj-lt"/>
              </a:rPr>
              <a:t> theo.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2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40E47F-E978-45C5-A8B0-3ABA2195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36704B-125C-40FB-BFB2-FD178847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Hình ảnh 4" descr="Ảnh có chứa màn hình, thiết bị điện tử, trong nhà, đang ngồi&#10;&#10;Mô tả được tạo tự động">
            <a:extLst>
              <a:ext uri="{FF2B5EF4-FFF2-40B4-BE49-F238E27FC236}">
                <a16:creationId xmlns:a16="http://schemas.microsoft.com/office/drawing/2014/main" id="{7C97C202-7FE1-4AF5-9B0E-E68C94F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76" y="2086728"/>
            <a:ext cx="2390079" cy="3852191"/>
          </a:xfrm>
          <a:prstGeom prst="rect">
            <a:avLst/>
          </a:prstGeom>
        </p:spPr>
      </p:pic>
      <p:pic>
        <p:nvPicPr>
          <p:cNvPr id="7" name="Hình ảnh 6" descr="Ảnh có chứa màn hình, thiết bị điện tử, trong nhà, bầu trời&#10;&#10;Mô tả được tạo tự động">
            <a:extLst>
              <a:ext uri="{FF2B5EF4-FFF2-40B4-BE49-F238E27FC236}">
                <a16:creationId xmlns:a16="http://schemas.microsoft.com/office/drawing/2014/main" id="{3758642E-61CE-44A1-9BB9-737C2D82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225" y="2015732"/>
            <a:ext cx="2496574" cy="39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ộ sưu tập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TM10001114[[fn=Bộ sưu tập]]</Template>
  <TotalTime>81</TotalTime>
  <Words>278</Words>
  <Application>Microsoft Office PowerPoint</Application>
  <PresentationFormat>Màn hình rộng</PresentationFormat>
  <Paragraphs>35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Bộ sưu tập</vt:lpstr>
      <vt:lpstr>Demo ứng dụng dự báo thời thiết trên android</vt:lpstr>
      <vt:lpstr>Phân công công việc</vt:lpstr>
      <vt:lpstr>giới thiệu chung</vt:lpstr>
      <vt:lpstr>Giới thiệu chung</vt:lpstr>
      <vt:lpstr>Giới thiệu chung</vt:lpstr>
      <vt:lpstr>Giới thiệu chung</vt:lpstr>
      <vt:lpstr>Giới thiệu ứng dụng</vt:lpstr>
      <vt:lpstr>Dịch vụ weather</vt:lpstr>
      <vt:lpstr>Giới thiệu ứng dụng</vt:lpstr>
      <vt:lpstr>Demo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ứng dụng dự báo thời thiết trên android</dc:title>
  <dc:creator>Dau Tien Dung 20160643</dc:creator>
  <cp:lastModifiedBy>Dau Tien Dung 20160643</cp:lastModifiedBy>
  <cp:revision>11</cp:revision>
  <dcterms:created xsi:type="dcterms:W3CDTF">2019-12-23T02:28:19Z</dcterms:created>
  <dcterms:modified xsi:type="dcterms:W3CDTF">2019-12-24T11:55:06Z</dcterms:modified>
</cp:coreProperties>
</file>