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en-US" sz="4890" b="1">
                <a:sym typeface="+mn-ea"/>
              </a:rPr>
              <a:t>BÀI TẬP KẾT THÚC MÔN HỌC</a:t>
            </a:r>
            <a:br>
              <a:rPr lang="en-US" altLang="en-US" sz="4890" b="1">
                <a:sym typeface="+mn-ea"/>
              </a:rPr>
            </a:br>
            <a:br>
              <a:rPr lang="en-US" altLang="en-US" sz="4890" b="1">
                <a:sym typeface="+mn-ea"/>
              </a:rPr>
            </a:br>
            <a:r>
              <a:rPr lang="en-US" altLang="en-US" sz="4890" b="1">
                <a:sym typeface="+mn-ea"/>
              </a:rPr>
              <a:t>MÔN HỌC</a:t>
            </a:r>
            <a:br>
              <a:rPr lang="en-US" altLang="en-US" sz="4890" b="1">
                <a:sym typeface="+mn-ea"/>
              </a:rPr>
            </a:br>
            <a:r>
              <a:rPr lang="en-US" altLang="en-US" sz="4890" b="1">
                <a:sym typeface="+mn-ea"/>
              </a:rPr>
              <a:t>LẬP TRÌNH PYTHON</a:t>
            </a:r>
            <a:endParaRPr lang="en-US" altLang="en-US" sz="4890" b="1"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0000"/>
          </a:bodyPr>
          <a:p>
            <a:pPr algn="l"/>
            <a:r>
              <a:rPr lang="vi-VN" altLang="en-GB" b="1">
                <a:sym typeface="+mn-ea"/>
              </a:rPr>
              <a:t>Sinh Viên : Nguyễn Tiến Đức</a:t>
            </a:r>
            <a:endParaRPr lang="vi-VN" altLang="en-GB" b="1"/>
          </a:p>
          <a:p>
            <a:pPr algn="l"/>
            <a:r>
              <a:rPr lang="vi-VN" altLang="en-GB" b="1">
                <a:sym typeface="+mn-ea"/>
              </a:rPr>
              <a:t>Lớp : K58 KTP.01</a:t>
            </a:r>
            <a:endParaRPr lang="vi-VN" altLang="en-GB" b="1"/>
          </a:p>
          <a:p>
            <a:pPr algn="l"/>
            <a:r>
              <a:rPr lang="vi-VN" altLang="en-GB" b="1">
                <a:sym typeface="+mn-ea"/>
              </a:rPr>
              <a:t>MSV : K225480106081</a:t>
            </a:r>
            <a:endParaRPr lang="vi-VN" altLang="en-GB" b="1"/>
          </a:p>
          <a:p>
            <a:pPr algn="l"/>
            <a:r>
              <a:rPr lang="vi-VN" altLang="en-GB" b="1">
                <a:sym typeface="+mn-ea"/>
              </a:rPr>
              <a:t>Giáo Viên Giảng Dạy : TS.Nguyễn Văn Huy</a:t>
            </a:r>
            <a:endParaRPr lang="vi-VN" altLang="en-GB" b="1"/>
          </a:p>
          <a:p>
            <a:pPr algn="l"/>
            <a:r>
              <a:rPr lang="en-US" altLang="en-US" b="1">
                <a:sym typeface="+mn-ea"/>
              </a:rPr>
              <a:t>Tên đề tài : </a:t>
            </a:r>
            <a:r>
              <a:rPr lang="vi-VN" altLang="en-US" b="1">
                <a:sym typeface="+mn-ea"/>
              </a:rPr>
              <a:t>Game Hangman </a:t>
            </a:r>
            <a:r>
              <a:rPr lang="vi-VN" altLang="en-US" b="1">
                <a:sym typeface="+mn-ea"/>
              </a:rPr>
              <a:t>GUI</a:t>
            </a:r>
            <a:endParaRPr lang="vi-VN" altLang="en-US" b="1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vi-VN" altLang="en-GB" sz="6600">
                <a:latin typeface="Times New Roman" panose="02020603050405020304" charset="0"/>
                <a:cs typeface="Times New Roman" panose="02020603050405020304" charset="0"/>
              </a:rPr>
              <a:t>em cảm ơn thầy đã đọc bài của em, em mong sớm được thầy phản hồi lại !</a:t>
            </a:r>
            <a:endParaRPr lang="vi-VN" altLang="en-GB" sz="6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GB"/>
              <a:t>Giới thiệu đề </a:t>
            </a:r>
            <a:r>
              <a:rPr lang="vi-VN" altLang="en-GB"/>
              <a:t>tài:</a:t>
            </a:r>
            <a:endParaRPr lang="vi-VN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Bài tập y</a:t>
            </a:r>
            <a:r>
              <a:rPr lang="en-US" altLang="en-US"/>
              <a:t>ê</a:t>
            </a:r>
            <a:r>
              <a:rPr lang="en-US" altLang="en-GB"/>
              <a:t>u cầu x</a:t>
            </a:r>
            <a:r>
              <a:rPr lang="en-US" altLang="en-US"/>
              <a:t>â</a:t>
            </a:r>
            <a:r>
              <a:rPr lang="en-US" altLang="en-GB"/>
              <a:t>y dựng một tr</a:t>
            </a:r>
            <a:r>
              <a:rPr lang="en-US" altLang="en-US"/>
              <a:t>ò</a:t>
            </a:r>
            <a:r>
              <a:rPr lang="en-US" altLang="en-GB"/>
              <a:t> ch</a:t>
            </a:r>
            <a:r>
              <a:rPr lang="en-US" altLang="en-US"/>
              <a:t>ơ</a:t>
            </a:r>
            <a:r>
              <a:rPr lang="en-US" altLang="en-GB"/>
              <a:t>i Hangman (Ng</a:t>
            </a:r>
            <a:r>
              <a:rPr lang="en-US" altLang="en-US"/>
              <a:t>ư</a:t>
            </a:r>
            <a:r>
              <a:rPr lang="en-US" altLang="en-GB"/>
              <a:t>ời Treo Cổ) sử dụng giao diện </a:t>
            </a:r>
            <a:r>
              <a:rPr lang="en-US" altLang="en-US"/>
              <a:t>đ</a:t>
            </a:r>
            <a:r>
              <a:rPr lang="en-US" altLang="en-GB"/>
              <a:t>ồ họa (GUI) </a:t>
            </a:r>
            <a:r>
              <a:rPr lang="en-US" altLang="en-US"/>
              <a:t>đư</a:t>
            </a:r>
            <a:r>
              <a:rPr lang="en-US" altLang="en-GB"/>
              <a:t>ợc ph</a:t>
            </a:r>
            <a:r>
              <a:rPr lang="en-US" altLang="en-US"/>
              <a:t>á</a:t>
            </a:r>
            <a:r>
              <a:rPr lang="en-US" altLang="en-GB"/>
              <a:t>t triển với th</a:t>
            </a:r>
            <a:r>
              <a:rPr lang="en-US" altLang="en-US"/>
              <a:t>ư</a:t>
            </a:r>
            <a:r>
              <a:rPr lang="en-US" altLang="en-GB"/>
              <a:t> viện Tkinter của Python. Ng</a:t>
            </a:r>
            <a:r>
              <a:rPr lang="en-US" altLang="en-US"/>
              <a:t>ư</a:t>
            </a:r>
            <a:r>
              <a:rPr lang="en-US" altLang="en-GB"/>
              <a:t>ời ch</a:t>
            </a:r>
            <a:r>
              <a:rPr lang="en-US" altLang="en-US"/>
              <a:t>ơ</a:t>
            </a:r>
            <a:r>
              <a:rPr lang="en-US" altLang="en-GB"/>
              <a:t>i sẽ tham gia vào qu</a:t>
            </a:r>
            <a:r>
              <a:rPr lang="en-US" altLang="en-US"/>
              <a:t>á</a:t>
            </a:r>
            <a:r>
              <a:rPr lang="en-US" altLang="en-GB"/>
              <a:t> tr</a:t>
            </a:r>
            <a:r>
              <a:rPr lang="en-US" altLang="en-US"/>
              <a:t>ì</a:t>
            </a:r>
            <a:r>
              <a:rPr lang="en-US" altLang="en-GB"/>
              <a:t>nh </a:t>
            </a:r>
            <a:r>
              <a:rPr lang="en-US" altLang="en-US"/>
              <a:t>đ</a:t>
            </a:r>
            <a:r>
              <a:rPr lang="en-US" altLang="en-GB"/>
              <a:t>o</a:t>
            </a:r>
            <a:r>
              <a:rPr lang="en-US" altLang="en-US"/>
              <a:t>á</a:t>
            </a:r>
            <a:r>
              <a:rPr lang="en-US" altLang="en-GB"/>
              <a:t>n c</a:t>
            </a:r>
            <a:r>
              <a:rPr lang="en-US" altLang="en-US"/>
              <a:t>á</a:t>
            </a:r>
            <a:r>
              <a:rPr lang="en-US" altLang="en-GB"/>
              <a:t>c chữ c</a:t>
            </a:r>
            <a:r>
              <a:rPr lang="en-US" altLang="en-US"/>
              <a:t>á</a:t>
            </a:r>
            <a:r>
              <a:rPr lang="en-US" altLang="en-GB"/>
              <a:t>i </a:t>
            </a:r>
            <a:r>
              <a:rPr lang="en-US" altLang="en-US"/>
              <a:t>đ</a:t>
            </a:r>
            <a:r>
              <a:rPr lang="en-US" altLang="en-GB"/>
              <a:t>ể t</a:t>
            </a:r>
            <a:r>
              <a:rPr lang="en-US" altLang="en-US"/>
              <a:t>ì</a:t>
            </a:r>
            <a:r>
              <a:rPr lang="en-US" altLang="en-GB"/>
              <a:t>m ra một từ b</a:t>
            </a:r>
            <a:r>
              <a:rPr lang="en-US" altLang="en-US"/>
              <a:t>í</a:t>
            </a:r>
            <a:r>
              <a:rPr lang="en-US" altLang="en-GB"/>
              <a:t> mật </a:t>
            </a:r>
            <a:r>
              <a:rPr lang="en-US" altLang="en-US"/>
              <a:t>đ</a:t>
            </a:r>
            <a:r>
              <a:rPr lang="en-US" altLang="en-US"/>
              <a:t>ã</a:t>
            </a:r>
            <a:r>
              <a:rPr lang="en-US" altLang="en-GB"/>
              <a:t> </a:t>
            </a:r>
            <a:r>
              <a:rPr lang="en-US" altLang="en-US"/>
              <a:t>đư</a:t>
            </a:r>
            <a:r>
              <a:rPr lang="en-US" altLang="en-GB"/>
              <a:t>ợc l</a:t>
            </a:r>
            <a:r>
              <a:rPr lang="en-US" altLang="en-US"/>
              <a:t>ư</a:t>
            </a:r>
            <a:r>
              <a:rPr lang="en-US" altLang="en-GB"/>
              <a:t>u trữ sẵn trong một tệp tin v</a:t>
            </a:r>
            <a:r>
              <a:rPr lang="en-US" altLang="en-US"/>
              <a:t>ă</a:t>
            </a:r>
            <a:r>
              <a:rPr lang="en-US" altLang="en-GB"/>
              <a:t>n bản c</a:t>
            </a:r>
            <a:r>
              <a:rPr lang="en-US" altLang="en-US"/>
              <a:t>ó</a:t>
            </a:r>
            <a:r>
              <a:rPr lang="en-US" altLang="en-GB"/>
              <a:t> t</a:t>
            </a:r>
            <a:r>
              <a:rPr lang="en-US" altLang="en-US"/>
              <a:t>ê</a:t>
            </a:r>
            <a:r>
              <a:rPr lang="en-US" altLang="en-GB"/>
              <a:t>n words.txt.</a:t>
            </a: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GB"/>
              <a:t>Hệ thống đã làm được </a:t>
            </a:r>
            <a:r>
              <a:rPr lang="vi-VN" altLang="en-GB"/>
              <a:t>gì </a:t>
            </a:r>
            <a:endParaRPr lang="vi-VN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5344160"/>
          </a:xfrm>
        </p:spPr>
        <p:txBody>
          <a:bodyPr>
            <a:normAutofit/>
          </a:bodyPr>
          <a:p>
            <a:r>
              <a:rPr lang="en-US" altLang="en-US"/>
              <a:t>Đ</a:t>
            </a:r>
            <a:r>
              <a:rPr lang="en-US" altLang="en-GB"/>
              <a:t>ọc từ danh s</a:t>
            </a:r>
            <a:r>
              <a:rPr lang="en-US" altLang="en-US"/>
              <a:t>á</a:t>
            </a:r>
            <a:r>
              <a:rPr lang="en-US" altLang="en-GB"/>
              <a:t>ch từ trong tệp words.txt </a:t>
            </a:r>
            <a:r>
              <a:rPr lang="en-US" altLang="en-US"/>
              <a:t>đ</a:t>
            </a:r>
            <a:r>
              <a:rPr lang="en-US" altLang="en-GB"/>
              <a:t>ể tạo từ kh</a:t>
            </a:r>
            <a:r>
              <a:rPr lang="en-US" altLang="en-US"/>
              <a:t>ó</a:t>
            </a:r>
            <a:r>
              <a:rPr lang="en-US" altLang="en-GB"/>
              <a:t>a ngẫu nhi</a:t>
            </a:r>
            <a:r>
              <a:rPr lang="en-US" altLang="en-US"/>
              <a:t>ê</a:t>
            </a:r>
            <a:r>
              <a:rPr lang="en-US" altLang="en-GB"/>
              <a:t>n.</a:t>
            </a:r>
            <a:endParaRPr lang="en-US" altLang="en-GB"/>
          </a:p>
          <a:p>
            <a:r>
              <a:rPr lang="en-US" altLang="en-GB"/>
              <a:t>X</a:t>
            </a:r>
            <a:r>
              <a:rPr lang="en-US" altLang="en-US"/>
              <a:t>â</a:t>
            </a:r>
            <a:r>
              <a:rPr lang="en-US" altLang="en-GB"/>
              <a:t>y dựng GUI với Tkinter, bao gồm:</a:t>
            </a:r>
            <a:endParaRPr lang="en-US" altLang="en-GB"/>
          </a:p>
          <a:p>
            <a:r>
              <a:rPr lang="en-US" altLang="en-GB"/>
              <a:t>V</a:t>
            </a:r>
            <a:r>
              <a:rPr lang="en-US" altLang="en-US"/>
              <a:t>ù</a:t>
            </a:r>
            <a:r>
              <a:rPr lang="en-US" altLang="en-GB"/>
              <a:t>ng nhập và hiển thị chữ c</a:t>
            </a:r>
            <a:r>
              <a:rPr lang="en-US" altLang="en-US"/>
              <a:t>á</a:t>
            </a:r>
            <a:r>
              <a:rPr lang="en-US" altLang="en-GB"/>
              <a:t>i </a:t>
            </a:r>
            <a:r>
              <a:rPr lang="en-US" altLang="en-US"/>
              <a:t>đ</a:t>
            </a:r>
            <a:r>
              <a:rPr lang="en-US" altLang="en-US"/>
              <a:t>ã</a:t>
            </a:r>
            <a:r>
              <a:rPr lang="en-US" altLang="en-GB"/>
              <a:t> </a:t>
            </a:r>
            <a:r>
              <a:rPr lang="en-US" altLang="en-US"/>
              <a:t>đ</a:t>
            </a:r>
            <a:r>
              <a:rPr lang="en-US" altLang="en-GB"/>
              <a:t>o</a:t>
            </a:r>
            <a:r>
              <a:rPr lang="en-US" altLang="en-US"/>
              <a:t>á</a:t>
            </a:r>
            <a:r>
              <a:rPr lang="en-US" altLang="en-GB"/>
              <a:t>n.</a:t>
            </a:r>
            <a:endParaRPr lang="en-US" altLang="en-GB"/>
          </a:p>
          <a:p>
            <a:r>
              <a:rPr lang="en-US" altLang="en-GB"/>
              <a:t>Canvas </a:t>
            </a:r>
            <a:r>
              <a:rPr lang="en-US" altLang="en-US"/>
              <a:t>đ</a:t>
            </a:r>
            <a:r>
              <a:rPr lang="en-US" altLang="en-GB"/>
              <a:t>ể vẽ gi</a:t>
            </a:r>
            <a:r>
              <a:rPr lang="en-US" altLang="en-US"/>
              <a:t>á</a:t>
            </a:r>
            <a:r>
              <a:rPr lang="en-US" altLang="en-GB"/>
              <a:t> treo cổ và ng</a:t>
            </a:r>
            <a:r>
              <a:rPr lang="en-US" altLang="en-US"/>
              <a:t>ư</a:t>
            </a:r>
            <a:r>
              <a:rPr lang="en-US" altLang="en-GB"/>
              <a:t>ời treo.</a:t>
            </a:r>
            <a:endParaRPr lang="en-US" altLang="en-GB"/>
          </a:p>
          <a:p>
            <a:r>
              <a:rPr lang="en-US" altLang="en-GB"/>
              <a:t>N</a:t>
            </a:r>
            <a:r>
              <a:rPr lang="en-US" altLang="en-US"/>
              <a:t>ú</a:t>
            </a:r>
            <a:r>
              <a:rPr lang="en-US" altLang="en-GB"/>
              <a:t>t ch</a:t>
            </a:r>
            <a:r>
              <a:rPr lang="en-US" altLang="en-US"/>
              <a:t>ơ</a:t>
            </a:r>
            <a:r>
              <a:rPr lang="en-US" altLang="en-GB"/>
              <a:t>i lại và tho</a:t>
            </a:r>
            <a:r>
              <a:rPr lang="en-US" altLang="en-US"/>
              <a:t>á</a:t>
            </a:r>
            <a:r>
              <a:rPr lang="en-US" altLang="en-GB"/>
              <a:t>t ch</a:t>
            </a:r>
            <a:r>
              <a:rPr lang="en-US" altLang="en-US"/>
              <a:t>ư</a:t>
            </a:r>
            <a:r>
              <a:rPr lang="en-US" altLang="en-US"/>
              <a:t>ơ</a:t>
            </a:r>
            <a:r>
              <a:rPr lang="en-US" altLang="en-GB"/>
              <a:t>ng tr</a:t>
            </a:r>
            <a:r>
              <a:rPr lang="en-US" altLang="en-US"/>
              <a:t>ì</a:t>
            </a:r>
            <a:r>
              <a:rPr lang="en-US" altLang="en-GB"/>
              <a:t>nh.</a:t>
            </a:r>
            <a:endParaRPr lang="en-US" altLang="en-GB"/>
          </a:p>
          <a:p>
            <a:r>
              <a:rPr lang="en-US" altLang="en-GB"/>
              <a:t>Quản l</a:t>
            </a:r>
            <a:r>
              <a:rPr lang="en-US" altLang="en-US"/>
              <a:t>ý</a:t>
            </a:r>
            <a:r>
              <a:rPr lang="en-US" altLang="en-GB"/>
              <a:t> logic </a:t>
            </a:r>
            <a:r>
              <a:rPr lang="en-US" altLang="en-US"/>
              <a:t>đ</a:t>
            </a:r>
            <a:r>
              <a:rPr lang="en-US" altLang="en-GB"/>
              <a:t>o</a:t>
            </a:r>
            <a:r>
              <a:rPr lang="en-US" altLang="en-US"/>
              <a:t>á</a:t>
            </a:r>
            <a:r>
              <a:rPr lang="en-US" altLang="en-GB"/>
              <a:t>n chữ:</a:t>
            </a:r>
            <a:endParaRPr lang="en-US" altLang="en-GB"/>
          </a:p>
          <a:p>
            <a:r>
              <a:rPr lang="en-US" altLang="en-GB"/>
              <a:t>Hiển thị từ với c</a:t>
            </a:r>
            <a:r>
              <a:rPr lang="en-US" altLang="en-US"/>
              <a:t>á</a:t>
            </a:r>
            <a:r>
              <a:rPr lang="en-US" altLang="en-GB"/>
              <a:t>c k</a:t>
            </a:r>
            <a:r>
              <a:rPr lang="en-US" altLang="en-US"/>
              <a:t>ý</a:t>
            </a:r>
            <a:r>
              <a:rPr lang="en-US" altLang="en-GB"/>
              <a:t> tự bị ẩn (_).</a:t>
            </a:r>
            <a:endParaRPr lang="en-US" altLang="en-GB"/>
          </a:p>
          <a:p>
            <a:r>
              <a:rPr lang="en-US" altLang="en-GB"/>
              <a:t>Kiểm tra chữ c</a:t>
            </a:r>
            <a:r>
              <a:rPr lang="en-US" altLang="en-US"/>
              <a:t>á</a:t>
            </a:r>
            <a:r>
              <a:rPr lang="en-US" altLang="en-GB"/>
              <a:t>i </a:t>
            </a:r>
            <a:r>
              <a:rPr lang="en-US" altLang="en-US"/>
              <a:t>đ</a:t>
            </a:r>
            <a:r>
              <a:rPr lang="en-US" altLang="en-US"/>
              <a:t>ã</a:t>
            </a:r>
            <a:r>
              <a:rPr lang="en-US" altLang="en-GB"/>
              <a:t> </a:t>
            </a:r>
            <a:r>
              <a:rPr lang="en-US" altLang="en-US"/>
              <a:t>đ</a:t>
            </a:r>
            <a:r>
              <a:rPr lang="en-US" altLang="en-GB"/>
              <a:t>o</a:t>
            </a:r>
            <a:r>
              <a:rPr lang="en-US" altLang="en-US"/>
              <a:t>á</a:t>
            </a:r>
            <a:r>
              <a:rPr lang="en-US" altLang="en-GB"/>
              <a:t>n.</a:t>
            </a:r>
            <a:endParaRPr lang="en-US" altLang="en-GB"/>
          </a:p>
          <a:p>
            <a:r>
              <a:rPr lang="en-US" altLang="en-GB"/>
              <a:t>Cập nhật kết quả </a:t>
            </a:r>
            <a:r>
              <a:rPr lang="en-US" altLang="en-US"/>
              <a:t>đ</a:t>
            </a:r>
            <a:r>
              <a:rPr lang="en-US" altLang="en-US"/>
              <a:t>ú</a:t>
            </a:r>
            <a:r>
              <a:rPr lang="en-US" altLang="en-GB"/>
              <a:t>ng/sai và vẽ h</a:t>
            </a:r>
            <a:r>
              <a:rPr lang="en-US" altLang="en-US"/>
              <a:t>ì</a:t>
            </a:r>
            <a:r>
              <a:rPr lang="en-US" altLang="en-GB"/>
              <a:t>nh.</a:t>
            </a:r>
            <a:endParaRPr lang="en-US" altLang="en-GB"/>
          </a:p>
          <a:p>
            <a:r>
              <a:rPr lang="en-US" altLang="en-GB"/>
              <a:t>Xử l</a:t>
            </a:r>
            <a:r>
              <a:rPr lang="en-US" altLang="en-US"/>
              <a:t>ý</a:t>
            </a:r>
            <a:r>
              <a:rPr lang="en-US" altLang="en-GB"/>
              <a:t> c</a:t>
            </a:r>
            <a:r>
              <a:rPr lang="en-US" altLang="en-US"/>
              <a:t>á</a:t>
            </a:r>
            <a:r>
              <a:rPr lang="en-US" altLang="en-GB"/>
              <a:t>c trạng th</a:t>
            </a:r>
            <a:r>
              <a:rPr lang="en-US" altLang="en-US"/>
              <a:t>á</a:t>
            </a:r>
            <a:r>
              <a:rPr lang="en-US" altLang="en-GB"/>
              <a:t>i thắng/thua và thông b</a:t>
            </a:r>
            <a:r>
              <a:rPr lang="en-US" altLang="en-US"/>
              <a:t>á</a:t>
            </a:r>
            <a:r>
              <a:rPr lang="en-US" altLang="en-GB"/>
              <a:t>o kết quả.</a:t>
            </a:r>
            <a:endParaRPr lang="en-US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GB"/>
              <a:t>Làm như thế </a:t>
            </a:r>
            <a:r>
              <a:rPr lang="vi-VN" altLang="en-GB"/>
              <a:t>nào: </a:t>
            </a:r>
            <a:endParaRPr lang="vi-VN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1. Chuẩn bị dữ liệu từ</a:t>
            </a:r>
            <a:r>
              <a:rPr lang="vi-VN" altLang="en-US"/>
              <a:t> tệp TXT để lấy chữ \</a:t>
            </a:r>
            <a:endParaRPr lang="vi-VN" altLang="en-US"/>
          </a:p>
          <a:p>
            <a:r>
              <a:rPr lang="en-US" altLang="en-GB"/>
              <a:t>2. Tạo giao diện với Tkinter</a:t>
            </a:r>
            <a:endParaRPr lang="vi-VN" altLang="en-US"/>
          </a:p>
          <a:p>
            <a:r>
              <a:rPr lang="en-US" altLang="en-GB"/>
              <a:t>3. X</a:t>
            </a:r>
            <a:r>
              <a:rPr lang="en-US" altLang="en-US"/>
              <a:t>â</a:t>
            </a:r>
            <a:r>
              <a:rPr lang="en-US" altLang="en-GB"/>
              <a:t>y dựng logic </a:t>
            </a:r>
            <a:r>
              <a:rPr lang="en-US" altLang="en-US"/>
              <a:t>đ</a:t>
            </a:r>
            <a:r>
              <a:rPr lang="en-US" altLang="en-GB"/>
              <a:t>o</a:t>
            </a:r>
            <a:r>
              <a:rPr lang="en-US" altLang="en-US"/>
              <a:t>á</a:t>
            </a:r>
            <a:r>
              <a:rPr lang="en-US" altLang="en-GB"/>
              <a:t>n từ</a:t>
            </a:r>
            <a:endParaRPr lang="en-US" altLang="en-GB"/>
          </a:p>
          <a:p>
            <a:r>
              <a:rPr lang="en-US" altLang="en-GB"/>
              <a:t>4. Vẽ h</a:t>
            </a:r>
            <a:r>
              <a:rPr lang="en-US" altLang="en-US"/>
              <a:t>ì</a:t>
            </a:r>
            <a:r>
              <a:rPr lang="en-US" altLang="en-GB"/>
              <a:t>nh nh</a:t>
            </a:r>
            <a:r>
              <a:rPr lang="en-US" altLang="en-US"/>
              <a:t>â</a:t>
            </a:r>
            <a:r>
              <a:rPr lang="en-US" altLang="en-GB"/>
              <a:t>n vật treo cổ</a:t>
            </a:r>
            <a:r>
              <a:rPr lang="vi-VN" altLang="en-US"/>
              <a:t> bằng </a:t>
            </a:r>
            <a:r>
              <a:rPr lang="vi-VN" altLang="en-US"/>
              <a:t>canvas</a:t>
            </a:r>
            <a:endParaRPr lang="vi-VN" altLang="en-US"/>
          </a:p>
          <a:p>
            <a:r>
              <a:rPr lang="en-US" altLang="en-GB"/>
              <a:t>5. Xử l</a:t>
            </a:r>
            <a:r>
              <a:rPr lang="en-US" altLang="en-US"/>
              <a:t>ý</a:t>
            </a:r>
            <a:r>
              <a:rPr lang="en-US" altLang="en-GB"/>
              <a:t> kết th</a:t>
            </a:r>
            <a:r>
              <a:rPr lang="en-US" altLang="en-US"/>
              <a:t>ú</a:t>
            </a:r>
            <a:r>
              <a:rPr lang="en-US" altLang="en-GB"/>
              <a:t>c game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GB"/>
              <a:t>Kết quả chạy thực </a:t>
            </a:r>
            <a:r>
              <a:rPr lang="vi-VN" altLang="en-GB"/>
              <a:t>nghiệm </a:t>
            </a:r>
            <a:endParaRPr lang="vi-VN" altLang="en-GB"/>
          </a:p>
        </p:txBody>
      </p:sp>
      <p:pic>
        <p:nvPicPr>
          <p:cNvPr id="4" name="Picture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50695" y="1825625"/>
            <a:ext cx="8689340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GB"/>
              <a:t>Nếu đoán đúng </a:t>
            </a:r>
            <a:r>
              <a:rPr lang="vi-VN" altLang="en-GB"/>
              <a:t>thì :</a:t>
            </a:r>
            <a:endParaRPr lang="vi-VN" altLang="en-GB"/>
          </a:p>
        </p:txBody>
      </p:sp>
      <p:pic>
        <p:nvPicPr>
          <p:cNvPr id="4" name="Pictur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94940" y="1825625"/>
            <a:ext cx="6800850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GB"/>
              <a:t>Nếu đoán sai thì vẽ dần nhân </a:t>
            </a:r>
            <a:r>
              <a:rPr lang="vi-VN" altLang="en-GB"/>
              <a:t>vật </a:t>
            </a:r>
            <a:endParaRPr lang="vi-VN" altLang="en-GB"/>
          </a:p>
        </p:txBody>
      </p:sp>
      <p:pic>
        <p:nvPicPr>
          <p:cNvPr id="4" name="Picture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29965" y="1825625"/>
            <a:ext cx="5130800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vi-VN" altLang="en-GB"/>
              <a:t>Nếu đoán </a:t>
            </a:r>
            <a:r>
              <a:rPr lang="vi-VN" altLang="en-GB"/>
              <a:t>trùng </a:t>
            </a:r>
            <a:br>
              <a:rPr lang="vi-VN" altLang="en-GB"/>
            </a:br>
            <a:endParaRPr lang="vi-VN" altLang="en-GB"/>
          </a:p>
        </p:txBody>
      </p:sp>
      <p:pic>
        <p:nvPicPr>
          <p:cNvPr id="5" name="Picture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79470" y="1825625"/>
            <a:ext cx="5431790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vi-VN" altLang="en-GB"/>
              <a:t>nếu đoán hết mà </a:t>
            </a:r>
            <a:r>
              <a:rPr lang="vi-VN" altLang="en-GB"/>
              <a:t>sai </a:t>
            </a:r>
            <a:endParaRPr lang="vi-VN" altLang="en-GB"/>
          </a:p>
        </p:txBody>
      </p:sp>
      <p:pic>
        <p:nvPicPr>
          <p:cNvPr id="4" name="Picture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61690" y="1825625"/>
            <a:ext cx="5467350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1248</Words>
  <Application>WPS Presentation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Giới thiệu đề tài:</vt:lpstr>
      <vt:lpstr>Hệ thống đã làm được gì </vt:lpstr>
      <vt:lpstr>Làm như thế nào: </vt:lpstr>
      <vt:lpstr>Kết quả chạy thực nghiệm </vt:lpstr>
      <vt:lpstr>Nếu đoán đúng thì :</vt:lpstr>
      <vt:lpstr>Nếu đoán sai thì vẽ dần nhân vật </vt:lpstr>
      <vt:lpstr>Nếu đoán trùng  </vt:lpstr>
      <vt:lpstr>nếu đoán hết mà sai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</dc:creator>
  <cp:lastModifiedBy>Hòa Tạ Phạm Đình</cp:lastModifiedBy>
  <cp:revision>2</cp:revision>
  <dcterms:created xsi:type="dcterms:W3CDTF">2025-06-04T10:03:00Z</dcterms:created>
  <dcterms:modified xsi:type="dcterms:W3CDTF">2025-06-07T04:58:56Z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1A4F1F6D82D342AA88B62685A99CCB56_11</vt:lpwstr>
  </property>
  <property fmtid="{D5CDD505-2E9C-101B-9397-08002B2CF9AE}" pid="3" name="KSOProductBuildVer">
    <vt:lpwstr>1033-12.2.0.21179</vt:lpwstr>
  </property>
</Properties>
</file>