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71" r:id="rId7"/>
    <p:sldId id="259" r:id="rId8"/>
    <p:sldId id="276" r:id="rId9"/>
    <p:sldId id="260" r:id="rId10"/>
    <p:sldId id="277" r:id="rId11"/>
    <p:sldId id="278" r:id="rId12"/>
    <p:sldId id="279" r:id="rId13"/>
    <p:sldId id="28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vi-VN" dirty="0" err="1"/>
              <a:t>HOMIES’s</a:t>
            </a:r>
            <a:r>
              <a:rPr lang="vi-VN" dirty="0"/>
              <a:t> </a:t>
            </a:r>
            <a:r>
              <a:rPr lang="vi-VN" dirty="0" err="1"/>
              <a:t>Music</a:t>
            </a:r>
            <a:r>
              <a:rPr lang="vi-VN" dirty="0"/>
              <a:t> </a:t>
            </a:r>
            <a:r>
              <a:rPr lang="vi-VN" dirty="0" err="1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0D51FA-86BD-FC09-CF25-17E36869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535709"/>
            <a:ext cx="9779182" cy="49186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Chưa thể tự chuyển nhạc sau khi hết bài nhạc hiện tại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Không có nút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Không có nút thêm mục ưa 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5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/>
              <a:t>Đề tài của nhóm là một ứng dụng nghe nhạc với dữ liệu là các </a:t>
            </a:r>
            <a:r>
              <a:rPr lang="vi-VN" dirty="0" err="1"/>
              <a:t>file</a:t>
            </a:r>
            <a:r>
              <a:rPr lang="vi-VN" dirty="0"/>
              <a:t> mp3 được lưu trong bộ nhớ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022583"/>
            <a:ext cx="2281237" cy="347662"/>
          </a:xfrm>
        </p:spPr>
        <p:txBody>
          <a:bodyPr/>
          <a:lstStyle/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Nguyễn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Trọng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Nghĩa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- 47.01.104.140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407829"/>
            <a:ext cx="2281237" cy="347662"/>
          </a:xfrm>
        </p:spPr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code, </a:t>
            </a:r>
            <a:r>
              <a:rPr lang="en-US" dirty="0" err="1"/>
              <a:t>làm</a:t>
            </a:r>
            <a:r>
              <a:rPr lang="en-US" dirty="0"/>
              <a:t> PPT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018748"/>
            <a:ext cx="2281237" cy="347662"/>
          </a:xfrm>
        </p:spPr>
        <p:txBody>
          <a:bodyPr/>
          <a:lstStyle/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Đỗ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Huỳnh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Khải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- 47.01.104.105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403994"/>
            <a:ext cx="2281237" cy="347662"/>
          </a:xfrm>
        </p:spPr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PPT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0" y="4760775"/>
            <a:ext cx="2281237" cy="347662"/>
          </a:xfrm>
        </p:spPr>
        <p:txBody>
          <a:bodyPr/>
          <a:lstStyle/>
          <a:p>
            <a:pPr algn="l"/>
            <a:r>
              <a:rPr lang="vi-VN" b="1" i="0" dirty="0">
                <a:solidFill>
                  <a:srgbClr val="1F2328"/>
                </a:solidFill>
                <a:effectLst/>
                <a:latin typeface="-apple-system"/>
              </a:rPr>
              <a:t>Lưu Anh Dũng - 47.01.104.071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49" y="5146021"/>
            <a:ext cx="2281237" cy="347662"/>
          </a:xfrm>
        </p:spPr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code, </a:t>
            </a:r>
            <a:r>
              <a:rPr lang="en-US" dirty="0" err="1"/>
              <a:t>làm</a:t>
            </a:r>
            <a:r>
              <a:rPr lang="en-US" dirty="0"/>
              <a:t> PPT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6" y="4760775"/>
            <a:ext cx="2281237" cy="347662"/>
          </a:xfrm>
        </p:spPr>
        <p:txBody>
          <a:bodyPr/>
          <a:lstStyle/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Phạm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Võ Thanh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Liêm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- 47.01.104.119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5" y="5146021"/>
            <a:ext cx="2281237" cy="347662"/>
          </a:xfrm>
        </p:spPr>
        <p:txBody>
          <a:bodyPr/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PPT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6DE6A886-3991-4936-A7F3-47317705F8C6}"/>
              </a:ext>
            </a:extLst>
          </p:cNvPr>
          <p:cNvSpPr txBox="1">
            <a:spLocks/>
          </p:cNvSpPr>
          <p:nvPr/>
        </p:nvSpPr>
        <p:spPr>
          <a:xfrm>
            <a:off x="3643841" y="3395534"/>
            <a:ext cx="2281237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1F2328"/>
                </a:solidFill>
                <a:latin typeface="-apple-system"/>
              </a:rPr>
              <a:t>Hồ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Trần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Gia Khánh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- 47.01.104.111</a:t>
            </a: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F8916819-6584-56B4-E862-5B2080E16655}"/>
              </a:ext>
            </a:extLst>
          </p:cNvPr>
          <p:cNvSpPr txBox="1">
            <a:spLocks/>
          </p:cNvSpPr>
          <p:nvPr/>
        </p:nvSpPr>
        <p:spPr>
          <a:xfrm>
            <a:off x="3685499" y="3789157"/>
            <a:ext cx="2281237" cy="347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</p:txBody>
      </p:sp>
      <p:pic>
        <p:nvPicPr>
          <p:cNvPr id="23" name="Picture Placeholder 22" descr="A person wearing a headset and a hat&#10;&#10;Description automatically generated with low confidence">
            <a:extLst>
              <a:ext uri="{FF2B5EF4-FFF2-40B4-BE49-F238E27FC236}">
                <a16:creationId xmlns:a16="http://schemas.microsoft.com/office/drawing/2014/main" id="{2BE097F9-E337-8508-3509-E23EF66C5E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6" r="66"/>
          <a:stretch>
            <a:fillRect/>
          </a:stretch>
        </p:blipFill>
        <p:spPr/>
      </p:pic>
      <p:pic>
        <p:nvPicPr>
          <p:cNvPr id="25" name="Picture Placeholder 24" descr="A person wearing a headset and a hat&#10;&#10;Description automatically generated with low confidence">
            <a:extLst>
              <a:ext uri="{FF2B5EF4-FFF2-40B4-BE49-F238E27FC236}">
                <a16:creationId xmlns:a16="http://schemas.microsoft.com/office/drawing/2014/main" id="{6B0322E8-1B36-1C2C-26CC-A2F2A89A7F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6" r="66"/>
          <a:stretch>
            <a:fillRect/>
          </a:stretch>
        </p:blipFill>
        <p:spPr/>
      </p:pic>
      <p:pic>
        <p:nvPicPr>
          <p:cNvPr id="27" name="Picture Placeholder 26" descr="A person wearing a headset and a hat&#10;&#10;Description automatically generated with low confidence">
            <a:extLst>
              <a:ext uri="{FF2B5EF4-FFF2-40B4-BE49-F238E27FC236}">
                <a16:creationId xmlns:a16="http://schemas.microsoft.com/office/drawing/2014/main" id="{2D4C51E7-343F-D57C-0DD9-EF07A1943B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66" r="66"/>
          <a:stretch>
            <a:fillRect/>
          </a:stretch>
        </p:blipFill>
        <p:spPr/>
      </p:pic>
      <p:pic>
        <p:nvPicPr>
          <p:cNvPr id="29" name="Picture Placeholder 28" descr="A picture containing human face, person, fashion accessory, clothing&#10;&#10;Description automatically generated">
            <a:extLst>
              <a:ext uri="{FF2B5EF4-FFF2-40B4-BE49-F238E27FC236}">
                <a16:creationId xmlns:a16="http://schemas.microsoft.com/office/drawing/2014/main" id="{47D720D7-47ED-8FF4-4A19-15E136A6E3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66" r="66"/>
          <a:stretch>
            <a:fillRect/>
          </a:stretch>
        </p:blipFill>
        <p:spPr/>
      </p:pic>
      <p:pic>
        <p:nvPicPr>
          <p:cNvPr id="31" name="Picture 30" descr="A person with a beard and mustache wearing a hat&#10;&#10;Description automatically generated with medium confidence">
            <a:extLst>
              <a:ext uri="{FF2B5EF4-FFF2-40B4-BE49-F238E27FC236}">
                <a16:creationId xmlns:a16="http://schemas.microsoft.com/office/drawing/2014/main" id="{54C17A16-AABE-D2E7-C404-816D4CE6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95" y="2927459"/>
            <a:ext cx="1200374" cy="12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/>
              <a:t>Lưu và phát các </a:t>
            </a:r>
            <a:r>
              <a:rPr lang="vi-VN" dirty="0" err="1"/>
              <a:t>file</a:t>
            </a:r>
            <a:r>
              <a:rPr lang="vi-VN" dirty="0"/>
              <a:t> mp3 lưu trong bộ nhớ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Icon</a:t>
            </a:r>
            <a:r>
              <a:rPr lang="vi-VN" dirty="0"/>
              <a:t> ứng dụng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 descr="A screenshot of a music note&#10;&#10;Description automatically generated with low confidence">
            <a:extLst>
              <a:ext uri="{FF2B5EF4-FFF2-40B4-BE49-F238E27FC236}">
                <a16:creationId xmlns:a16="http://schemas.microsoft.com/office/drawing/2014/main" id="{6A134CA3-3D53-2AAE-A138-70C731F5E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010" y="1913227"/>
            <a:ext cx="3151299" cy="4236458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Trang chính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9480C05-5B57-AEBC-E3DE-C04D2AE8B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237" y="2244581"/>
            <a:ext cx="2383525" cy="3849900"/>
          </a:xfrm>
        </p:spPr>
      </p:pic>
    </p:spTree>
    <p:extLst>
      <p:ext uri="{BB962C8B-B14F-4D97-AF65-F5344CB8AC3E}">
        <p14:creationId xmlns:p14="http://schemas.microsoft.com/office/powerpoint/2010/main" val="60649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UI khi chọn phát 1 bản nhạc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 descr="A screenshot of a music player&#10;&#10;Description automatically generated with medium confidence">
            <a:extLst>
              <a:ext uri="{FF2B5EF4-FFF2-40B4-BE49-F238E27FC236}">
                <a16:creationId xmlns:a16="http://schemas.microsoft.com/office/drawing/2014/main" id="{43EDDE4D-5192-9074-D9E7-0F42CA39D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79" y="2087563"/>
            <a:ext cx="1936655" cy="3367087"/>
          </a:xfrm>
        </p:spPr>
      </p:pic>
    </p:spTree>
    <p:extLst>
      <p:ext uri="{BB962C8B-B14F-4D97-AF65-F5344CB8AC3E}">
        <p14:creationId xmlns:p14="http://schemas.microsoft.com/office/powerpoint/2010/main" val="35639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vi-VN" dirty="0"/>
              <a:t>Một số hạn 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{3F0BAD07-CB0D-4CB0-BA83-77A3BF5D4EB9}tf45331398_win32</Template>
  <TotalTime>231</TotalTime>
  <Words>174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Tenorite</vt:lpstr>
      <vt:lpstr>Office Theme</vt:lpstr>
      <vt:lpstr>HOMIES’s Music app</vt:lpstr>
      <vt:lpstr>Introduction</vt:lpstr>
      <vt:lpstr>Meet our team</vt:lpstr>
      <vt:lpstr>Primary goals</vt:lpstr>
      <vt:lpstr>User Interface</vt:lpstr>
      <vt:lpstr>Icon ứng dụng</vt:lpstr>
      <vt:lpstr>Trang chính</vt:lpstr>
      <vt:lpstr>UI khi chọn phát 1 bản nhạc</vt:lpstr>
      <vt:lpstr>Một số hạn chế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HOMIES’s Music app</dc:title>
  <dc:creator>HO TRAN GIA KHANH</dc:creator>
  <cp:lastModifiedBy>DO HUYNH KHAI</cp:lastModifiedBy>
  <cp:revision>7</cp:revision>
  <dcterms:created xsi:type="dcterms:W3CDTF">2023-05-13T01:20:04Z</dcterms:created>
  <dcterms:modified xsi:type="dcterms:W3CDTF">2023-05-13T07:40:06Z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