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5F50-D0A3-47CC-B3A0-8F2B4F55F57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DB6-24D4-4BE6-B2B1-D6BDC08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5F50-D0A3-47CC-B3A0-8F2B4F55F57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DB6-24D4-4BE6-B2B1-D6BDC08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4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5F50-D0A3-47CC-B3A0-8F2B4F55F57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DB6-24D4-4BE6-B2B1-D6BDC087FF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4883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5F50-D0A3-47CC-B3A0-8F2B4F55F57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DB6-24D4-4BE6-B2B1-D6BDC08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4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5F50-D0A3-47CC-B3A0-8F2B4F55F57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DB6-24D4-4BE6-B2B1-D6BDC087FF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7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5F50-D0A3-47CC-B3A0-8F2B4F55F57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DB6-24D4-4BE6-B2B1-D6BDC08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88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5F50-D0A3-47CC-B3A0-8F2B4F55F57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DB6-24D4-4BE6-B2B1-D6BDC08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23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5F50-D0A3-47CC-B3A0-8F2B4F55F57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DB6-24D4-4BE6-B2B1-D6BDC08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9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5F50-D0A3-47CC-B3A0-8F2B4F55F57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DB6-24D4-4BE6-B2B1-D6BDC08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2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5F50-D0A3-47CC-B3A0-8F2B4F55F57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DB6-24D4-4BE6-B2B1-D6BDC08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8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5F50-D0A3-47CC-B3A0-8F2B4F55F57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DB6-24D4-4BE6-B2B1-D6BDC08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5F50-D0A3-47CC-B3A0-8F2B4F55F57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DB6-24D4-4BE6-B2B1-D6BDC08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4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5F50-D0A3-47CC-B3A0-8F2B4F55F57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DB6-24D4-4BE6-B2B1-D6BDC08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8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5F50-D0A3-47CC-B3A0-8F2B4F55F57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DB6-24D4-4BE6-B2B1-D6BDC08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1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5F50-D0A3-47CC-B3A0-8F2B4F55F57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DB6-24D4-4BE6-B2B1-D6BDC08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0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5F50-D0A3-47CC-B3A0-8F2B4F55F57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DB6-24D4-4BE6-B2B1-D6BDC08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9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5F50-D0A3-47CC-B3A0-8F2B4F55F57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0E7DB6-24D4-4BE6-B2B1-D6BDC08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35BC4A-8B38-4DFE-8723-37A770F9ECFF}"/>
              </a:ext>
            </a:extLst>
          </p:cNvPr>
          <p:cNvSpPr txBox="1"/>
          <p:nvPr/>
        </p:nvSpPr>
        <p:spPr>
          <a:xfrm>
            <a:off x="1501486" y="265335"/>
            <a:ext cx="7296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 ĐẠI HỌC CÔNG NGHỆ THÔNG TIN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B268F-DB93-4E53-9088-E84C7D9707D9}"/>
              </a:ext>
            </a:extLst>
          </p:cNvPr>
          <p:cNvSpPr txBox="1"/>
          <p:nvPr/>
        </p:nvSpPr>
        <p:spPr>
          <a:xfrm>
            <a:off x="405243" y="2385298"/>
            <a:ext cx="9417629" cy="136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 ĐỀ TÀI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5146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 DANG </a:t>
            </a:r>
            <a:r>
              <a:rPr lang="en-US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GƯƠNG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MẶT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B2027-7749-4E61-9065-BBD6B6944825}"/>
              </a:ext>
            </a:extLst>
          </p:cNvPr>
          <p:cNvSpPr txBox="1"/>
          <p:nvPr/>
        </p:nvSpPr>
        <p:spPr>
          <a:xfrm>
            <a:off x="2867891" y="4282802"/>
            <a:ext cx="6788728" cy="2309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8590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5146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GVHD: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Thầy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 </a:t>
            </a: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Đình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Duy</a:t>
            </a:r>
          </a:p>
          <a:p>
            <a:pPr marL="148590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5146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 </a:t>
            </a: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Thầy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Nguyễn </a:t>
            </a: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8590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5146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SVTH : Nguyễn Trọng Ngô Việt Du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8590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5146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MSSV  : 12520565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8590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5146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:CS114.K21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0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B87C12-DB81-4A55-935D-1C4D9D9EAE3A}"/>
              </a:ext>
            </a:extLst>
          </p:cNvPr>
          <p:cNvSpPr txBox="1"/>
          <p:nvPr/>
        </p:nvSpPr>
        <p:spPr>
          <a:xfrm>
            <a:off x="2978727" y="2974723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414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44F792-AF5D-463B-A748-E1469B8394B3}"/>
              </a:ext>
            </a:extLst>
          </p:cNvPr>
          <p:cNvSpPr txBox="1"/>
          <p:nvPr/>
        </p:nvSpPr>
        <p:spPr>
          <a:xfrm>
            <a:off x="322118" y="1059871"/>
            <a:ext cx="6102926" cy="59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I/ </a:t>
            </a:r>
            <a:r>
              <a:rPr lang="en-US" sz="3200" b="1" dirty="0" err="1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85F93-6D49-45FB-84C0-3C1483A5B65C}"/>
              </a:ext>
            </a:extLst>
          </p:cNvPr>
          <p:cNvSpPr txBox="1"/>
          <p:nvPr/>
        </p:nvSpPr>
        <p:spPr>
          <a:xfrm>
            <a:off x="322118" y="2687482"/>
            <a:ext cx="97501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khuôn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khắp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 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xuất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lĩnh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khoa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biệt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khoa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lĩnh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tâm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nghệ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Rô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bốt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tội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phạm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v.v.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011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376617-60E2-464C-98E4-17A224AA98F0}"/>
              </a:ext>
            </a:extLst>
          </p:cNvPr>
          <p:cNvSpPr txBox="1"/>
          <p:nvPr/>
        </p:nvSpPr>
        <p:spPr>
          <a:xfrm>
            <a:off x="488373" y="297871"/>
            <a:ext cx="6102926" cy="59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II/ </a:t>
            </a:r>
            <a:r>
              <a:rPr lang="en-US" sz="3200" b="1" dirty="0" err="1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2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8F909-A122-414A-9888-3AC73C5B5EE4}"/>
              </a:ext>
            </a:extLst>
          </p:cNvPr>
          <p:cNvSpPr txBox="1"/>
          <p:nvPr/>
        </p:nvSpPr>
        <p:spPr>
          <a:xfrm>
            <a:off x="488373" y="1883327"/>
            <a:ext cx="8738754" cy="3329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raster (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800" dirty="0">
              <a:solidFill>
                <a:srgbClr val="11111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pixel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pixel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:PCA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eigenface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33EF7D-E1BD-4F30-8B5A-18D06E2D1304}"/>
              </a:ext>
            </a:extLst>
          </p:cNvPr>
          <p:cNvSpPr txBox="1"/>
          <p:nvPr/>
        </p:nvSpPr>
        <p:spPr>
          <a:xfrm>
            <a:off x="197428" y="173180"/>
            <a:ext cx="6102926" cy="59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III/ </a:t>
            </a:r>
            <a:r>
              <a:rPr lang="en-US" sz="3200" b="1" dirty="0" err="1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A0D31-7946-4F8A-B879-EE88CE4116F6}"/>
              </a:ext>
            </a:extLst>
          </p:cNvPr>
          <p:cNvSpPr txBox="1"/>
          <p:nvPr/>
        </p:nvSpPr>
        <p:spPr>
          <a:xfrm>
            <a:off x="197428" y="1299413"/>
            <a:ext cx="9486899" cy="9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1/ </a:t>
            </a:r>
            <a:r>
              <a:rPr lang="en-US" sz="2400" b="1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Truyên</a:t>
            </a:r>
            <a:r>
              <a:rPr lang="en-US" sz="24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b="1" dirty="0">
              <a:solidFill>
                <a:srgbClr val="11111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trích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xuất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mốc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khuôn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Hình 2">
            <a:extLst>
              <a:ext uri="{FF2B5EF4-FFF2-40B4-BE49-F238E27FC236}">
                <a16:creationId xmlns:a16="http://schemas.microsoft.com/office/drawing/2014/main" id="{0150348B-A6DE-43E1-8497-E710168A66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114" y="2798185"/>
            <a:ext cx="5835508" cy="3222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25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E0EA08-0CEB-4107-90E6-9F1466B7B430}"/>
              </a:ext>
            </a:extLst>
          </p:cNvPr>
          <p:cNvSpPr txBox="1"/>
          <p:nvPr/>
        </p:nvSpPr>
        <p:spPr>
          <a:xfrm>
            <a:off x="448033" y="1699976"/>
            <a:ext cx="92224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cảm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chiều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nắm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bắt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khuôn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F67FF-9727-4A31-A21C-9E638B647E36}"/>
              </a:ext>
            </a:extLst>
          </p:cNvPr>
          <p:cNvSpPr txBox="1"/>
          <p:nvPr/>
        </p:nvSpPr>
        <p:spPr>
          <a:xfrm>
            <a:off x="183573" y="1152381"/>
            <a:ext cx="6102926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2/ 3-D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3CA1C-A7ED-4493-AEBE-0FBBED96C7E9}"/>
              </a:ext>
            </a:extLst>
          </p:cNvPr>
          <p:cNvSpPr txBox="1"/>
          <p:nvPr/>
        </p:nvSpPr>
        <p:spPr>
          <a:xfrm>
            <a:off x="183573" y="228599"/>
            <a:ext cx="6102926" cy="59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III/ </a:t>
            </a:r>
            <a:r>
              <a:rPr lang="en-US" sz="3200" b="1" dirty="0" err="1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Hình 3">
            <a:extLst>
              <a:ext uri="{FF2B5EF4-FFF2-40B4-BE49-F238E27FC236}">
                <a16:creationId xmlns:a16="http://schemas.microsoft.com/office/drawing/2014/main" id="{D6A591BC-B910-4A94-990D-0987FCD3AE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85" y="2888723"/>
            <a:ext cx="4804709" cy="3165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880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D4C8E4-8AA8-4428-903A-4778942A4746}"/>
              </a:ext>
            </a:extLst>
          </p:cNvPr>
          <p:cNvSpPr txBox="1"/>
          <p:nvPr/>
        </p:nvSpPr>
        <p:spPr>
          <a:xfrm>
            <a:off x="183573" y="1059871"/>
            <a:ext cx="6102926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3/ </a:t>
            </a:r>
            <a:r>
              <a:rPr lang="en-US" sz="2400" b="1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03DE4-0308-4948-8CAC-E71F7A74CAAC}"/>
              </a:ext>
            </a:extLst>
          </p:cNvPr>
          <p:cNvSpPr txBox="1"/>
          <p:nvPr/>
        </p:nvSpPr>
        <p:spPr>
          <a:xfrm>
            <a:off x="183573" y="228599"/>
            <a:ext cx="6102926" cy="59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III/ </a:t>
            </a:r>
            <a:r>
              <a:rPr lang="en-US" sz="3200" b="1" dirty="0" err="1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C475D-0EF4-463B-990F-52F4C02CBCA6}"/>
              </a:ext>
            </a:extLst>
          </p:cNvPr>
          <p:cNvSpPr txBox="1"/>
          <p:nvPr/>
        </p:nvSpPr>
        <p:spPr>
          <a:xfrm>
            <a:off x="599209" y="1765916"/>
            <a:ext cx="89327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11111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ử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da,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chụp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quét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756EF-5379-4C9B-B399-F144C4454A78}"/>
              </a:ext>
            </a:extLst>
          </p:cNvPr>
          <p:cNvSpPr txBox="1"/>
          <p:nvPr/>
        </p:nvSpPr>
        <p:spPr>
          <a:xfrm>
            <a:off x="599209" y="3071428"/>
            <a:ext cx="89327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da,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nét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hoa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văn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đốm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rõ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ràng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thử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rằng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bổ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sung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da,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suất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khuôn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25%. 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sánh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trắc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mống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mắt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mắt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579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357660-3661-4DFB-B879-C3276DD59981}"/>
              </a:ext>
            </a:extLst>
          </p:cNvPr>
          <p:cNvSpPr txBox="1"/>
          <p:nvPr/>
        </p:nvSpPr>
        <p:spPr>
          <a:xfrm>
            <a:off x="391391" y="442561"/>
            <a:ext cx="6102926" cy="59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IV/ </a:t>
            </a:r>
            <a:r>
              <a:rPr lang="en-US" sz="3200" b="1" dirty="0" err="1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EmguCV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C8DF6-B43A-4315-8EB6-255E12FBFE97}"/>
              </a:ext>
            </a:extLst>
          </p:cNvPr>
          <p:cNvSpPr txBox="1"/>
          <p:nvPr/>
        </p:nvSpPr>
        <p:spPr>
          <a:xfrm>
            <a:off x="391391" y="1461652"/>
            <a:ext cx="6102926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1/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EmguCV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C8802-0B62-46AB-AFB7-45A16B3C4B29}"/>
              </a:ext>
            </a:extLst>
          </p:cNvPr>
          <p:cNvSpPr txBox="1"/>
          <p:nvPr/>
        </p:nvSpPr>
        <p:spPr>
          <a:xfrm>
            <a:off x="640774" y="2355516"/>
            <a:ext cx="91405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Emgu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CV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.Net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Intel OpenCV. Cho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OpenCV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.NET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 #, VB, VC ++,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IronPython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v.v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...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bao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bọc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biên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dịch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trong Mono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Linux / Mac OS X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9D86F-381D-4356-93FC-7977FCC9A97F}"/>
              </a:ext>
            </a:extLst>
          </p:cNvPr>
          <p:cNvSpPr txBox="1"/>
          <p:nvPr/>
        </p:nvSpPr>
        <p:spPr>
          <a:xfrm>
            <a:off x="640774" y="4350963"/>
            <a:ext cx="7782791" cy="1997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trích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xuất EMGU . 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bắt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khảo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EMGU DLL.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Emgu.CV.dll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Emgu.CV.UI.dll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Emgu.Util.dll 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8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375A-4233-4B65-A925-A3A82394BB4D}"/>
              </a:ext>
            </a:extLst>
          </p:cNvPr>
          <p:cNvSpPr txBox="1"/>
          <p:nvPr/>
        </p:nvSpPr>
        <p:spPr>
          <a:xfrm>
            <a:off x="391391" y="442561"/>
            <a:ext cx="6102926" cy="59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IV/ </a:t>
            </a:r>
            <a:r>
              <a:rPr lang="en-US" sz="3200" b="1" dirty="0" err="1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EmguCV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0B610-CD44-4A78-AACB-F033BB4D55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0052"/>
            <a:ext cx="5401994" cy="468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5FD96-AD9D-4D74-A79D-6670689200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89" y="1810052"/>
            <a:ext cx="4668250" cy="4337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50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025D7F-8A39-460B-84C3-E3C7D7218E04}"/>
              </a:ext>
            </a:extLst>
          </p:cNvPr>
          <p:cNvSpPr txBox="1"/>
          <p:nvPr/>
        </p:nvSpPr>
        <p:spPr>
          <a:xfrm>
            <a:off x="391391" y="442561"/>
            <a:ext cx="6102926" cy="59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IV/ </a:t>
            </a:r>
            <a:r>
              <a:rPr lang="en-US" sz="3200" b="1" dirty="0" err="1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EmguCV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3F6EA-A2AB-4415-B09C-AD7F30808C1B}"/>
              </a:ext>
            </a:extLst>
          </p:cNvPr>
          <p:cNvSpPr txBox="1"/>
          <p:nvPr/>
        </p:nvSpPr>
        <p:spPr>
          <a:xfrm>
            <a:off x="391391" y="1464531"/>
            <a:ext cx="91959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Lợi thế của EmguCV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EmguCV được viết hoàn toàn bằng C#. Có thể chạy trên bất kỳ nền tảng hỗ trợ bao gồm iOS, Android, Windows Phone, Hệ điều hành Mac OS X và Linux.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EmguCV có thể được sử dụng từ nhiều ngôn ngữ khác nhau, bao gồm C#, VB.NET, C ++ và Iron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Nhận dạng ảnh: nhận dạng khuôn mặt, các vật thể 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 lý ảnh: khử nhiễu, điều chỉnh độ sáng …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Nhận dạng cử chỉ.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Hỗ trợ tài liệu XML và intellisense.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 lựa chọn để sử dụng hình ảnh lớp hoặc trực tiếp gọi chức năng từ OpenCV.</a:t>
            </a:r>
          </a:p>
        </p:txBody>
      </p:sp>
    </p:spTree>
    <p:extLst>
      <p:ext uri="{BB962C8B-B14F-4D97-AF65-F5344CB8AC3E}">
        <p14:creationId xmlns:p14="http://schemas.microsoft.com/office/powerpoint/2010/main" val="7095768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656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Trọng Ngô Việt Du</dc:creator>
  <cp:lastModifiedBy>Nguyễn Trọng Ngô Việt Du</cp:lastModifiedBy>
  <cp:revision>10</cp:revision>
  <dcterms:created xsi:type="dcterms:W3CDTF">2020-07-17T09:46:46Z</dcterms:created>
  <dcterms:modified xsi:type="dcterms:W3CDTF">2020-08-03T20:34:46Z</dcterms:modified>
</cp:coreProperties>
</file>