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Oi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tyW5ytG2QzhO0bomHZxkHQZwEe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Nguyen" initials="NN" lastIdx="1" clrIdx="0">
    <p:extLst>
      <p:ext uri="{19B8F6BF-5375-455C-9EA6-DF929625EA0E}">
        <p15:presenceInfo xmlns:p15="http://schemas.microsoft.com/office/powerpoint/2012/main" userId="a1bc6d22f12057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6T21:39:12.0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" y="0"/>
            <a:ext cx="121835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761475" y="2423323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môn học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761475" y="2757666"/>
            <a:ext cx="445598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154A8D"/>
                </a:solidFill>
              </a:rPr>
              <a:t>Giới thiệu - C</a:t>
            </a:r>
            <a:r>
              <a:rPr lang="en-US" sz="3600" b="1">
                <a:solidFill>
                  <a:srgbClr val="154A8D"/>
                </a:solidFill>
              </a:rPr>
              <a:t>ài đặt môi trường</a:t>
            </a:r>
            <a:endParaRPr sz="3600" b="1" i="0" u="none" strike="noStrike" cap="none">
              <a:solidFill>
                <a:srgbClr val="15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761475" y="4058411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Giảng viên</a:t>
            </a:r>
            <a:endParaRPr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1850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1">
            <a:extLst>
              <a:ext uri="{FF2B5EF4-FFF2-40B4-BE49-F238E27FC236}">
                <a16:creationId xmlns:a16="http://schemas.microsoft.com/office/drawing/2014/main" id="{D868F242-CC76-F368-0277-97DEA263FCE4}"/>
              </a:ext>
            </a:extLst>
          </p:cNvPr>
          <p:cNvSpPr txBox="1"/>
          <p:nvPr/>
        </p:nvSpPr>
        <p:spPr>
          <a:xfrm>
            <a:off x="3450886" y="4012244"/>
            <a:ext cx="23044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154A8D"/>
                </a:solidFill>
                <a:latin typeface="Arial"/>
                <a:ea typeface="Arial"/>
                <a:cs typeface="Arial"/>
                <a:sym typeface="Arial"/>
              </a:rPr>
              <a:t>Nguyễn Ngọc Nam</a:t>
            </a:r>
            <a:endParaRPr sz="2000" b="1" i="0" u="none" strike="noStrike" cap="none">
              <a:solidFill>
                <a:srgbClr val="15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38319-FD2D-D657-C2F9-C72F2AA261E7}"/>
              </a:ext>
            </a:extLst>
          </p:cNvPr>
          <p:cNvSpPr txBox="1"/>
          <p:nvPr/>
        </p:nvSpPr>
        <p:spPr>
          <a:xfrm>
            <a:off x="528917" y="1631577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>
                <a:solidFill>
                  <a:schemeClr val="bg2">
                    <a:lumMod val="75000"/>
                  </a:schemeClr>
                </a:solidFill>
              </a:rPr>
              <a:t>Cài đặt môi trường.</a:t>
            </a:r>
            <a:endParaRPr lang="en-US" sz="3600" b="1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054F50-32A4-5966-70AA-80EE25FE4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846" y="2277908"/>
            <a:ext cx="7250261" cy="399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F7114-D72A-1AC8-0F1D-32BD2B58A90E}"/>
              </a:ext>
            </a:extLst>
          </p:cNvPr>
          <p:cNvSpPr txBox="1"/>
          <p:nvPr/>
        </p:nvSpPr>
        <p:spPr>
          <a:xfrm>
            <a:off x="876300" y="1279630"/>
            <a:ext cx="5737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chemeClr val="bg2">
                    <a:lumMod val="75000"/>
                  </a:schemeClr>
                </a:solidFill>
              </a:rPr>
              <a:t>Tổng quan công nghệ</a:t>
            </a:r>
            <a:endParaRPr lang="en-US" sz="3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05954-00FF-C5D2-A9A4-2798029C484B}"/>
              </a:ext>
            </a:extLst>
          </p:cNvPr>
          <p:cNvSpPr txBox="1"/>
          <p:nvPr/>
        </p:nvSpPr>
        <p:spPr>
          <a:xfrm>
            <a:off x="1286436" y="2076485"/>
            <a:ext cx="640528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vi-VN" sz="1800" b="0" i="0" u="none" strike="noStrike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ngôn ngữ đánh dấu siêu văn bản để tạo nên các trang web</a:t>
            </a:r>
            <a:r>
              <a:rPr lang="vi-VN" sz="1800" b="0" i="0" u="none" strike="noStrike">
                <a:solidFill>
                  <a:srgbClr val="B7B7B7"/>
                </a:solidFill>
                <a:effectLst/>
                <a:latin typeface="Consolas" panose="020B0609020204030204" pitchFamily="49" charset="0"/>
              </a:rPr>
              <a:t>.</a:t>
            </a:r>
            <a:endParaRPr lang="vi-VN" sz="1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>
                <a:solidFill>
                  <a:srgbClr val="6D9EEB"/>
                </a:solidFill>
                <a:effectLst/>
                <a:latin typeface="Consolas" panose="020B0609020204030204" pitchFamily="49" charset="0"/>
              </a:rPr>
              <a:t> CSS</a:t>
            </a:r>
            <a:r>
              <a:rPr lang="vi-VN" sz="1800" b="0" i="0" u="none" strike="noStrike">
                <a:solidFill>
                  <a:srgbClr val="6D9EE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ngôn ngữ để tạo kiểu, makeup cho 1 trang web.</a:t>
            </a:r>
            <a:endParaRPr lang="vi-VN" sz="1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>
                <a:solidFill>
                  <a:srgbClr val="93C47D"/>
                </a:solidFill>
                <a:effectLst/>
                <a:latin typeface="Consolas" panose="020B0609020204030204" pitchFamily="49" charset="0"/>
              </a:rPr>
              <a:t> Javascript:</a:t>
            </a:r>
            <a:r>
              <a:rPr lang="vi-VN" sz="1800" b="0" i="0" u="none" strike="noStrike">
                <a:solidFill>
                  <a:srgbClr val="93C4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là công nghệ cốt lõi của World Wide Web, cùng  với HTML &amp; CSS. Hơn 97% trang web sử dụng JS ở máy khách cho hành vi của trang web.</a:t>
            </a:r>
            <a:endParaRPr lang="vi-VN" sz="1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 ReactJS:</a:t>
            </a:r>
            <a:r>
              <a:rPr lang="vi-VN" sz="1800" b="0" i="0" u="none" strike="noStrike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thư viện Javascript xây dựng giao diện người dùng.</a:t>
            </a:r>
            <a:endParaRPr lang="vi-VN" sz="1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vi-VN" sz="1800" b="1" i="0" u="none" strike="noStrike">
                <a:solidFill>
                  <a:srgbClr val="E66170"/>
                </a:solidFill>
                <a:effectLst/>
                <a:latin typeface="Consolas" panose="020B0609020204030204" pitchFamily="49" charset="0"/>
              </a:rPr>
              <a:t> Git:</a:t>
            </a:r>
            <a:r>
              <a:rPr lang="vi-VN" sz="1800" b="0" i="0" u="none" strike="noStrike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hệ thống kiểm soát phiên bản phân phối mã nguồn mở miễn phí.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5EB6D5-688B-01A6-F930-E5611A53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44" y="1763806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Bạn tưởng CSS đơn giản và dễ học? Bạn sẽ nghĩ lại sau khi đọc bài viết này!  | Từ coder đến developer – Tôi đi code dạo">
            <a:extLst>
              <a:ext uri="{FF2B5EF4-FFF2-40B4-BE49-F238E27FC236}">
                <a16:creationId xmlns:a16="http://schemas.microsoft.com/office/drawing/2014/main" id="{D57223C4-5B78-17EF-DB34-FB3F6B8A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76350"/>
            <a:ext cx="6076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bout HTML Files | Web Design &amp; Development Tutorials | Brendan Munnelly">
            <a:extLst>
              <a:ext uri="{FF2B5EF4-FFF2-40B4-BE49-F238E27FC236}">
                <a16:creationId xmlns:a16="http://schemas.microsoft.com/office/drawing/2014/main" id="{F67ED170-F38E-B265-BA58-5D1A48B1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92" y="2408705"/>
            <a:ext cx="8096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A79FD3-944C-5115-0309-BBED5804222B}"/>
              </a:ext>
            </a:extLst>
          </p:cNvPr>
          <p:cNvSpPr txBox="1"/>
          <p:nvPr/>
        </p:nvSpPr>
        <p:spPr>
          <a:xfrm>
            <a:off x="1447800" y="1497106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2">
                    <a:lumMod val="75000"/>
                  </a:schemeClr>
                </a:solidFill>
              </a:rPr>
              <a:t>Cấu trúc file 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0C8DC-8904-72BA-BB2C-C6343F5B5D5C}"/>
              </a:ext>
            </a:extLst>
          </p:cNvPr>
          <p:cNvSpPr txBox="1"/>
          <p:nvPr/>
        </p:nvSpPr>
        <p:spPr>
          <a:xfrm>
            <a:off x="876300" y="1461247"/>
            <a:ext cx="4552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chemeClr val="bg2">
                    <a:lumMod val="75000"/>
                  </a:schemeClr>
                </a:solidFill>
              </a:rPr>
              <a:t>Tags (thẻ trong HTML)</a:t>
            </a:r>
            <a:endParaRPr lang="en-US" sz="32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9154B-B7D8-BCBC-B360-0C85D36DFDCF}"/>
              </a:ext>
            </a:extLst>
          </p:cNvPr>
          <p:cNvSpPr txBox="1"/>
          <p:nvPr/>
        </p:nvSpPr>
        <p:spPr>
          <a:xfrm>
            <a:off x="1142721" y="2303929"/>
            <a:ext cx="4742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Thẻ đầy đủ: (thẻ đóng + thẻ mở)</a:t>
            </a:r>
          </a:p>
          <a:p>
            <a:r>
              <a:rPr lang="en-GB"/>
              <a:t>		</a:t>
            </a:r>
            <a:endParaRPr lang="en-US"/>
          </a:p>
        </p:txBody>
      </p:sp>
      <p:pic>
        <p:nvPicPr>
          <p:cNvPr id="2050" name="Picture 2" descr="Detail of the structure of an HTML element">
            <a:extLst>
              <a:ext uri="{FF2B5EF4-FFF2-40B4-BE49-F238E27FC236}">
                <a16:creationId xmlns:a16="http://schemas.microsoft.com/office/drawing/2014/main" id="{C4824045-27A5-0CC3-0260-8F363E60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21" y="2981037"/>
            <a:ext cx="4953279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78D02-F8C4-5E92-CC8A-1319F374AA42}"/>
              </a:ext>
            </a:extLst>
          </p:cNvPr>
          <p:cNvSpPr txBox="1"/>
          <p:nvPr/>
        </p:nvSpPr>
        <p:spPr>
          <a:xfrm>
            <a:off x="7218920" y="2303929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Thẻ khuyết thiếu (chỉ có thẻ mở)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163E5-C568-4136-DBDF-487F08FE3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128" y="2765594"/>
            <a:ext cx="4429743" cy="239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DB1119-AB12-8F74-61D1-0B166C9001A1}"/>
              </a:ext>
            </a:extLst>
          </p:cNvPr>
          <p:cNvSpPr txBox="1"/>
          <p:nvPr/>
        </p:nvSpPr>
        <p:spPr>
          <a:xfrm>
            <a:off x="876300" y="1036689"/>
            <a:ext cx="939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75000"/>
                  </a:schemeClr>
                </a:solidFill>
              </a:rPr>
              <a:t>Thẻ thông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BF223-EE87-4B98-C01D-DE1611C0A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61" y="1857934"/>
            <a:ext cx="5500928" cy="4289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8233A-95D7-AF75-D7EE-1063147A9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589" y="1463487"/>
            <a:ext cx="5400075" cy="4546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178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Oi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Nam Nguyen</cp:lastModifiedBy>
  <cp:revision>6</cp:revision>
  <dcterms:created xsi:type="dcterms:W3CDTF">2020-08-07T13:14:06Z</dcterms:created>
  <dcterms:modified xsi:type="dcterms:W3CDTF">2022-09-27T08:50:54Z</dcterms:modified>
</cp:coreProperties>
</file>