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2"/>
  </p:notesMasterIdLst>
  <p:sldIdLst>
    <p:sldId id="256" r:id="rId2"/>
    <p:sldId id="340" r:id="rId3"/>
    <p:sldId id="257" r:id="rId4"/>
    <p:sldId id="260" r:id="rId5"/>
    <p:sldId id="312" r:id="rId6"/>
    <p:sldId id="337" r:id="rId7"/>
    <p:sldId id="313" r:id="rId8"/>
    <p:sldId id="314" r:id="rId9"/>
    <p:sldId id="315" r:id="rId10"/>
    <p:sldId id="338" r:id="rId11"/>
    <p:sldId id="316" r:id="rId12"/>
    <p:sldId id="317" r:id="rId13"/>
    <p:sldId id="318" r:id="rId14"/>
    <p:sldId id="319" r:id="rId15"/>
    <p:sldId id="320" r:id="rId16"/>
    <p:sldId id="339" r:id="rId17"/>
    <p:sldId id="321" r:id="rId18"/>
    <p:sldId id="335" r:id="rId19"/>
    <p:sldId id="336" r:id="rId20"/>
    <p:sldId id="334" r:id="rId21"/>
  </p:sldIdLst>
  <p:sldSz cx="9144000" cy="5143500" type="screen16x9"/>
  <p:notesSz cx="6858000" cy="9144000"/>
  <p:embeddedFontLst>
    <p:embeddedFont>
      <p:font typeface="Adamina" panose="02000503000000020004" pitchFamily="2" charset="0"/>
      <p:regular r:id="rId23"/>
    </p:embeddedFont>
    <p:embeddedFont>
      <p:font typeface="Bebas Neue" panose="020B0606020202050201" pitchFamily="34" charset="77"/>
      <p:regular r:id="rId24"/>
    </p:embeddedFont>
    <p:embeddedFont>
      <p:font typeface="Cambria" panose="02040503050406030204" pitchFamily="18" charset="0"/>
      <p:regular r:id="rId25"/>
      <p:bold r:id="rId26"/>
      <p:italic r:id="rId27"/>
      <p:boldItalic r:id="rId28"/>
    </p:embeddedFont>
    <p:embeddedFont>
      <p:font typeface="Courier Prime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E249C1-E80F-43B7-82C1-0FA9D3952B32}">
  <a:tblStyle styleId="{08E249C1-E80F-43B7-82C1-0FA9D3952B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36" y="3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0a7dcd18a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0a7dcd18a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0a7dcd18a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0a7dcd18a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41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08ea38aca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08ea38aca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0c052438f2_0_1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0c052438f2_0_1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0c052438f2_0_1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0c052438f2_0_1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41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0c052438f2_0_1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0c052438f2_0_1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732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0c052438f2_0_1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0c052438f2_0_1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029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0c052438f2_0_1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0c052438f2_0_1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049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0c052438f2_0_1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0c052438f2_0_1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15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7666378" y="198020"/>
            <a:ext cx="1191613" cy="1630387"/>
            <a:chOff x="7848870" y="190509"/>
            <a:chExt cx="1191613" cy="1630387"/>
          </a:xfrm>
        </p:grpSpPr>
        <p:pic>
          <p:nvPicPr>
            <p:cNvPr id="12" name="Google Shape;12;p2"/>
            <p:cNvPicPr preferRelativeResize="0"/>
            <p:nvPr/>
          </p:nvPicPr>
          <p:blipFill>
            <a:blip r:embed="rId2">
              <a:alphaModFix amt="29000"/>
            </a:blip>
            <a:stretch>
              <a:fillRect/>
            </a:stretch>
          </p:blipFill>
          <p:spPr>
            <a:xfrm>
              <a:off x="7880425" y="222064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48870" y="190509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Google Shape;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1992" y="1924625"/>
            <a:ext cx="3235387" cy="32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773835">
            <a:off x="6438059" y="2901554"/>
            <a:ext cx="3226672" cy="2610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324783" y="-1168725"/>
            <a:ext cx="3235387" cy="32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393355">
            <a:off x="-789573" y="-684724"/>
            <a:ext cx="4012569" cy="32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 rot="7028086">
            <a:off x="-2959595" y="-1603835"/>
            <a:ext cx="5233777" cy="3464706"/>
          </a:xfrm>
          <a:custGeom>
            <a:avLst/>
            <a:gdLst/>
            <a:ahLst/>
            <a:cxnLst/>
            <a:rect l="l" t="t" r="r" b="b"/>
            <a:pathLst>
              <a:path w="47112" h="62435" extrusionOk="0">
                <a:moveTo>
                  <a:pt x="2143" y="0"/>
                </a:moveTo>
                <a:cubicBezTo>
                  <a:pt x="2074" y="0"/>
                  <a:pt x="2014" y="12"/>
                  <a:pt x="1973" y="44"/>
                </a:cubicBezTo>
                <a:cubicBezTo>
                  <a:pt x="1758" y="202"/>
                  <a:pt x="0" y="1059"/>
                  <a:pt x="0" y="1059"/>
                </a:cubicBezTo>
                <a:lnTo>
                  <a:pt x="0" y="1727"/>
                </a:lnTo>
                <a:lnTo>
                  <a:pt x="0" y="53531"/>
                </a:lnTo>
                <a:lnTo>
                  <a:pt x="0" y="54324"/>
                </a:lnTo>
                <a:cubicBezTo>
                  <a:pt x="0" y="54324"/>
                  <a:pt x="2535" y="54874"/>
                  <a:pt x="2964" y="55039"/>
                </a:cubicBezTo>
                <a:cubicBezTo>
                  <a:pt x="3089" y="55088"/>
                  <a:pt x="3243" y="55104"/>
                  <a:pt x="3396" y="55104"/>
                </a:cubicBezTo>
                <a:cubicBezTo>
                  <a:pt x="3562" y="55104"/>
                  <a:pt x="3728" y="55084"/>
                  <a:pt x="3878" y="55069"/>
                </a:cubicBezTo>
                <a:cubicBezTo>
                  <a:pt x="4027" y="55048"/>
                  <a:pt x="4156" y="55032"/>
                  <a:pt x="4238" y="55032"/>
                </a:cubicBezTo>
                <a:cubicBezTo>
                  <a:pt x="4266" y="55032"/>
                  <a:pt x="4290" y="55036"/>
                  <a:pt x="4306" y="55039"/>
                </a:cubicBezTo>
                <a:cubicBezTo>
                  <a:pt x="4468" y="55088"/>
                  <a:pt x="4710" y="55230"/>
                  <a:pt x="5005" y="55371"/>
                </a:cubicBezTo>
                <a:cubicBezTo>
                  <a:pt x="5300" y="55517"/>
                  <a:pt x="5891" y="55707"/>
                  <a:pt x="6295" y="55707"/>
                </a:cubicBezTo>
                <a:cubicBezTo>
                  <a:pt x="6696" y="55707"/>
                  <a:pt x="7286" y="55756"/>
                  <a:pt x="7528" y="55824"/>
                </a:cubicBezTo>
                <a:cubicBezTo>
                  <a:pt x="7771" y="55897"/>
                  <a:pt x="8895" y="56087"/>
                  <a:pt x="9219" y="56184"/>
                </a:cubicBezTo>
                <a:cubicBezTo>
                  <a:pt x="9542" y="56277"/>
                  <a:pt x="9809" y="56706"/>
                  <a:pt x="9995" y="56920"/>
                </a:cubicBezTo>
                <a:cubicBezTo>
                  <a:pt x="10185" y="57134"/>
                  <a:pt x="10508" y="57567"/>
                  <a:pt x="10885" y="57805"/>
                </a:cubicBezTo>
                <a:cubicBezTo>
                  <a:pt x="11256" y="58040"/>
                  <a:pt x="11475" y="58473"/>
                  <a:pt x="11742" y="58517"/>
                </a:cubicBezTo>
                <a:cubicBezTo>
                  <a:pt x="12008" y="58566"/>
                  <a:pt x="13432" y="58732"/>
                  <a:pt x="13512" y="58780"/>
                </a:cubicBezTo>
                <a:cubicBezTo>
                  <a:pt x="13520" y="58784"/>
                  <a:pt x="13529" y="58784"/>
                  <a:pt x="13548" y="58784"/>
                </a:cubicBezTo>
                <a:cubicBezTo>
                  <a:pt x="13742" y="58784"/>
                  <a:pt x="14612" y="58541"/>
                  <a:pt x="14612" y="58541"/>
                </a:cubicBezTo>
                <a:cubicBezTo>
                  <a:pt x="14612" y="58541"/>
                  <a:pt x="15659" y="57805"/>
                  <a:pt x="15793" y="57756"/>
                </a:cubicBezTo>
                <a:cubicBezTo>
                  <a:pt x="15914" y="57713"/>
                  <a:pt x="16403" y="57361"/>
                  <a:pt x="16718" y="57361"/>
                </a:cubicBezTo>
                <a:cubicBezTo>
                  <a:pt x="16751" y="57361"/>
                  <a:pt x="16784" y="57364"/>
                  <a:pt x="16812" y="57373"/>
                </a:cubicBezTo>
                <a:cubicBezTo>
                  <a:pt x="17107" y="57470"/>
                  <a:pt x="17939" y="57756"/>
                  <a:pt x="18073" y="57805"/>
                </a:cubicBezTo>
                <a:lnTo>
                  <a:pt x="18094" y="57805"/>
                </a:lnTo>
                <a:cubicBezTo>
                  <a:pt x="18247" y="57805"/>
                  <a:pt x="18648" y="57349"/>
                  <a:pt x="18853" y="57280"/>
                </a:cubicBezTo>
                <a:cubicBezTo>
                  <a:pt x="18874" y="57271"/>
                  <a:pt x="18902" y="57271"/>
                  <a:pt x="18946" y="57271"/>
                </a:cubicBezTo>
                <a:cubicBezTo>
                  <a:pt x="19367" y="57271"/>
                  <a:pt x="20822" y="57575"/>
                  <a:pt x="20947" y="57659"/>
                </a:cubicBezTo>
                <a:cubicBezTo>
                  <a:pt x="21081" y="57756"/>
                  <a:pt x="22448" y="58279"/>
                  <a:pt x="22772" y="58351"/>
                </a:cubicBezTo>
                <a:cubicBezTo>
                  <a:pt x="23095" y="58424"/>
                  <a:pt x="23709" y="58473"/>
                  <a:pt x="23899" y="58687"/>
                </a:cubicBezTo>
                <a:cubicBezTo>
                  <a:pt x="24085" y="58901"/>
                  <a:pt x="24380" y="59831"/>
                  <a:pt x="24651" y="60066"/>
                </a:cubicBezTo>
                <a:cubicBezTo>
                  <a:pt x="24918" y="60304"/>
                  <a:pt x="25590" y="61331"/>
                  <a:pt x="25937" y="61473"/>
                </a:cubicBezTo>
                <a:cubicBezTo>
                  <a:pt x="26284" y="61618"/>
                  <a:pt x="27198" y="61759"/>
                  <a:pt x="27413" y="61808"/>
                </a:cubicBezTo>
                <a:cubicBezTo>
                  <a:pt x="27429" y="61813"/>
                  <a:pt x="27445" y="61813"/>
                  <a:pt x="27461" y="61813"/>
                </a:cubicBezTo>
                <a:cubicBezTo>
                  <a:pt x="27583" y="61813"/>
                  <a:pt x="27781" y="61744"/>
                  <a:pt x="27982" y="61679"/>
                </a:cubicBezTo>
                <a:cubicBezTo>
                  <a:pt x="28185" y="61610"/>
                  <a:pt x="28391" y="61546"/>
                  <a:pt x="28537" y="61546"/>
                </a:cubicBezTo>
                <a:lnTo>
                  <a:pt x="28570" y="61546"/>
                </a:lnTo>
                <a:cubicBezTo>
                  <a:pt x="28865" y="61570"/>
                  <a:pt x="29079" y="61949"/>
                  <a:pt x="29264" y="61974"/>
                </a:cubicBezTo>
                <a:cubicBezTo>
                  <a:pt x="29455" y="61998"/>
                  <a:pt x="30098" y="62354"/>
                  <a:pt x="30283" y="62427"/>
                </a:cubicBezTo>
                <a:cubicBezTo>
                  <a:pt x="30300" y="62431"/>
                  <a:pt x="30328" y="62435"/>
                  <a:pt x="30365" y="62435"/>
                </a:cubicBezTo>
                <a:cubicBezTo>
                  <a:pt x="30748" y="62435"/>
                  <a:pt x="32168" y="62111"/>
                  <a:pt x="32487" y="62046"/>
                </a:cubicBezTo>
                <a:cubicBezTo>
                  <a:pt x="32834" y="61974"/>
                  <a:pt x="33586" y="61711"/>
                  <a:pt x="33853" y="61594"/>
                </a:cubicBezTo>
                <a:cubicBezTo>
                  <a:pt x="34125" y="61473"/>
                  <a:pt x="34392" y="61307"/>
                  <a:pt x="34553" y="61222"/>
                </a:cubicBezTo>
                <a:cubicBezTo>
                  <a:pt x="34715" y="61141"/>
                  <a:pt x="36029" y="60542"/>
                  <a:pt x="36215" y="60352"/>
                </a:cubicBezTo>
                <a:cubicBezTo>
                  <a:pt x="36393" y="60175"/>
                  <a:pt x="37460" y="59872"/>
                  <a:pt x="37662" y="59872"/>
                </a:cubicBezTo>
                <a:cubicBezTo>
                  <a:pt x="37678" y="59872"/>
                  <a:pt x="37686" y="59876"/>
                  <a:pt x="37691" y="59876"/>
                </a:cubicBezTo>
                <a:cubicBezTo>
                  <a:pt x="37771" y="59924"/>
                  <a:pt x="38176" y="60211"/>
                  <a:pt x="38361" y="60236"/>
                </a:cubicBezTo>
                <a:cubicBezTo>
                  <a:pt x="38544" y="60255"/>
                  <a:pt x="39360" y="60498"/>
                  <a:pt x="39550" y="60498"/>
                </a:cubicBezTo>
                <a:lnTo>
                  <a:pt x="39571" y="60498"/>
                </a:lnTo>
                <a:cubicBezTo>
                  <a:pt x="39704" y="60473"/>
                  <a:pt x="40485" y="59734"/>
                  <a:pt x="40485" y="59734"/>
                </a:cubicBezTo>
                <a:cubicBezTo>
                  <a:pt x="40485" y="59734"/>
                  <a:pt x="41451" y="60304"/>
                  <a:pt x="41665" y="60304"/>
                </a:cubicBezTo>
                <a:cubicBezTo>
                  <a:pt x="41864" y="60304"/>
                  <a:pt x="42377" y="60648"/>
                  <a:pt x="42688" y="60648"/>
                </a:cubicBezTo>
                <a:cubicBezTo>
                  <a:pt x="42716" y="60648"/>
                  <a:pt x="42741" y="60643"/>
                  <a:pt x="42765" y="60639"/>
                </a:cubicBezTo>
                <a:cubicBezTo>
                  <a:pt x="43060" y="60567"/>
                  <a:pt x="43784" y="60260"/>
                  <a:pt x="43998" y="60260"/>
                </a:cubicBezTo>
                <a:cubicBezTo>
                  <a:pt x="44212" y="60260"/>
                  <a:pt x="44588" y="60352"/>
                  <a:pt x="44831" y="60518"/>
                </a:cubicBezTo>
                <a:cubicBezTo>
                  <a:pt x="45073" y="60688"/>
                  <a:pt x="46654" y="61020"/>
                  <a:pt x="46654" y="61020"/>
                </a:cubicBezTo>
                <a:lnTo>
                  <a:pt x="47111" y="60498"/>
                </a:lnTo>
                <a:lnTo>
                  <a:pt x="47111" y="59742"/>
                </a:lnTo>
                <a:lnTo>
                  <a:pt x="47111" y="9081"/>
                </a:lnTo>
                <a:lnTo>
                  <a:pt x="47111" y="8115"/>
                </a:lnTo>
                <a:cubicBezTo>
                  <a:pt x="47111" y="8115"/>
                  <a:pt x="45764" y="8309"/>
                  <a:pt x="45417" y="8309"/>
                </a:cubicBezTo>
                <a:cubicBezTo>
                  <a:pt x="45397" y="8309"/>
                  <a:pt x="45381" y="8309"/>
                  <a:pt x="45368" y="8305"/>
                </a:cubicBezTo>
                <a:lnTo>
                  <a:pt x="45348" y="8305"/>
                </a:lnTo>
                <a:cubicBezTo>
                  <a:pt x="45094" y="8305"/>
                  <a:pt x="44508" y="8738"/>
                  <a:pt x="44374" y="8782"/>
                </a:cubicBezTo>
                <a:cubicBezTo>
                  <a:pt x="44245" y="8826"/>
                  <a:pt x="43674" y="9331"/>
                  <a:pt x="43484" y="9331"/>
                </a:cubicBezTo>
                <a:lnTo>
                  <a:pt x="43465" y="9331"/>
                </a:lnTo>
                <a:cubicBezTo>
                  <a:pt x="43319" y="9287"/>
                  <a:pt x="42793" y="9057"/>
                  <a:pt x="42453" y="9057"/>
                </a:cubicBezTo>
                <a:cubicBezTo>
                  <a:pt x="42409" y="9057"/>
                  <a:pt x="42373" y="9061"/>
                  <a:pt x="42336" y="9068"/>
                </a:cubicBezTo>
                <a:cubicBezTo>
                  <a:pt x="42013" y="9141"/>
                  <a:pt x="41475" y="9785"/>
                  <a:pt x="41317" y="9785"/>
                </a:cubicBezTo>
                <a:cubicBezTo>
                  <a:pt x="41155" y="9785"/>
                  <a:pt x="39975" y="10807"/>
                  <a:pt x="39837" y="10880"/>
                </a:cubicBezTo>
                <a:cubicBezTo>
                  <a:pt x="39708" y="10949"/>
                  <a:pt x="39175" y="11309"/>
                  <a:pt x="39045" y="11309"/>
                </a:cubicBezTo>
                <a:lnTo>
                  <a:pt x="39033" y="11309"/>
                </a:lnTo>
                <a:cubicBezTo>
                  <a:pt x="38928" y="11285"/>
                  <a:pt x="38147" y="10735"/>
                  <a:pt x="38014" y="10690"/>
                </a:cubicBezTo>
                <a:cubicBezTo>
                  <a:pt x="37880" y="10641"/>
                  <a:pt x="37476" y="10213"/>
                  <a:pt x="37210" y="10213"/>
                </a:cubicBezTo>
                <a:cubicBezTo>
                  <a:pt x="37007" y="10213"/>
                  <a:pt x="36490" y="10253"/>
                  <a:pt x="36154" y="10253"/>
                </a:cubicBezTo>
                <a:cubicBezTo>
                  <a:pt x="36041" y="10253"/>
                  <a:pt x="35948" y="10249"/>
                  <a:pt x="35896" y="10238"/>
                </a:cubicBezTo>
                <a:cubicBezTo>
                  <a:pt x="35681" y="10189"/>
                  <a:pt x="35034" y="9570"/>
                  <a:pt x="34877" y="9473"/>
                </a:cubicBezTo>
                <a:cubicBezTo>
                  <a:pt x="34715" y="9376"/>
                  <a:pt x="34205" y="8709"/>
                  <a:pt x="33963" y="8616"/>
                </a:cubicBezTo>
                <a:cubicBezTo>
                  <a:pt x="33741" y="8527"/>
                  <a:pt x="33470" y="8277"/>
                  <a:pt x="33259" y="8277"/>
                </a:cubicBezTo>
                <a:cubicBezTo>
                  <a:pt x="33243" y="8277"/>
                  <a:pt x="33227" y="8277"/>
                  <a:pt x="33211" y="8281"/>
                </a:cubicBezTo>
                <a:cubicBezTo>
                  <a:pt x="32996" y="8329"/>
                  <a:pt x="31869" y="8495"/>
                  <a:pt x="31682" y="8495"/>
                </a:cubicBezTo>
                <a:cubicBezTo>
                  <a:pt x="31505" y="8495"/>
                  <a:pt x="30680" y="9029"/>
                  <a:pt x="30408" y="9029"/>
                </a:cubicBezTo>
                <a:cubicBezTo>
                  <a:pt x="30393" y="9029"/>
                  <a:pt x="30376" y="9025"/>
                  <a:pt x="30365" y="9020"/>
                </a:cubicBezTo>
                <a:cubicBezTo>
                  <a:pt x="30332" y="9008"/>
                  <a:pt x="30279" y="9004"/>
                  <a:pt x="30223" y="9004"/>
                </a:cubicBezTo>
                <a:cubicBezTo>
                  <a:pt x="30122" y="9004"/>
                  <a:pt x="29988" y="9020"/>
                  <a:pt x="29850" y="9033"/>
                </a:cubicBezTo>
                <a:cubicBezTo>
                  <a:pt x="29714" y="9049"/>
                  <a:pt x="29572" y="9061"/>
                  <a:pt x="29443" y="9061"/>
                </a:cubicBezTo>
                <a:cubicBezTo>
                  <a:pt x="29329" y="9061"/>
                  <a:pt x="29232" y="9049"/>
                  <a:pt x="29160" y="9020"/>
                </a:cubicBezTo>
                <a:cubicBezTo>
                  <a:pt x="28865" y="8903"/>
                  <a:pt x="28245" y="8475"/>
                  <a:pt x="27922" y="8329"/>
                </a:cubicBezTo>
                <a:cubicBezTo>
                  <a:pt x="27603" y="8187"/>
                  <a:pt x="27012" y="8066"/>
                  <a:pt x="26903" y="7900"/>
                </a:cubicBezTo>
                <a:cubicBezTo>
                  <a:pt x="26799" y="7734"/>
                  <a:pt x="26313" y="7399"/>
                  <a:pt x="26313" y="7136"/>
                </a:cubicBezTo>
                <a:cubicBezTo>
                  <a:pt x="26313" y="6877"/>
                  <a:pt x="25375" y="6614"/>
                  <a:pt x="25241" y="6517"/>
                </a:cubicBezTo>
                <a:cubicBezTo>
                  <a:pt x="25104" y="6424"/>
                  <a:pt x="24543" y="6211"/>
                  <a:pt x="24437" y="6114"/>
                </a:cubicBezTo>
                <a:cubicBezTo>
                  <a:pt x="24328" y="6017"/>
                  <a:pt x="23495" y="5495"/>
                  <a:pt x="23333" y="5373"/>
                </a:cubicBezTo>
                <a:cubicBezTo>
                  <a:pt x="23203" y="5276"/>
                  <a:pt x="22128" y="5082"/>
                  <a:pt x="21615" y="5082"/>
                </a:cubicBezTo>
                <a:cubicBezTo>
                  <a:pt x="21501" y="5082"/>
                  <a:pt x="21417" y="5090"/>
                  <a:pt x="21376" y="5110"/>
                </a:cubicBezTo>
                <a:cubicBezTo>
                  <a:pt x="21134" y="5232"/>
                  <a:pt x="20357" y="5802"/>
                  <a:pt x="20249" y="5851"/>
                </a:cubicBezTo>
                <a:cubicBezTo>
                  <a:pt x="20244" y="5851"/>
                  <a:pt x="20244" y="5855"/>
                  <a:pt x="20240" y="5855"/>
                </a:cubicBezTo>
                <a:cubicBezTo>
                  <a:pt x="20139" y="5855"/>
                  <a:pt x="20115" y="5082"/>
                  <a:pt x="20115" y="5082"/>
                </a:cubicBezTo>
                <a:cubicBezTo>
                  <a:pt x="20115" y="5082"/>
                  <a:pt x="19040" y="4614"/>
                  <a:pt x="18773" y="4444"/>
                </a:cubicBezTo>
                <a:cubicBezTo>
                  <a:pt x="18506" y="4278"/>
                  <a:pt x="17511" y="4254"/>
                  <a:pt x="17244" y="4063"/>
                </a:cubicBezTo>
                <a:cubicBezTo>
                  <a:pt x="16974" y="3873"/>
                  <a:pt x="16597" y="3348"/>
                  <a:pt x="16383" y="3206"/>
                </a:cubicBezTo>
                <a:cubicBezTo>
                  <a:pt x="16168" y="3065"/>
                  <a:pt x="14746" y="2778"/>
                  <a:pt x="14559" y="2729"/>
                </a:cubicBezTo>
                <a:cubicBezTo>
                  <a:pt x="14369" y="2681"/>
                  <a:pt x="14184" y="2300"/>
                  <a:pt x="13941" y="2159"/>
                </a:cubicBezTo>
                <a:cubicBezTo>
                  <a:pt x="13699" y="2014"/>
                  <a:pt x="13165" y="1609"/>
                  <a:pt x="12975" y="1468"/>
                </a:cubicBezTo>
                <a:cubicBezTo>
                  <a:pt x="12817" y="1346"/>
                  <a:pt x="12182" y="1104"/>
                  <a:pt x="11777" y="1104"/>
                </a:cubicBezTo>
                <a:cubicBezTo>
                  <a:pt x="11701" y="1104"/>
                  <a:pt x="11637" y="1116"/>
                  <a:pt x="11579" y="1132"/>
                </a:cubicBezTo>
                <a:cubicBezTo>
                  <a:pt x="11527" y="1152"/>
                  <a:pt x="11458" y="1160"/>
                  <a:pt x="11385" y="1160"/>
                </a:cubicBezTo>
                <a:cubicBezTo>
                  <a:pt x="10993" y="1160"/>
                  <a:pt x="10399" y="922"/>
                  <a:pt x="10266" y="820"/>
                </a:cubicBezTo>
                <a:cubicBezTo>
                  <a:pt x="10104" y="704"/>
                  <a:pt x="9647" y="348"/>
                  <a:pt x="9405" y="251"/>
                </a:cubicBezTo>
                <a:cubicBezTo>
                  <a:pt x="9211" y="174"/>
                  <a:pt x="8980" y="64"/>
                  <a:pt x="8640" y="64"/>
                </a:cubicBezTo>
                <a:cubicBezTo>
                  <a:pt x="8564" y="64"/>
                  <a:pt x="8478" y="68"/>
                  <a:pt x="8386" y="85"/>
                </a:cubicBezTo>
                <a:cubicBezTo>
                  <a:pt x="8172" y="117"/>
                  <a:pt x="7815" y="129"/>
                  <a:pt x="7459" y="129"/>
                </a:cubicBezTo>
                <a:cubicBezTo>
                  <a:pt x="7007" y="129"/>
                  <a:pt x="6554" y="105"/>
                  <a:pt x="6372" y="64"/>
                </a:cubicBezTo>
                <a:cubicBezTo>
                  <a:pt x="6307" y="49"/>
                  <a:pt x="6222" y="44"/>
                  <a:pt x="6125" y="44"/>
                </a:cubicBezTo>
                <a:cubicBezTo>
                  <a:pt x="5737" y="44"/>
                  <a:pt x="5171" y="141"/>
                  <a:pt x="4977" y="178"/>
                </a:cubicBezTo>
                <a:cubicBezTo>
                  <a:pt x="4767" y="223"/>
                  <a:pt x="4378" y="461"/>
                  <a:pt x="4100" y="461"/>
                </a:cubicBezTo>
                <a:cubicBezTo>
                  <a:pt x="4059" y="461"/>
                  <a:pt x="4019" y="453"/>
                  <a:pt x="3986" y="441"/>
                </a:cubicBezTo>
                <a:cubicBezTo>
                  <a:pt x="3716" y="348"/>
                  <a:pt x="3368" y="299"/>
                  <a:pt x="3101" y="251"/>
                </a:cubicBezTo>
                <a:cubicBezTo>
                  <a:pt x="2883" y="214"/>
                  <a:pt x="2426" y="0"/>
                  <a:pt x="21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3278870">
            <a:off x="7630221" y="4070612"/>
            <a:ext cx="2924071" cy="2921913"/>
          </a:xfrm>
          <a:custGeom>
            <a:avLst/>
            <a:gdLst/>
            <a:ahLst/>
            <a:cxnLst/>
            <a:rect l="l" t="t" r="r" b="b"/>
            <a:pathLst>
              <a:path w="85958" h="39328" extrusionOk="0">
                <a:moveTo>
                  <a:pt x="39118" y="1"/>
                </a:moveTo>
                <a:cubicBezTo>
                  <a:pt x="38917" y="1"/>
                  <a:pt x="38789" y="88"/>
                  <a:pt x="38563" y="451"/>
                </a:cubicBezTo>
                <a:cubicBezTo>
                  <a:pt x="38491" y="564"/>
                  <a:pt x="38424" y="605"/>
                  <a:pt x="38355" y="605"/>
                </a:cubicBezTo>
                <a:cubicBezTo>
                  <a:pt x="38172" y="605"/>
                  <a:pt x="37980" y="317"/>
                  <a:pt x="37678" y="317"/>
                </a:cubicBezTo>
                <a:cubicBezTo>
                  <a:pt x="37262" y="317"/>
                  <a:pt x="36587" y="216"/>
                  <a:pt x="36404" y="164"/>
                </a:cubicBezTo>
                <a:cubicBezTo>
                  <a:pt x="36392" y="160"/>
                  <a:pt x="36378" y="159"/>
                  <a:pt x="36363" y="159"/>
                </a:cubicBezTo>
                <a:cubicBezTo>
                  <a:pt x="36151" y="159"/>
                  <a:pt x="35666" y="475"/>
                  <a:pt x="35523" y="475"/>
                </a:cubicBezTo>
                <a:cubicBezTo>
                  <a:pt x="35366" y="475"/>
                  <a:pt x="34403" y="1021"/>
                  <a:pt x="33987" y="1127"/>
                </a:cubicBezTo>
                <a:cubicBezTo>
                  <a:pt x="33965" y="1132"/>
                  <a:pt x="33944" y="1134"/>
                  <a:pt x="33923" y="1134"/>
                </a:cubicBezTo>
                <a:cubicBezTo>
                  <a:pt x="33545" y="1134"/>
                  <a:pt x="33279" y="317"/>
                  <a:pt x="33129" y="317"/>
                </a:cubicBezTo>
                <a:cubicBezTo>
                  <a:pt x="33027" y="317"/>
                  <a:pt x="32738" y="306"/>
                  <a:pt x="32457" y="306"/>
                </a:cubicBezTo>
                <a:cubicBezTo>
                  <a:pt x="32316" y="306"/>
                  <a:pt x="32178" y="309"/>
                  <a:pt x="32067" y="317"/>
                </a:cubicBezTo>
                <a:cubicBezTo>
                  <a:pt x="31727" y="345"/>
                  <a:pt x="31363" y="604"/>
                  <a:pt x="30999" y="633"/>
                </a:cubicBezTo>
                <a:cubicBezTo>
                  <a:pt x="30635" y="657"/>
                  <a:pt x="30635" y="1256"/>
                  <a:pt x="30453" y="1332"/>
                </a:cubicBezTo>
                <a:cubicBezTo>
                  <a:pt x="30396" y="1356"/>
                  <a:pt x="30295" y="1363"/>
                  <a:pt x="30174" y="1363"/>
                </a:cubicBezTo>
                <a:cubicBezTo>
                  <a:pt x="30033" y="1363"/>
                  <a:pt x="29865" y="1354"/>
                  <a:pt x="29710" y="1354"/>
                </a:cubicBezTo>
                <a:cubicBezTo>
                  <a:pt x="29578" y="1354"/>
                  <a:pt x="29454" y="1360"/>
                  <a:pt x="29365" y="1385"/>
                </a:cubicBezTo>
                <a:cubicBezTo>
                  <a:pt x="29240" y="1418"/>
                  <a:pt x="28918" y="1437"/>
                  <a:pt x="28559" y="1437"/>
                </a:cubicBezTo>
                <a:cubicBezTo>
                  <a:pt x="28092" y="1437"/>
                  <a:pt x="27561" y="1405"/>
                  <a:pt x="27312" y="1332"/>
                </a:cubicBezTo>
                <a:cubicBezTo>
                  <a:pt x="27165" y="1289"/>
                  <a:pt x="27067" y="1275"/>
                  <a:pt x="26987" y="1275"/>
                </a:cubicBezTo>
                <a:cubicBezTo>
                  <a:pt x="26827" y="1275"/>
                  <a:pt x="26740" y="1332"/>
                  <a:pt x="26478" y="1332"/>
                </a:cubicBezTo>
                <a:cubicBezTo>
                  <a:pt x="26090" y="1332"/>
                  <a:pt x="25205" y="1931"/>
                  <a:pt x="24922" y="2008"/>
                </a:cubicBezTo>
                <a:cubicBezTo>
                  <a:pt x="24897" y="2014"/>
                  <a:pt x="24870" y="2017"/>
                  <a:pt x="24841" y="2017"/>
                </a:cubicBezTo>
                <a:cubicBezTo>
                  <a:pt x="24524" y="2017"/>
                  <a:pt x="23948" y="1672"/>
                  <a:pt x="23830" y="1672"/>
                </a:cubicBezTo>
                <a:cubicBezTo>
                  <a:pt x="23697" y="1672"/>
                  <a:pt x="22581" y="2137"/>
                  <a:pt x="22322" y="2347"/>
                </a:cubicBezTo>
                <a:cubicBezTo>
                  <a:pt x="22063" y="2553"/>
                  <a:pt x="21154" y="2764"/>
                  <a:pt x="20842" y="2812"/>
                </a:cubicBezTo>
                <a:cubicBezTo>
                  <a:pt x="20821" y="2816"/>
                  <a:pt x="20799" y="2817"/>
                  <a:pt x="20776" y="2817"/>
                </a:cubicBezTo>
                <a:cubicBezTo>
                  <a:pt x="20452" y="2817"/>
                  <a:pt x="19943" y="2501"/>
                  <a:pt x="19751" y="2501"/>
                </a:cubicBezTo>
                <a:cubicBezTo>
                  <a:pt x="19540" y="2501"/>
                  <a:pt x="18554" y="2631"/>
                  <a:pt x="18295" y="2840"/>
                </a:cubicBezTo>
                <a:cubicBezTo>
                  <a:pt x="18201" y="2915"/>
                  <a:pt x="18106" y="2942"/>
                  <a:pt x="18010" y="2942"/>
                </a:cubicBezTo>
                <a:cubicBezTo>
                  <a:pt x="17839" y="2942"/>
                  <a:pt x="17661" y="2855"/>
                  <a:pt x="17463" y="2788"/>
                </a:cubicBezTo>
                <a:cubicBezTo>
                  <a:pt x="17151" y="2683"/>
                  <a:pt x="16035" y="2295"/>
                  <a:pt x="15772" y="2165"/>
                </a:cubicBezTo>
                <a:cubicBezTo>
                  <a:pt x="15556" y="2057"/>
                  <a:pt x="14071" y="1913"/>
                  <a:pt x="13512" y="1913"/>
                </a:cubicBezTo>
                <a:cubicBezTo>
                  <a:pt x="13401" y="1913"/>
                  <a:pt x="13327" y="1918"/>
                  <a:pt x="13306" y="1931"/>
                </a:cubicBezTo>
                <a:cubicBezTo>
                  <a:pt x="13289" y="1941"/>
                  <a:pt x="13265" y="1945"/>
                  <a:pt x="13234" y="1945"/>
                </a:cubicBezTo>
                <a:cubicBezTo>
                  <a:pt x="13019" y="1945"/>
                  <a:pt x="12481" y="1739"/>
                  <a:pt x="12004" y="1672"/>
                </a:cubicBezTo>
                <a:cubicBezTo>
                  <a:pt x="11763" y="1636"/>
                  <a:pt x="11603" y="1616"/>
                  <a:pt x="11460" y="1616"/>
                </a:cubicBezTo>
                <a:cubicBezTo>
                  <a:pt x="11279" y="1616"/>
                  <a:pt x="11124" y="1648"/>
                  <a:pt x="10864" y="1720"/>
                </a:cubicBezTo>
                <a:cubicBezTo>
                  <a:pt x="10395" y="1854"/>
                  <a:pt x="8758" y="1801"/>
                  <a:pt x="8470" y="1854"/>
                </a:cubicBezTo>
                <a:cubicBezTo>
                  <a:pt x="8446" y="1859"/>
                  <a:pt x="8408" y="1860"/>
                  <a:pt x="8358" y="1860"/>
                </a:cubicBezTo>
                <a:cubicBezTo>
                  <a:pt x="7939" y="1860"/>
                  <a:pt x="6711" y="1723"/>
                  <a:pt x="6087" y="1723"/>
                </a:cubicBezTo>
                <a:cubicBezTo>
                  <a:pt x="5944" y="1723"/>
                  <a:pt x="5832" y="1731"/>
                  <a:pt x="5770" y="1749"/>
                </a:cubicBezTo>
                <a:cubicBezTo>
                  <a:pt x="5718" y="1764"/>
                  <a:pt x="5667" y="1770"/>
                  <a:pt x="5617" y="1770"/>
                </a:cubicBezTo>
                <a:cubicBezTo>
                  <a:pt x="5318" y="1770"/>
                  <a:pt x="5057" y="1535"/>
                  <a:pt x="4835" y="1515"/>
                </a:cubicBezTo>
                <a:cubicBezTo>
                  <a:pt x="4572" y="1490"/>
                  <a:pt x="4027" y="1280"/>
                  <a:pt x="3716" y="1280"/>
                </a:cubicBezTo>
                <a:cubicBezTo>
                  <a:pt x="3458" y="1280"/>
                  <a:pt x="2916" y="837"/>
                  <a:pt x="2560" y="837"/>
                </a:cubicBezTo>
                <a:cubicBezTo>
                  <a:pt x="2485" y="837"/>
                  <a:pt x="2419" y="857"/>
                  <a:pt x="2365" y="903"/>
                </a:cubicBezTo>
                <a:cubicBezTo>
                  <a:pt x="2053" y="1179"/>
                  <a:pt x="0" y="1591"/>
                  <a:pt x="0" y="1591"/>
                </a:cubicBezTo>
                <a:lnTo>
                  <a:pt x="0" y="2242"/>
                </a:lnTo>
                <a:lnTo>
                  <a:pt x="0" y="17311"/>
                </a:lnTo>
                <a:lnTo>
                  <a:pt x="0" y="19106"/>
                </a:lnTo>
                <a:lnTo>
                  <a:pt x="364" y="21079"/>
                </a:lnTo>
                <a:cubicBezTo>
                  <a:pt x="364" y="21079"/>
                  <a:pt x="1039" y="21419"/>
                  <a:pt x="1092" y="21524"/>
                </a:cubicBezTo>
                <a:cubicBezTo>
                  <a:pt x="1144" y="21625"/>
                  <a:pt x="1689" y="22846"/>
                  <a:pt x="1585" y="23158"/>
                </a:cubicBezTo>
                <a:cubicBezTo>
                  <a:pt x="1484" y="23473"/>
                  <a:pt x="1896" y="24746"/>
                  <a:pt x="1949" y="24823"/>
                </a:cubicBezTo>
                <a:cubicBezTo>
                  <a:pt x="1995" y="24891"/>
                  <a:pt x="2762" y="25120"/>
                  <a:pt x="3162" y="25120"/>
                </a:cubicBezTo>
                <a:cubicBezTo>
                  <a:pt x="3217" y="25120"/>
                  <a:pt x="3265" y="25116"/>
                  <a:pt x="3303" y="25106"/>
                </a:cubicBezTo>
                <a:cubicBezTo>
                  <a:pt x="3354" y="25094"/>
                  <a:pt x="3406" y="25088"/>
                  <a:pt x="3459" y="25088"/>
                </a:cubicBezTo>
                <a:cubicBezTo>
                  <a:pt x="3729" y="25088"/>
                  <a:pt x="4012" y="25237"/>
                  <a:pt x="4184" y="25369"/>
                </a:cubicBezTo>
                <a:cubicBezTo>
                  <a:pt x="4391" y="25522"/>
                  <a:pt x="4572" y="25886"/>
                  <a:pt x="5018" y="26069"/>
                </a:cubicBezTo>
                <a:cubicBezTo>
                  <a:pt x="5365" y="26212"/>
                  <a:pt x="6101" y="26227"/>
                  <a:pt x="6461" y="26227"/>
                </a:cubicBezTo>
                <a:cubicBezTo>
                  <a:pt x="6557" y="26227"/>
                  <a:pt x="6627" y="26226"/>
                  <a:pt x="6655" y="26226"/>
                </a:cubicBezTo>
                <a:cubicBezTo>
                  <a:pt x="6784" y="26226"/>
                  <a:pt x="7354" y="25968"/>
                  <a:pt x="7560" y="25834"/>
                </a:cubicBezTo>
                <a:cubicBezTo>
                  <a:pt x="7771" y="25705"/>
                  <a:pt x="8187" y="24770"/>
                  <a:pt x="8369" y="24641"/>
                </a:cubicBezTo>
                <a:cubicBezTo>
                  <a:pt x="8551" y="24512"/>
                  <a:pt x="9045" y="24459"/>
                  <a:pt x="9226" y="24330"/>
                </a:cubicBezTo>
                <a:cubicBezTo>
                  <a:pt x="9409" y="24201"/>
                  <a:pt x="9743" y="24148"/>
                  <a:pt x="10031" y="24067"/>
                </a:cubicBezTo>
                <a:cubicBezTo>
                  <a:pt x="10054" y="24061"/>
                  <a:pt x="10078" y="24058"/>
                  <a:pt x="10103" y="24058"/>
                </a:cubicBezTo>
                <a:cubicBezTo>
                  <a:pt x="10396" y="24058"/>
                  <a:pt x="10840" y="24435"/>
                  <a:pt x="11175" y="24483"/>
                </a:cubicBezTo>
                <a:cubicBezTo>
                  <a:pt x="11507" y="24532"/>
                  <a:pt x="11816" y="25123"/>
                  <a:pt x="11988" y="25123"/>
                </a:cubicBezTo>
                <a:cubicBezTo>
                  <a:pt x="12004" y="25123"/>
                  <a:pt x="12019" y="25118"/>
                  <a:pt x="12033" y="25106"/>
                </a:cubicBezTo>
                <a:cubicBezTo>
                  <a:pt x="12186" y="24977"/>
                  <a:pt x="12550" y="24666"/>
                  <a:pt x="12760" y="24666"/>
                </a:cubicBezTo>
                <a:cubicBezTo>
                  <a:pt x="12966" y="24666"/>
                  <a:pt x="13382" y="24823"/>
                  <a:pt x="13641" y="25082"/>
                </a:cubicBezTo>
                <a:cubicBezTo>
                  <a:pt x="13904" y="25341"/>
                  <a:pt x="14317" y="26044"/>
                  <a:pt x="14632" y="26044"/>
                </a:cubicBezTo>
                <a:cubicBezTo>
                  <a:pt x="14938" y="26044"/>
                  <a:pt x="15244" y="26797"/>
                  <a:pt x="15377" y="26797"/>
                </a:cubicBezTo>
                <a:cubicBezTo>
                  <a:pt x="15380" y="26797"/>
                  <a:pt x="15382" y="26797"/>
                  <a:pt x="15384" y="26797"/>
                </a:cubicBezTo>
                <a:cubicBezTo>
                  <a:pt x="15390" y="26795"/>
                  <a:pt x="15396" y="26795"/>
                  <a:pt x="15402" y="26795"/>
                </a:cubicBezTo>
                <a:cubicBezTo>
                  <a:pt x="15529" y="26795"/>
                  <a:pt x="15698" y="27040"/>
                  <a:pt x="15748" y="27237"/>
                </a:cubicBezTo>
                <a:cubicBezTo>
                  <a:pt x="15800" y="27448"/>
                  <a:pt x="15901" y="27965"/>
                  <a:pt x="16051" y="28146"/>
                </a:cubicBezTo>
                <a:cubicBezTo>
                  <a:pt x="16201" y="28329"/>
                  <a:pt x="16241" y="29368"/>
                  <a:pt x="16265" y="29392"/>
                </a:cubicBezTo>
                <a:cubicBezTo>
                  <a:pt x="16293" y="29417"/>
                  <a:pt x="15877" y="30904"/>
                  <a:pt x="16136" y="30928"/>
                </a:cubicBezTo>
                <a:cubicBezTo>
                  <a:pt x="16399" y="30953"/>
                  <a:pt x="17204" y="31733"/>
                  <a:pt x="17256" y="31814"/>
                </a:cubicBezTo>
                <a:cubicBezTo>
                  <a:pt x="17308" y="31891"/>
                  <a:pt x="18032" y="32307"/>
                  <a:pt x="18348" y="32360"/>
                </a:cubicBezTo>
                <a:cubicBezTo>
                  <a:pt x="18359" y="32361"/>
                  <a:pt x="18371" y="32362"/>
                  <a:pt x="18384" y="32362"/>
                </a:cubicBezTo>
                <a:cubicBezTo>
                  <a:pt x="18680" y="32362"/>
                  <a:pt x="19150" y="31856"/>
                  <a:pt x="19351" y="31856"/>
                </a:cubicBezTo>
                <a:cubicBezTo>
                  <a:pt x="19364" y="31856"/>
                  <a:pt x="19376" y="31858"/>
                  <a:pt x="19387" y="31863"/>
                </a:cubicBezTo>
                <a:cubicBezTo>
                  <a:pt x="19568" y="31943"/>
                  <a:pt x="20398" y="32513"/>
                  <a:pt x="20555" y="32591"/>
                </a:cubicBezTo>
                <a:cubicBezTo>
                  <a:pt x="20709" y="32671"/>
                  <a:pt x="20919" y="33164"/>
                  <a:pt x="21102" y="33241"/>
                </a:cubicBezTo>
                <a:cubicBezTo>
                  <a:pt x="21283" y="33318"/>
                  <a:pt x="21699" y="33447"/>
                  <a:pt x="22270" y="33500"/>
                </a:cubicBezTo>
                <a:cubicBezTo>
                  <a:pt x="22839" y="33552"/>
                  <a:pt x="23567" y="33968"/>
                  <a:pt x="23697" y="33993"/>
                </a:cubicBezTo>
                <a:cubicBezTo>
                  <a:pt x="23700" y="33993"/>
                  <a:pt x="23703" y="33994"/>
                  <a:pt x="23706" y="33994"/>
                </a:cubicBezTo>
                <a:cubicBezTo>
                  <a:pt x="23848" y="33994"/>
                  <a:pt x="24252" y="33344"/>
                  <a:pt x="24711" y="33216"/>
                </a:cubicBezTo>
                <a:cubicBezTo>
                  <a:pt x="24762" y="33202"/>
                  <a:pt x="24810" y="33196"/>
                  <a:pt x="24855" y="33196"/>
                </a:cubicBezTo>
                <a:cubicBezTo>
                  <a:pt x="25233" y="33196"/>
                  <a:pt x="25457" y="33640"/>
                  <a:pt x="25803" y="33735"/>
                </a:cubicBezTo>
                <a:cubicBezTo>
                  <a:pt x="26191" y="33839"/>
                  <a:pt x="26972" y="34175"/>
                  <a:pt x="27154" y="34175"/>
                </a:cubicBezTo>
                <a:cubicBezTo>
                  <a:pt x="27336" y="34175"/>
                  <a:pt x="27647" y="33682"/>
                  <a:pt x="27986" y="33658"/>
                </a:cubicBezTo>
                <a:cubicBezTo>
                  <a:pt x="28002" y="33657"/>
                  <a:pt x="28018" y="33656"/>
                  <a:pt x="28034" y="33656"/>
                </a:cubicBezTo>
                <a:cubicBezTo>
                  <a:pt x="28349" y="33656"/>
                  <a:pt x="28621" y="33920"/>
                  <a:pt x="28844" y="33993"/>
                </a:cubicBezTo>
                <a:cubicBezTo>
                  <a:pt x="29078" y="34074"/>
                  <a:pt x="29519" y="34931"/>
                  <a:pt x="29649" y="35032"/>
                </a:cubicBezTo>
                <a:cubicBezTo>
                  <a:pt x="29778" y="35138"/>
                  <a:pt x="29701" y="36099"/>
                  <a:pt x="29988" y="36387"/>
                </a:cubicBezTo>
                <a:cubicBezTo>
                  <a:pt x="30271" y="36670"/>
                  <a:pt x="31727" y="37034"/>
                  <a:pt x="32038" y="37215"/>
                </a:cubicBezTo>
                <a:cubicBezTo>
                  <a:pt x="32353" y="37398"/>
                  <a:pt x="32455" y="37321"/>
                  <a:pt x="32664" y="37450"/>
                </a:cubicBezTo>
                <a:cubicBezTo>
                  <a:pt x="32871" y="37579"/>
                  <a:pt x="33081" y="37632"/>
                  <a:pt x="33287" y="37762"/>
                </a:cubicBezTo>
                <a:cubicBezTo>
                  <a:pt x="33341" y="37795"/>
                  <a:pt x="33421" y="37808"/>
                  <a:pt x="33513" y="37808"/>
                </a:cubicBezTo>
                <a:cubicBezTo>
                  <a:pt x="33773" y="37808"/>
                  <a:pt x="34136" y="37709"/>
                  <a:pt x="34327" y="37709"/>
                </a:cubicBezTo>
                <a:cubicBezTo>
                  <a:pt x="34408" y="37709"/>
                  <a:pt x="34480" y="37707"/>
                  <a:pt x="34550" y="37707"/>
                </a:cubicBezTo>
                <a:cubicBezTo>
                  <a:pt x="34703" y="37707"/>
                  <a:pt x="34849" y="37718"/>
                  <a:pt x="35079" y="37790"/>
                </a:cubicBezTo>
                <a:cubicBezTo>
                  <a:pt x="35418" y="37891"/>
                  <a:pt x="35652" y="38801"/>
                  <a:pt x="35806" y="38958"/>
                </a:cubicBezTo>
                <a:cubicBezTo>
                  <a:pt x="35814" y="38966"/>
                  <a:pt x="35825" y="38969"/>
                  <a:pt x="35838" y="38969"/>
                </a:cubicBezTo>
                <a:cubicBezTo>
                  <a:pt x="36083" y="38969"/>
                  <a:pt x="37189" y="37658"/>
                  <a:pt x="37262" y="37607"/>
                </a:cubicBezTo>
                <a:cubicBezTo>
                  <a:pt x="37266" y="37605"/>
                  <a:pt x="37270" y="37604"/>
                  <a:pt x="37275" y="37604"/>
                </a:cubicBezTo>
                <a:cubicBezTo>
                  <a:pt x="37367" y="37604"/>
                  <a:pt x="37608" y="38087"/>
                  <a:pt x="37731" y="38359"/>
                </a:cubicBezTo>
                <a:cubicBezTo>
                  <a:pt x="37825" y="38570"/>
                  <a:pt x="38241" y="38598"/>
                  <a:pt x="38529" y="38598"/>
                </a:cubicBezTo>
                <a:cubicBezTo>
                  <a:pt x="38633" y="38598"/>
                  <a:pt x="38721" y="38594"/>
                  <a:pt x="38770" y="38594"/>
                </a:cubicBezTo>
                <a:cubicBezTo>
                  <a:pt x="38951" y="38594"/>
                  <a:pt x="39757" y="38518"/>
                  <a:pt x="39862" y="38465"/>
                </a:cubicBezTo>
                <a:cubicBezTo>
                  <a:pt x="39894" y="38449"/>
                  <a:pt x="39975" y="38440"/>
                  <a:pt x="40082" y="38440"/>
                </a:cubicBezTo>
                <a:cubicBezTo>
                  <a:pt x="40325" y="38440"/>
                  <a:pt x="40701" y="38485"/>
                  <a:pt x="40953" y="38594"/>
                </a:cubicBezTo>
                <a:cubicBezTo>
                  <a:pt x="41248" y="38722"/>
                  <a:pt x="41439" y="38916"/>
                  <a:pt x="41639" y="38916"/>
                </a:cubicBezTo>
                <a:cubicBezTo>
                  <a:pt x="41686" y="38916"/>
                  <a:pt x="41733" y="38906"/>
                  <a:pt x="41782" y="38881"/>
                </a:cubicBezTo>
                <a:cubicBezTo>
                  <a:pt x="42009" y="38770"/>
                  <a:pt x="42585" y="38636"/>
                  <a:pt x="42869" y="38636"/>
                </a:cubicBezTo>
                <a:cubicBezTo>
                  <a:pt x="42913" y="38636"/>
                  <a:pt x="42951" y="38640"/>
                  <a:pt x="42978" y="38647"/>
                </a:cubicBezTo>
                <a:cubicBezTo>
                  <a:pt x="43189" y="38699"/>
                  <a:pt x="43630" y="38881"/>
                  <a:pt x="43836" y="38982"/>
                </a:cubicBezTo>
                <a:cubicBezTo>
                  <a:pt x="44046" y="39087"/>
                  <a:pt x="44669" y="39141"/>
                  <a:pt x="45005" y="39294"/>
                </a:cubicBezTo>
                <a:cubicBezTo>
                  <a:pt x="45054" y="39317"/>
                  <a:pt x="45098" y="39327"/>
                  <a:pt x="45137" y="39327"/>
                </a:cubicBezTo>
                <a:cubicBezTo>
                  <a:pt x="45361" y="39327"/>
                  <a:pt x="45416" y="38984"/>
                  <a:pt x="45526" y="38829"/>
                </a:cubicBezTo>
                <a:cubicBezTo>
                  <a:pt x="45656" y="38647"/>
                  <a:pt x="46953" y="38025"/>
                  <a:pt x="46981" y="37891"/>
                </a:cubicBezTo>
                <a:cubicBezTo>
                  <a:pt x="47005" y="37762"/>
                  <a:pt x="47681" y="37398"/>
                  <a:pt x="47709" y="37191"/>
                </a:cubicBezTo>
                <a:cubicBezTo>
                  <a:pt x="47733" y="36981"/>
                  <a:pt x="48020" y="37010"/>
                  <a:pt x="48203" y="36933"/>
                </a:cubicBezTo>
                <a:cubicBezTo>
                  <a:pt x="48384" y="36851"/>
                  <a:pt x="48931" y="36411"/>
                  <a:pt x="49189" y="36411"/>
                </a:cubicBezTo>
                <a:cubicBezTo>
                  <a:pt x="49448" y="36411"/>
                  <a:pt x="50644" y="36803"/>
                  <a:pt x="50827" y="36803"/>
                </a:cubicBezTo>
                <a:cubicBezTo>
                  <a:pt x="51008" y="36803"/>
                  <a:pt x="51372" y="36358"/>
                  <a:pt x="51425" y="36176"/>
                </a:cubicBezTo>
                <a:cubicBezTo>
                  <a:pt x="51476" y="36002"/>
                  <a:pt x="52241" y="35421"/>
                  <a:pt x="52463" y="35421"/>
                </a:cubicBezTo>
                <a:cubicBezTo>
                  <a:pt x="52472" y="35421"/>
                  <a:pt x="52481" y="35422"/>
                  <a:pt x="52488" y="35424"/>
                </a:cubicBezTo>
                <a:cubicBezTo>
                  <a:pt x="52615" y="35461"/>
                  <a:pt x="53122" y="35510"/>
                  <a:pt x="53460" y="35510"/>
                </a:cubicBezTo>
                <a:cubicBezTo>
                  <a:pt x="53607" y="35510"/>
                  <a:pt x="53723" y="35501"/>
                  <a:pt x="53762" y="35477"/>
                </a:cubicBezTo>
                <a:cubicBezTo>
                  <a:pt x="53891" y="35396"/>
                  <a:pt x="54437" y="35166"/>
                  <a:pt x="54518" y="35032"/>
                </a:cubicBezTo>
                <a:cubicBezTo>
                  <a:pt x="54595" y="34903"/>
                  <a:pt x="55165" y="34721"/>
                  <a:pt x="55477" y="34696"/>
                </a:cubicBezTo>
                <a:cubicBezTo>
                  <a:pt x="55494" y="34695"/>
                  <a:pt x="55513" y="34694"/>
                  <a:pt x="55535" y="34694"/>
                </a:cubicBezTo>
                <a:cubicBezTo>
                  <a:pt x="55852" y="34694"/>
                  <a:pt x="56578" y="34835"/>
                  <a:pt x="56813" y="34835"/>
                </a:cubicBezTo>
                <a:cubicBezTo>
                  <a:pt x="56845" y="34835"/>
                  <a:pt x="56867" y="34832"/>
                  <a:pt x="56879" y="34826"/>
                </a:cubicBezTo>
                <a:cubicBezTo>
                  <a:pt x="56985" y="34774"/>
                  <a:pt x="56960" y="34127"/>
                  <a:pt x="57037" y="34099"/>
                </a:cubicBezTo>
                <a:cubicBezTo>
                  <a:pt x="57114" y="34074"/>
                  <a:pt x="57841" y="33968"/>
                  <a:pt x="58258" y="33864"/>
                </a:cubicBezTo>
                <a:cubicBezTo>
                  <a:pt x="58674" y="33763"/>
                  <a:pt x="59192" y="33682"/>
                  <a:pt x="59479" y="33552"/>
                </a:cubicBezTo>
                <a:cubicBezTo>
                  <a:pt x="59766" y="33423"/>
                  <a:pt x="60336" y="32877"/>
                  <a:pt x="60441" y="32748"/>
                </a:cubicBezTo>
                <a:cubicBezTo>
                  <a:pt x="60547" y="32619"/>
                  <a:pt x="60959" y="32227"/>
                  <a:pt x="61064" y="32149"/>
                </a:cubicBezTo>
                <a:cubicBezTo>
                  <a:pt x="61169" y="32072"/>
                  <a:pt x="61897" y="31632"/>
                  <a:pt x="62079" y="31632"/>
                </a:cubicBezTo>
                <a:cubicBezTo>
                  <a:pt x="62260" y="31632"/>
                  <a:pt x="63041" y="32255"/>
                  <a:pt x="63171" y="32408"/>
                </a:cubicBezTo>
                <a:cubicBezTo>
                  <a:pt x="63198" y="32442"/>
                  <a:pt x="63236" y="32455"/>
                  <a:pt x="63280" y="32455"/>
                </a:cubicBezTo>
                <a:cubicBezTo>
                  <a:pt x="63444" y="32455"/>
                  <a:pt x="63696" y="32268"/>
                  <a:pt x="63817" y="32227"/>
                </a:cubicBezTo>
                <a:cubicBezTo>
                  <a:pt x="63949" y="32186"/>
                  <a:pt x="64098" y="31996"/>
                  <a:pt x="64387" y="31996"/>
                </a:cubicBezTo>
                <a:cubicBezTo>
                  <a:pt x="64444" y="31996"/>
                  <a:pt x="64506" y="32003"/>
                  <a:pt x="64574" y="32020"/>
                </a:cubicBezTo>
                <a:cubicBezTo>
                  <a:pt x="64990" y="32125"/>
                  <a:pt x="66211" y="32331"/>
                  <a:pt x="66442" y="32578"/>
                </a:cubicBezTo>
                <a:cubicBezTo>
                  <a:pt x="66527" y="32666"/>
                  <a:pt x="66591" y="32695"/>
                  <a:pt x="66647" y="32695"/>
                </a:cubicBezTo>
                <a:cubicBezTo>
                  <a:pt x="66744" y="32695"/>
                  <a:pt x="66813" y="32604"/>
                  <a:pt x="66910" y="32578"/>
                </a:cubicBezTo>
                <a:cubicBezTo>
                  <a:pt x="67054" y="32541"/>
                  <a:pt x="67631" y="32193"/>
                  <a:pt x="67967" y="32193"/>
                </a:cubicBezTo>
                <a:cubicBezTo>
                  <a:pt x="67998" y="32193"/>
                  <a:pt x="68028" y="32196"/>
                  <a:pt x="68054" y="32202"/>
                </a:cubicBezTo>
                <a:cubicBezTo>
                  <a:pt x="68079" y="32209"/>
                  <a:pt x="68105" y="32211"/>
                  <a:pt x="68132" y="32211"/>
                </a:cubicBezTo>
                <a:cubicBezTo>
                  <a:pt x="68443" y="32211"/>
                  <a:pt x="68876" y="31832"/>
                  <a:pt x="69069" y="31761"/>
                </a:cubicBezTo>
                <a:cubicBezTo>
                  <a:pt x="69275" y="31680"/>
                  <a:pt x="69663" y="30928"/>
                  <a:pt x="69822" y="30904"/>
                </a:cubicBezTo>
                <a:cubicBezTo>
                  <a:pt x="69841" y="30901"/>
                  <a:pt x="69872" y="30899"/>
                  <a:pt x="69911" y="30899"/>
                </a:cubicBezTo>
                <a:cubicBezTo>
                  <a:pt x="70074" y="30899"/>
                  <a:pt x="70384" y="30924"/>
                  <a:pt x="70650" y="30924"/>
                </a:cubicBezTo>
                <a:cubicBezTo>
                  <a:pt x="70828" y="30924"/>
                  <a:pt x="70986" y="30913"/>
                  <a:pt x="71067" y="30876"/>
                </a:cubicBezTo>
                <a:cubicBezTo>
                  <a:pt x="71301" y="30775"/>
                  <a:pt x="71641" y="30253"/>
                  <a:pt x="71822" y="30019"/>
                </a:cubicBezTo>
                <a:cubicBezTo>
                  <a:pt x="72005" y="29784"/>
                  <a:pt x="72628" y="29525"/>
                  <a:pt x="72938" y="29420"/>
                </a:cubicBezTo>
                <a:cubicBezTo>
                  <a:pt x="72999" y="29401"/>
                  <a:pt x="73064" y="29393"/>
                  <a:pt x="73131" y="29393"/>
                </a:cubicBezTo>
                <a:cubicBezTo>
                  <a:pt x="73408" y="29393"/>
                  <a:pt x="73727" y="29530"/>
                  <a:pt x="73978" y="29549"/>
                </a:cubicBezTo>
                <a:cubicBezTo>
                  <a:pt x="74289" y="29578"/>
                  <a:pt x="75563" y="29995"/>
                  <a:pt x="75720" y="30019"/>
                </a:cubicBezTo>
                <a:cubicBezTo>
                  <a:pt x="75874" y="30047"/>
                  <a:pt x="76137" y="30305"/>
                  <a:pt x="76368" y="30395"/>
                </a:cubicBezTo>
                <a:cubicBezTo>
                  <a:pt x="76498" y="30444"/>
                  <a:pt x="76581" y="30475"/>
                  <a:pt x="76651" y="30475"/>
                </a:cubicBezTo>
                <a:cubicBezTo>
                  <a:pt x="76707" y="30475"/>
                  <a:pt x="76755" y="30456"/>
                  <a:pt x="76812" y="30411"/>
                </a:cubicBezTo>
                <a:cubicBezTo>
                  <a:pt x="76824" y="30401"/>
                  <a:pt x="76841" y="30397"/>
                  <a:pt x="76861" y="30397"/>
                </a:cubicBezTo>
                <a:cubicBezTo>
                  <a:pt x="77065" y="30397"/>
                  <a:pt x="77650" y="30828"/>
                  <a:pt x="77746" y="30876"/>
                </a:cubicBezTo>
                <a:cubicBezTo>
                  <a:pt x="77851" y="30928"/>
                  <a:pt x="78163" y="31680"/>
                  <a:pt x="78163" y="31680"/>
                </a:cubicBezTo>
                <a:cubicBezTo>
                  <a:pt x="78163" y="31680"/>
                  <a:pt x="78797" y="32098"/>
                  <a:pt x="79071" y="32098"/>
                </a:cubicBezTo>
                <a:cubicBezTo>
                  <a:pt x="79080" y="32098"/>
                  <a:pt x="79088" y="32098"/>
                  <a:pt x="79096" y="32097"/>
                </a:cubicBezTo>
                <a:cubicBezTo>
                  <a:pt x="79100" y="32096"/>
                  <a:pt x="79103" y="32096"/>
                  <a:pt x="79107" y="32096"/>
                </a:cubicBezTo>
                <a:cubicBezTo>
                  <a:pt x="79380" y="32096"/>
                  <a:pt x="80190" y="33009"/>
                  <a:pt x="80370" y="33188"/>
                </a:cubicBezTo>
                <a:cubicBezTo>
                  <a:pt x="80552" y="33371"/>
                  <a:pt x="81021" y="34151"/>
                  <a:pt x="81385" y="34280"/>
                </a:cubicBezTo>
                <a:cubicBezTo>
                  <a:pt x="81749" y="34410"/>
                  <a:pt x="82501" y="34931"/>
                  <a:pt x="82630" y="34931"/>
                </a:cubicBezTo>
                <a:cubicBezTo>
                  <a:pt x="82759" y="34931"/>
                  <a:pt x="83099" y="35214"/>
                  <a:pt x="83281" y="35295"/>
                </a:cubicBezTo>
                <a:cubicBezTo>
                  <a:pt x="83463" y="35372"/>
                  <a:pt x="84033" y="35760"/>
                  <a:pt x="84243" y="35760"/>
                </a:cubicBezTo>
                <a:cubicBezTo>
                  <a:pt x="84450" y="35760"/>
                  <a:pt x="85958" y="35424"/>
                  <a:pt x="85958" y="35424"/>
                </a:cubicBezTo>
                <a:lnTo>
                  <a:pt x="85958" y="34151"/>
                </a:lnTo>
                <a:lnTo>
                  <a:pt x="85958" y="6298"/>
                </a:lnTo>
                <a:lnTo>
                  <a:pt x="85958" y="5254"/>
                </a:lnTo>
                <a:cubicBezTo>
                  <a:pt x="85958" y="5254"/>
                  <a:pt x="85178" y="5436"/>
                  <a:pt x="85048" y="5542"/>
                </a:cubicBezTo>
                <a:cubicBezTo>
                  <a:pt x="85037" y="5551"/>
                  <a:pt x="85019" y="5556"/>
                  <a:pt x="84998" y="5556"/>
                </a:cubicBezTo>
                <a:cubicBezTo>
                  <a:pt x="84795" y="5556"/>
                  <a:pt x="84201" y="5174"/>
                  <a:pt x="83879" y="5174"/>
                </a:cubicBezTo>
                <a:cubicBezTo>
                  <a:pt x="83861" y="5174"/>
                  <a:pt x="83843" y="5175"/>
                  <a:pt x="83827" y="5178"/>
                </a:cubicBezTo>
                <a:cubicBezTo>
                  <a:pt x="83782" y="5185"/>
                  <a:pt x="83740" y="5188"/>
                  <a:pt x="83699" y="5188"/>
                </a:cubicBezTo>
                <a:cubicBezTo>
                  <a:pt x="83426" y="5188"/>
                  <a:pt x="83223" y="5045"/>
                  <a:pt x="82994" y="4866"/>
                </a:cubicBezTo>
                <a:cubicBezTo>
                  <a:pt x="82735" y="4660"/>
                  <a:pt x="82477" y="4450"/>
                  <a:pt x="82113" y="4426"/>
                </a:cubicBezTo>
                <a:cubicBezTo>
                  <a:pt x="81749" y="4397"/>
                  <a:pt x="81462" y="4426"/>
                  <a:pt x="81203" y="4348"/>
                </a:cubicBezTo>
                <a:cubicBezTo>
                  <a:pt x="80944" y="4268"/>
                  <a:pt x="80710" y="3439"/>
                  <a:pt x="80370" y="3305"/>
                </a:cubicBezTo>
                <a:cubicBezTo>
                  <a:pt x="80035" y="3176"/>
                  <a:pt x="79460" y="2840"/>
                  <a:pt x="79331" y="2764"/>
                </a:cubicBezTo>
                <a:cubicBezTo>
                  <a:pt x="79202" y="2683"/>
                  <a:pt x="78862" y="2347"/>
                  <a:pt x="78680" y="2242"/>
                </a:cubicBezTo>
                <a:cubicBezTo>
                  <a:pt x="78589" y="2190"/>
                  <a:pt x="78414" y="2157"/>
                  <a:pt x="78246" y="2157"/>
                </a:cubicBezTo>
                <a:cubicBezTo>
                  <a:pt x="78078" y="2157"/>
                  <a:pt x="77916" y="2190"/>
                  <a:pt x="77851" y="2267"/>
                </a:cubicBezTo>
                <a:cubicBezTo>
                  <a:pt x="77802" y="2326"/>
                  <a:pt x="77668" y="2345"/>
                  <a:pt x="77509" y="2345"/>
                </a:cubicBezTo>
                <a:cubicBezTo>
                  <a:pt x="77249" y="2345"/>
                  <a:pt x="76925" y="2295"/>
                  <a:pt x="76812" y="2295"/>
                </a:cubicBezTo>
                <a:cubicBezTo>
                  <a:pt x="76631" y="2295"/>
                  <a:pt x="75668" y="1931"/>
                  <a:pt x="75381" y="1931"/>
                </a:cubicBezTo>
                <a:cubicBezTo>
                  <a:pt x="75097" y="1931"/>
                  <a:pt x="74705" y="2267"/>
                  <a:pt x="74524" y="2424"/>
                </a:cubicBezTo>
                <a:cubicBezTo>
                  <a:pt x="74341" y="2582"/>
                  <a:pt x="72834" y="2812"/>
                  <a:pt x="72498" y="2840"/>
                </a:cubicBezTo>
                <a:cubicBezTo>
                  <a:pt x="72158" y="2864"/>
                  <a:pt x="71977" y="3204"/>
                  <a:pt x="71693" y="3387"/>
                </a:cubicBezTo>
                <a:cubicBezTo>
                  <a:pt x="71614" y="3436"/>
                  <a:pt x="71553" y="3457"/>
                  <a:pt x="71499" y="3457"/>
                </a:cubicBezTo>
                <a:cubicBezTo>
                  <a:pt x="71356" y="3457"/>
                  <a:pt x="71261" y="3316"/>
                  <a:pt x="71018" y="3204"/>
                </a:cubicBezTo>
                <a:cubicBezTo>
                  <a:pt x="70957" y="3176"/>
                  <a:pt x="70893" y="3164"/>
                  <a:pt x="70826" y="3164"/>
                </a:cubicBezTo>
                <a:cubicBezTo>
                  <a:pt x="70517" y="3164"/>
                  <a:pt x="70159" y="3423"/>
                  <a:pt x="69926" y="3592"/>
                </a:cubicBezTo>
                <a:cubicBezTo>
                  <a:pt x="69639" y="3803"/>
                  <a:pt x="69353" y="3827"/>
                  <a:pt x="69118" y="3956"/>
                </a:cubicBezTo>
                <a:cubicBezTo>
                  <a:pt x="69045" y="3997"/>
                  <a:pt x="68957" y="4012"/>
                  <a:pt x="68858" y="4012"/>
                </a:cubicBezTo>
                <a:cubicBezTo>
                  <a:pt x="68641" y="4012"/>
                  <a:pt x="68373" y="3940"/>
                  <a:pt x="68107" y="3904"/>
                </a:cubicBezTo>
                <a:cubicBezTo>
                  <a:pt x="67715" y="3851"/>
                  <a:pt x="67586" y="3358"/>
                  <a:pt x="67403" y="3228"/>
                </a:cubicBezTo>
                <a:cubicBezTo>
                  <a:pt x="67384" y="3215"/>
                  <a:pt x="67351" y="3209"/>
                  <a:pt x="67307" y="3209"/>
                </a:cubicBezTo>
                <a:cubicBezTo>
                  <a:pt x="66933" y="3209"/>
                  <a:pt x="65764" y="3647"/>
                  <a:pt x="65507" y="3669"/>
                </a:cubicBezTo>
                <a:cubicBezTo>
                  <a:pt x="65220" y="3698"/>
                  <a:pt x="64884" y="3775"/>
                  <a:pt x="64574" y="3827"/>
                </a:cubicBezTo>
                <a:cubicBezTo>
                  <a:pt x="64563" y="3829"/>
                  <a:pt x="64552" y="3830"/>
                  <a:pt x="64543" y="3830"/>
                </a:cubicBezTo>
                <a:cubicBezTo>
                  <a:pt x="64297" y="3830"/>
                  <a:pt x="64742" y="3176"/>
                  <a:pt x="64391" y="3176"/>
                </a:cubicBezTo>
                <a:cubicBezTo>
                  <a:pt x="64027" y="3176"/>
                  <a:pt x="63740" y="2917"/>
                  <a:pt x="63405" y="2735"/>
                </a:cubicBezTo>
                <a:cubicBezTo>
                  <a:pt x="63065" y="2553"/>
                  <a:pt x="62859" y="2347"/>
                  <a:pt x="62361" y="1955"/>
                </a:cubicBezTo>
                <a:cubicBezTo>
                  <a:pt x="62263" y="1878"/>
                  <a:pt x="62174" y="1846"/>
                  <a:pt x="62092" y="1846"/>
                </a:cubicBezTo>
                <a:cubicBezTo>
                  <a:pt x="61765" y="1846"/>
                  <a:pt x="61558" y="2361"/>
                  <a:pt x="61351" y="2529"/>
                </a:cubicBezTo>
                <a:cubicBezTo>
                  <a:pt x="61316" y="2557"/>
                  <a:pt x="61277" y="2569"/>
                  <a:pt x="61235" y="2569"/>
                </a:cubicBezTo>
                <a:cubicBezTo>
                  <a:pt x="60968" y="2569"/>
                  <a:pt x="60581" y="2074"/>
                  <a:pt x="60312" y="2008"/>
                </a:cubicBezTo>
                <a:cubicBezTo>
                  <a:pt x="60000" y="1931"/>
                  <a:pt x="59062" y="1801"/>
                  <a:pt x="58569" y="1619"/>
                </a:cubicBezTo>
                <a:cubicBezTo>
                  <a:pt x="58076" y="1437"/>
                  <a:pt x="57607" y="787"/>
                  <a:pt x="57272" y="763"/>
                </a:cubicBezTo>
                <a:cubicBezTo>
                  <a:pt x="57171" y="754"/>
                  <a:pt x="57033" y="750"/>
                  <a:pt x="56879" y="750"/>
                </a:cubicBezTo>
                <a:cubicBezTo>
                  <a:pt x="56516" y="750"/>
                  <a:pt x="56063" y="770"/>
                  <a:pt x="55787" y="787"/>
                </a:cubicBezTo>
                <a:cubicBezTo>
                  <a:pt x="55705" y="792"/>
                  <a:pt x="55626" y="794"/>
                  <a:pt x="55549" y="794"/>
                </a:cubicBezTo>
                <a:cubicBezTo>
                  <a:pt x="55339" y="794"/>
                  <a:pt x="55150" y="780"/>
                  <a:pt x="54991" y="780"/>
                </a:cubicBezTo>
                <a:cubicBezTo>
                  <a:pt x="54933" y="780"/>
                  <a:pt x="54879" y="782"/>
                  <a:pt x="54829" y="787"/>
                </a:cubicBezTo>
                <a:cubicBezTo>
                  <a:pt x="54595" y="811"/>
                  <a:pt x="54102" y="1227"/>
                  <a:pt x="53738" y="1385"/>
                </a:cubicBezTo>
                <a:cubicBezTo>
                  <a:pt x="53696" y="1402"/>
                  <a:pt x="53656" y="1410"/>
                  <a:pt x="53616" y="1410"/>
                </a:cubicBezTo>
                <a:cubicBezTo>
                  <a:pt x="53307" y="1410"/>
                  <a:pt x="53042" y="939"/>
                  <a:pt x="52699" y="903"/>
                </a:cubicBezTo>
                <a:cubicBezTo>
                  <a:pt x="52306" y="867"/>
                  <a:pt x="52411" y="892"/>
                  <a:pt x="52177" y="709"/>
                </a:cubicBezTo>
                <a:cubicBezTo>
                  <a:pt x="51968" y="547"/>
                  <a:pt x="51617" y="447"/>
                  <a:pt x="51377" y="447"/>
                </a:cubicBezTo>
                <a:cubicBezTo>
                  <a:pt x="51348" y="447"/>
                  <a:pt x="51321" y="448"/>
                  <a:pt x="51295" y="451"/>
                </a:cubicBezTo>
                <a:cubicBezTo>
                  <a:pt x="51062" y="475"/>
                  <a:pt x="51267" y="734"/>
                  <a:pt x="50879" y="903"/>
                </a:cubicBezTo>
                <a:cubicBezTo>
                  <a:pt x="50819" y="930"/>
                  <a:pt x="50762" y="941"/>
                  <a:pt x="50708" y="941"/>
                </a:cubicBezTo>
                <a:cubicBezTo>
                  <a:pt x="50424" y="941"/>
                  <a:pt x="50222" y="631"/>
                  <a:pt x="49968" y="631"/>
                </a:cubicBezTo>
                <a:cubicBezTo>
                  <a:pt x="49959" y="631"/>
                  <a:pt x="49950" y="632"/>
                  <a:pt x="49941" y="633"/>
                </a:cubicBezTo>
                <a:cubicBezTo>
                  <a:pt x="49909" y="635"/>
                  <a:pt x="49875" y="636"/>
                  <a:pt x="49840" y="636"/>
                </a:cubicBezTo>
                <a:cubicBezTo>
                  <a:pt x="49532" y="636"/>
                  <a:pt x="49112" y="550"/>
                  <a:pt x="48902" y="528"/>
                </a:cubicBezTo>
                <a:cubicBezTo>
                  <a:pt x="48693" y="502"/>
                  <a:pt x="48243" y="286"/>
                  <a:pt x="48044" y="286"/>
                </a:cubicBezTo>
                <a:cubicBezTo>
                  <a:pt x="48024" y="286"/>
                  <a:pt x="48007" y="288"/>
                  <a:pt x="47992" y="293"/>
                </a:cubicBezTo>
                <a:cubicBezTo>
                  <a:pt x="47839" y="345"/>
                  <a:pt x="47268" y="787"/>
                  <a:pt x="47059" y="903"/>
                </a:cubicBezTo>
                <a:cubicBezTo>
                  <a:pt x="47028" y="921"/>
                  <a:pt x="46992" y="928"/>
                  <a:pt x="46951" y="928"/>
                </a:cubicBezTo>
                <a:cubicBezTo>
                  <a:pt x="46711" y="928"/>
                  <a:pt x="46309" y="678"/>
                  <a:pt x="46020" y="657"/>
                </a:cubicBezTo>
                <a:cubicBezTo>
                  <a:pt x="45955" y="652"/>
                  <a:pt x="45895" y="650"/>
                  <a:pt x="45839" y="650"/>
                </a:cubicBezTo>
                <a:cubicBezTo>
                  <a:pt x="45598" y="650"/>
                  <a:pt x="45414" y="686"/>
                  <a:pt x="45162" y="709"/>
                </a:cubicBezTo>
                <a:cubicBezTo>
                  <a:pt x="45113" y="713"/>
                  <a:pt x="45065" y="715"/>
                  <a:pt x="45019" y="715"/>
                </a:cubicBezTo>
                <a:cubicBezTo>
                  <a:pt x="44774" y="715"/>
                  <a:pt x="44559" y="661"/>
                  <a:pt x="44252" y="552"/>
                </a:cubicBezTo>
                <a:cubicBezTo>
                  <a:pt x="44141" y="513"/>
                  <a:pt x="44020" y="497"/>
                  <a:pt x="43894" y="497"/>
                </a:cubicBezTo>
                <a:cubicBezTo>
                  <a:pt x="43605" y="497"/>
                  <a:pt x="43285" y="577"/>
                  <a:pt x="42978" y="633"/>
                </a:cubicBezTo>
                <a:cubicBezTo>
                  <a:pt x="42920" y="643"/>
                  <a:pt x="42862" y="647"/>
                  <a:pt x="42803" y="647"/>
                </a:cubicBezTo>
                <a:cubicBezTo>
                  <a:pt x="42478" y="647"/>
                  <a:pt x="42164" y="513"/>
                  <a:pt x="42008" y="513"/>
                </a:cubicBezTo>
                <a:cubicBezTo>
                  <a:pt x="41980" y="513"/>
                  <a:pt x="41957" y="518"/>
                  <a:pt x="41940" y="528"/>
                </a:cubicBezTo>
                <a:cubicBezTo>
                  <a:pt x="41810" y="604"/>
                  <a:pt x="41705" y="763"/>
                  <a:pt x="41289" y="903"/>
                </a:cubicBezTo>
                <a:cubicBezTo>
                  <a:pt x="41249" y="917"/>
                  <a:pt x="41209" y="924"/>
                  <a:pt x="41169" y="924"/>
                </a:cubicBezTo>
                <a:cubicBezTo>
                  <a:pt x="40789" y="924"/>
                  <a:pt x="40387" y="357"/>
                  <a:pt x="40197" y="241"/>
                </a:cubicBezTo>
                <a:cubicBezTo>
                  <a:pt x="39991" y="112"/>
                  <a:pt x="39470" y="35"/>
                  <a:pt x="39210" y="6"/>
                </a:cubicBezTo>
                <a:cubicBezTo>
                  <a:pt x="39178" y="3"/>
                  <a:pt x="39147" y="1"/>
                  <a:pt x="391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 rot="899960" flipH="1">
            <a:off x="5758868" y="4078553"/>
            <a:ext cx="689154" cy="1060243"/>
            <a:chOff x="7848875" y="190500"/>
            <a:chExt cx="689175" cy="1060275"/>
          </a:xfrm>
        </p:grpSpPr>
        <p:pic>
          <p:nvPicPr>
            <p:cNvPr id="19" name="Google Shape;19;p2"/>
            <p:cNvPicPr preferRelativeResize="0"/>
            <p:nvPr/>
          </p:nvPicPr>
          <p:blipFill rotWithShape="1">
            <a:blip r:embed="rId2">
              <a:alphaModFix amt="29000"/>
            </a:blip>
            <a:srcRect r="43310" b="35658"/>
            <a:stretch/>
          </p:blipFill>
          <p:spPr>
            <a:xfrm>
              <a:off x="7880425" y="222075"/>
              <a:ext cx="657625" cy="102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2"/>
            <p:cNvPicPr preferRelativeResize="0"/>
            <p:nvPr/>
          </p:nvPicPr>
          <p:blipFill rotWithShape="1">
            <a:blip r:embed="rId3">
              <a:alphaModFix/>
            </a:blip>
            <a:srcRect r="43310" b="35658"/>
            <a:stretch/>
          </p:blipFill>
          <p:spPr>
            <a:xfrm>
              <a:off x="7848875" y="190500"/>
              <a:ext cx="657625" cy="102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" name="Google Shape;21;p2"/>
          <p:cNvGrpSpPr/>
          <p:nvPr/>
        </p:nvGrpSpPr>
        <p:grpSpPr>
          <a:xfrm>
            <a:off x="148387" y="2519350"/>
            <a:ext cx="1555266" cy="3252513"/>
            <a:chOff x="148387" y="2519350"/>
            <a:chExt cx="1555266" cy="3252513"/>
          </a:xfrm>
        </p:grpSpPr>
        <p:pic>
          <p:nvPicPr>
            <p:cNvPr id="22" name="Google Shape;22;p2"/>
            <p:cNvPicPr preferRelativeResize="0"/>
            <p:nvPr/>
          </p:nvPicPr>
          <p:blipFill>
            <a:blip r:embed="rId6">
              <a:alphaModFix amt="29000"/>
            </a:blip>
            <a:stretch>
              <a:fillRect/>
            </a:stretch>
          </p:blipFill>
          <p:spPr>
            <a:xfrm>
              <a:off x="182203" y="2526114"/>
              <a:ext cx="1521449" cy="324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48387" y="2519350"/>
              <a:ext cx="1521449" cy="3245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2246700" y="1696016"/>
            <a:ext cx="4650600" cy="13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2246700" y="2990041"/>
            <a:ext cx="46506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058087">
            <a:off x="6514258" y="3053953"/>
            <a:ext cx="3226673" cy="2610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464560">
            <a:off x="-1620182" y="507677"/>
            <a:ext cx="3235387" cy="324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042" y="2115125"/>
            <a:ext cx="3235387" cy="32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393355">
            <a:off x="-865773" y="-760924"/>
            <a:ext cx="4012569" cy="32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/>
          <p:nvPr/>
        </p:nvSpPr>
        <p:spPr>
          <a:xfrm rot="7028086">
            <a:off x="-2959595" y="-1603835"/>
            <a:ext cx="5233777" cy="3464706"/>
          </a:xfrm>
          <a:custGeom>
            <a:avLst/>
            <a:gdLst/>
            <a:ahLst/>
            <a:cxnLst/>
            <a:rect l="l" t="t" r="r" b="b"/>
            <a:pathLst>
              <a:path w="47112" h="62435" extrusionOk="0">
                <a:moveTo>
                  <a:pt x="2143" y="0"/>
                </a:moveTo>
                <a:cubicBezTo>
                  <a:pt x="2074" y="0"/>
                  <a:pt x="2014" y="12"/>
                  <a:pt x="1973" y="44"/>
                </a:cubicBezTo>
                <a:cubicBezTo>
                  <a:pt x="1758" y="202"/>
                  <a:pt x="0" y="1059"/>
                  <a:pt x="0" y="1059"/>
                </a:cubicBezTo>
                <a:lnTo>
                  <a:pt x="0" y="1727"/>
                </a:lnTo>
                <a:lnTo>
                  <a:pt x="0" y="53531"/>
                </a:lnTo>
                <a:lnTo>
                  <a:pt x="0" y="54324"/>
                </a:lnTo>
                <a:cubicBezTo>
                  <a:pt x="0" y="54324"/>
                  <a:pt x="2535" y="54874"/>
                  <a:pt x="2964" y="55039"/>
                </a:cubicBezTo>
                <a:cubicBezTo>
                  <a:pt x="3089" y="55088"/>
                  <a:pt x="3243" y="55104"/>
                  <a:pt x="3396" y="55104"/>
                </a:cubicBezTo>
                <a:cubicBezTo>
                  <a:pt x="3562" y="55104"/>
                  <a:pt x="3728" y="55084"/>
                  <a:pt x="3878" y="55069"/>
                </a:cubicBezTo>
                <a:cubicBezTo>
                  <a:pt x="4027" y="55048"/>
                  <a:pt x="4156" y="55032"/>
                  <a:pt x="4238" y="55032"/>
                </a:cubicBezTo>
                <a:cubicBezTo>
                  <a:pt x="4266" y="55032"/>
                  <a:pt x="4290" y="55036"/>
                  <a:pt x="4306" y="55039"/>
                </a:cubicBezTo>
                <a:cubicBezTo>
                  <a:pt x="4468" y="55088"/>
                  <a:pt x="4710" y="55230"/>
                  <a:pt x="5005" y="55371"/>
                </a:cubicBezTo>
                <a:cubicBezTo>
                  <a:pt x="5300" y="55517"/>
                  <a:pt x="5891" y="55707"/>
                  <a:pt x="6295" y="55707"/>
                </a:cubicBezTo>
                <a:cubicBezTo>
                  <a:pt x="6696" y="55707"/>
                  <a:pt x="7286" y="55756"/>
                  <a:pt x="7528" y="55824"/>
                </a:cubicBezTo>
                <a:cubicBezTo>
                  <a:pt x="7771" y="55897"/>
                  <a:pt x="8895" y="56087"/>
                  <a:pt x="9219" y="56184"/>
                </a:cubicBezTo>
                <a:cubicBezTo>
                  <a:pt x="9542" y="56277"/>
                  <a:pt x="9809" y="56706"/>
                  <a:pt x="9995" y="56920"/>
                </a:cubicBezTo>
                <a:cubicBezTo>
                  <a:pt x="10185" y="57134"/>
                  <a:pt x="10508" y="57567"/>
                  <a:pt x="10885" y="57805"/>
                </a:cubicBezTo>
                <a:cubicBezTo>
                  <a:pt x="11256" y="58040"/>
                  <a:pt x="11475" y="58473"/>
                  <a:pt x="11742" y="58517"/>
                </a:cubicBezTo>
                <a:cubicBezTo>
                  <a:pt x="12008" y="58566"/>
                  <a:pt x="13432" y="58732"/>
                  <a:pt x="13512" y="58780"/>
                </a:cubicBezTo>
                <a:cubicBezTo>
                  <a:pt x="13520" y="58784"/>
                  <a:pt x="13529" y="58784"/>
                  <a:pt x="13548" y="58784"/>
                </a:cubicBezTo>
                <a:cubicBezTo>
                  <a:pt x="13742" y="58784"/>
                  <a:pt x="14612" y="58541"/>
                  <a:pt x="14612" y="58541"/>
                </a:cubicBezTo>
                <a:cubicBezTo>
                  <a:pt x="14612" y="58541"/>
                  <a:pt x="15659" y="57805"/>
                  <a:pt x="15793" y="57756"/>
                </a:cubicBezTo>
                <a:cubicBezTo>
                  <a:pt x="15914" y="57713"/>
                  <a:pt x="16403" y="57361"/>
                  <a:pt x="16718" y="57361"/>
                </a:cubicBezTo>
                <a:cubicBezTo>
                  <a:pt x="16751" y="57361"/>
                  <a:pt x="16784" y="57364"/>
                  <a:pt x="16812" y="57373"/>
                </a:cubicBezTo>
                <a:cubicBezTo>
                  <a:pt x="17107" y="57470"/>
                  <a:pt x="17939" y="57756"/>
                  <a:pt x="18073" y="57805"/>
                </a:cubicBezTo>
                <a:lnTo>
                  <a:pt x="18094" y="57805"/>
                </a:lnTo>
                <a:cubicBezTo>
                  <a:pt x="18247" y="57805"/>
                  <a:pt x="18648" y="57349"/>
                  <a:pt x="18853" y="57280"/>
                </a:cubicBezTo>
                <a:cubicBezTo>
                  <a:pt x="18874" y="57271"/>
                  <a:pt x="18902" y="57271"/>
                  <a:pt x="18946" y="57271"/>
                </a:cubicBezTo>
                <a:cubicBezTo>
                  <a:pt x="19367" y="57271"/>
                  <a:pt x="20822" y="57575"/>
                  <a:pt x="20947" y="57659"/>
                </a:cubicBezTo>
                <a:cubicBezTo>
                  <a:pt x="21081" y="57756"/>
                  <a:pt x="22448" y="58279"/>
                  <a:pt x="22772" y="58351"/>
                </a:cubicBezTo>
                <a:cubicBezTo>
                  <a:pt x="23095" y="58424"/>
                  <a:pt x="23709" y="58473"/>
                  <a:pt x="23899" y="58687"/>
                </a:cubicBezTo>
                <a:cubicBezTo>
                  <a:pt x="24085" y="58901"/>
                  <a:pt x="24380" y="59831"/>
                  <a:pt x="24651" y="60066"/>
                </a:cubicBezTo>
                <a:cubicBezTo>
                  <a:pt x="24918" y="60304"/>
                  <a:pt x="25590" y="61331"/>
                  <a:pt x="25937" y="61473"/>
                </a:cubicBezTo>
                <a:cubicBezTo>
                  <a:pt x="26284" y="61618"/>
                  <a:pt x="27198" y="61759"/>
                  <a:pt x="27413" y="61808"/>
                </a:cubicBezTo>
                <a:cubicBezTo>
                  <a:pt x="27429" y="61813"/>
                  <a:pt x="27445" y="61813"/>
                  <a:pt x="27461" y="61813"/>
                </a:cubicBezTo>
                <a:cubicBezTo>
                  <a:pt x="27583" y="61813"/>
                  <a:pt x="27781" y="61744"/>
                  <a:pt x="27982" y="61679"/>
                </a:cubicBezTo>
                <a:cubicBezTo>
                  <a:pt x="28185" y="61610"/>
                  <a:pt x="28391" y="61546"/>
                  <a:pt x="28537" y="61546"/>
                </a:cubicBezTo>
                <a:lnTo>
                  <a:pt x="28570" y="61546"/>
                </a:lnTo>
                <a:cubicBezTo>
                  <a:pt x="28865" y="61570"/>
                  <a:pt x="29079" y="61949"/>
                  <a:pt x="29264" y="61974"/>
                </a:cubicBezTo>
                <a:cubicBezTo>
                  <a:pt x="29455" y="61998"/>
                  <a:pt x="30098" y="62354"/>
                  <a:pt x="30283" y="62427"/>
                </a:cubicBezTo>
                <a:cubicBezTo>
                  <a:pt x="30300" y="62431"/>
                  <a:pt x="30328" y="62435"/>
                  <a:pt x="30365" y="62435"/>
                </a:cubicBezTo>
                <a:cubicBezTo>
                  <a:pt x="30748" y="62435"/>
                  <a:pt x="32168" y="62111"/>
                  <a:pt x="32487" y="62046"/>
                </a:cubicBezTo>
                <a:cubicBezTo>
                  <a:pt x="32834" y="61974"/>
                  <a:pt x="33586" y="61711"/>
                  <a:pt x="33853" y="61594"/>
                </a:cubicBezTo>
                <a:cubicBezTo>
                  <a:pt x="34125" y="61473"/>
                  <a:pt x="34392" y="61307"/>
                  <a:pt x="34553" y="61222"/>
                </a:cubicBezTo>
                <a:cubicBezTo>
                  <a:pt x="34715" y="61141"/>
                  <a:pt x="36029" y="60542"/>
                  <a:pt x="36215" y="60352"/>
                </a:cubicBezTo>
                <a:cubicBezTo>
                  <a:pt x="36393" y="60175"/>
                  <a:pt x="37460" y="59872"/>
                  <a:pt x="37662" y="59872"/>
                </a:cubicBezTo>
                <a:cubicBezTo>
                  <a:pt x="37678" y="59872"/>
                  <a:pt x="37686" y="59876"/>
                  <a:pt x="37691" y="59876"/>
                </a:cubicBezTo>
                <a:cubicBezTo>
                  <a:pt x="37771" y="59924"/>
                  <a:pt x="38176" y="60211"/>
                  <a:pt x="38361" y="60236"/>
                </a:cubicBezTo>
                <a:cubicBezTo>
                  <a:pt x="38544" y="60255"/>
                  <a:pt x="39360" y="60498"/>
                  <a:pt x="39550" y="60498"/>
                </a:cubicBezTo>
                <a:lnTo>
                  <a:pt x="39571" y="60498"/>
                </a:lnTo>
                <a:cubicBezTo>
                  <a:pt x="39704" y="60473"/>
                  <a:pt x="40485" y="59734"/>
                  <a:pt x="40485" y="59734"/>
                </a:cubicBezTo>
                <a:cubicBezTo>
                  <a:pt x="40485" y="59734"/>
                  <a:pt x="41451" y="60304"/>
                  <a:pt x="41665" y="60304"/>
                </a:cubicBezTo>
                <a:cubicBezTo>
                  <a:pt x="41864" y="60304"/>
                  <a:pt x="42377" y="60648"/>
                  <a:pt x="42688" y="60648"/>
                </a:cubicBezTo>
                <a:cubicBezTo>
                  <a:pt x="42716" y="60648"/>
                  <a:pt x="42741" y="60643"/>
                  <a:pt x="42765" y="60639"/>
                </a:cubicBezTo>
                <a:cubicBezTo>
                  <a:pt x="43060" y="60567"/>
                  <a:pt x="43784" y="60260"/>
                  <a:pt x="43998" y="60260"/>
                </a:cubicBezTo>
                <a:cubicBezTo>
                  <a:pt x="44212" y="60260"/>
                  <a:pt x="44588" y="60352"/>
                  <a:pt x="44831" y="60518"/>
                </a:cubicBezTo>
                <a:cubicBezTo>
                  <a:pt x="45073" y="60688"/>
                  <a:pt x="46654" y="61020"/>
                  <a:pt x="46654" y="61020"/>
                </a:cubicBezTo>
                <a:lnTo>
                  <a:pt x="47111" y="60498"/>
                </a:lnTo>
                <a:lnTo>
                  <a:pt x="47111" y="59742"/>
                </a:lnTo>
                <a:lnTo>
                  <a:pt x="47111" y="9081"/>
                </a:lnTo>
                <a:lnTo>
                  <a:pt x="47111" y="8115"/>
                </a:lnTo>
                <a:cubicBezTo>
                  <a:pt x="47111" y="8115"/>
                  <a:pt x="45764" y="8309"/>
                  <a:pt x="45417" y="8309"/>
                </a:cubicBezTo>
                <a:cubicBezTo>
                  <a:pt x="45397" y="8309"/>
                  <a:pt x="45381" y="8309"/>
                  <a:pt x="45368" y="8305"/>
                </a:cubicBezTo>
                <a:lnTo>
                  <a:pt x="45348" y="8305"/>
                </a:lnTo>
                <a:cubicBezTo>
                  <a:pt x="45094" y="8305"/>
                  <a:pt x="44508" y="8738"/>
                  <a:pt x="44374" y="8782"/>
                </a:cubicBezTo>
                <a:cubicBezTo>
                  <a:pt x="44245" y="8826"/>
                  <a:pt x="43674" y="9331"/>
                  <a:pt x="43484" y="9331"/>
                </a:cubicBezTo>
                <a:lnTo>
                  <a:pt x="43465" y="9331"/>
                </a:lnTo>
                <a:cubicBezTo>
                  <a:pt x="43319" y="9287"/>
                  <a:pt x="42793" y="9057"/>
                  <a:pt x="42453" y="9057"/>
                </a:cubicBezTo>
                <a:cubicBezTo>
                  <a:pt x="42409" y="9057"/>
                  <a:pt x="42373" y="9061"/>
                  <a:pt x="42336" y="9068"/>
                </a:cubicBezTo>
                <a:cubicBezTo>
                  <a:pt x="42013" y="9141"/>
                  <a:pt x="41475" y="9785"/>
                  <a:pt x="41317" y="9785"/>
                </a:cubicBezTo>
                <a:cubicBezTo>
                  <a:pt x="41155" y="9785"/>
                  <a:pt x="39975" y="10807"/>
                  <a:pt x="39837" y="10880"/>
                </a:cubicBezTo>
                <a:cubicBezTo>
                  <a:pt x="39708" y="10949"/>
                  <a:pt x="39175" y="11309"/>
                  <a:pt x="39045" y="11309"/>
                </a:cubicBezTo>
                <a:lnTo>
                  <a:pt x="39033" y="11309"/>
                </a:lnTo>
                <a:cubicBezTo>
                  <a:pt x="38928" y="11285"/>
                  <a:pt x="38147" y="10735"/>
                  <a:pt x="38014" y="10690"/>
                </a:cubicBezTo>
                <a:cubicBezTo>
                  <a:pt x="37880" y="10641"/>
                  <a:pt x="37476" y="10213"/>
                  <a:pt x="37210" y="10213"/>
                </a:cubicBezTo>
                <a:cubicBezTo>
                  <a:pt x="37007" y="10213"/>
                  <a:pt x="36490" y="10253"/>
                  <a:pt x="36154" y="10253"/>
                </a:cubicBezTo>
                <a:cubicBezTo>
                  <a:pt x="36041" y="10253"/>
                  <a:pt x="35948" y="10249"/>
                  <a:pt x="35896" y="10238"/>
                </a:cubicBezTo>
                <a:cubicBezTo>
                  <a:pt x="35681" y="10189"/>
                  <a:pt x="35034" y="9570"/>
                  <a:pt x="34877" y="9473"/>
                </a:cubicBezTo>
                <a:cubicBezTo>
                  <a:pt x="34715" y="9376"/>
                  <a:pt x="34205" y="8709"/>
                  <a:pt x="33963" y="8616"/>
                </a:cubicBezTo>
                <a:cubicBezTo>
                  <a:pt x="33741" y="8527"/>
                  <a:pt x="33470" y="8277"/>
                  <a:pt x="33259" y="8277"/>
                </a:cubicBezTo>
                <a:cubicBezTo>
                  <a:pt x="33243" y="8277"/>
                  <a:pt x="33227" y="8277"/>
                  <a:pt x="33211" y="8281"/>
                </a:cubicBezTo>
                <a:cubicBezTo>
                  <a:pt x="32996" y="8329"/>
                  <a:pt x="31869" y="8495"/>
                  <a:pt x="31682" y="8495"/>
                </a:cubicBezTo>
                <a:cubicBezTo>
                  <a:pt x="31505" y="8495"/>
                  <a:pt x="30680" y="9029"/>
                  <a:pt x="30408" y="9029"/>
                </a:cubicBezTo>
                <a:cubicBezTo>
                  <a:pt x="30393" y="9029"/>
                  <a:pt x="30376" y="9025"/>
                  <a:pt x="30365" y="9020"/>
                </a:cubicBezTo>
                <a:cubicBezTo>
                  <a:pt x="30332" y="9008"/>
                  <a:pt x="30279" y="9004"/>
                  <a:pt x="30223" y="9004"/>
                </a:cubicBezTo>
                <a:cubicBezTo>
                  <a:pt x="30122" y="9004"/>
                  <a:pt x="29988" y="9020"/>
                  <a:pt x="29850" y="9033"/>
                </a:cubicBezTo>
                <a:cubicBezTo>
                  <a:pt x="29714" y="9049"/>
                  <a:pt x="29572" y="9061"/>
                  <a:pt x="29443" y="9061"/>
                </a:cubicBezTo>
                <a:cubicBezTo>
                  <a:pt x="29329" y="9061"/>
                  <a:pt x="29232" y="9049"/>
                  <a:pt x="29160" y="9020"/>
                </a:cubicBezTo>
                <a:cubicBezTo>
                  <a:pt x="28865" y="8903"/>
                  <a:pt x="28245" y="8475"/>
                  <a:pt x="27922" y="8329"/>
                </a:cubicBezTo>
                <a:cubicBezTo>
                  <a:pt x="27603" y="8187"/>
                  <a:pt x="27012" y="8066"/>
                  <a:pt x="26903" y="7900"/>
                </a:cubicBezTo>
                <a:cubicBezTo>
                  <a:pt x="26799" y="7734"/>
                  <a:pt x="26313" y="7399"/>
                  <a:pt x="26313" y="7136"/>
                </a:cubicBezTo>
                <a:cubicBezTo>
                  <a:pt x="26313" y="6877"/>
                  <a:pt x="25375" y="6614"/>
                  <a:pt x="25241" y="6517"/>
                </a:cubicBezTo>
                <a:cubicBezTo>
                  <a:pt x="25104" y="6424"/>
                  <a:pt x="24543" y="6211"/>
                  <a:pt x="24437" y="6114"/>
                </a:cubicBezTo>
                <a:cubicBezTo>
                  <a:pt x="24328" y="6017"/>
                  <a:pt x="23495" y="5495"/>
                  <a:pt x="23333" y="5373"/>
                </a:cubicBezTo>
                <a:cubicBezTo>
                  <a:pt x="23203" y="5276"/>
                  <a:pt x="22128" y="5082"/>
                  <a:pt x="21615" y="5082"/>
                </a:cubicBezTo>
                <a:cubicBezTo>
                  <a:pt x="21501" y="5082"/>
                  <a:pt x="21417" y="5090"/>
                  <a:pt x="21376" y="5110"/>
                </a:cubicBezTo>
                <a:cubicBezTo>
                  <a:pt x="21134" y="5232"/>
                  <a:pt x="20357" y="5802"/>
                  <a:pt x="20249" y="5851"/>
                </a:cubicBezTo>
                <a:cubicBezTo>
                  <a:pt x="20244" y="5851"/>
                  <a:pt x="20244" y="5855"/>
                  <a:pt x="20240" y="5855"/>
                </a:cubicBezTo>
                <a:cubicBezTo>
                  <a:pt x="20139" y="5855"/>
                  <a:pt x="20115" y="5082"/>
                  <a:pt x="20115" y="5082"/>
                </a:cubicBezTo>
                <a:cubicBezTo>
                  <a:pt x="20115" y="5082"/>
                  <a:pt x="19040" y="4614"/>
                  <a:pt x="18773" y="4444"/>
                </a:cubicBezTo>
                <a:cubicBezTo>
                  <a:pt x="18506" y="4278"/>
                  <a:pt x="17511" y="4254"/>
                  <a:pt x="17244" y="4063"/>
                </a:cubicBezTo>
                <a:cubicBezTo>
                  <a:pt x="16974" y="3873"/>
                  <a:pt x="16597" y="3348"/>
                  <a:pt x="16383" y="3206"/>
                </a:cubicBezTo>
                <a:cubicBezTo>
                  <a:pt x="16168" y="3065"/>
                  <a:pt x="14746" y="2778"/>
                  <a:pt x="14559" y="2729"/>
                </a:cubicBezTo>
                <a:cubicBezTo>
                  <a:pt x="14369" y="2681"/>
                  <a:pt x="14184" y="2300"/>
                  <a:pt x="13941" y="2159"/>
                </a:cubicBezTo>
                <a:cubicBezTo>
                  <a:pt x="13699" y="2014"/>
                  <a:pt x="13165" y="1609"/>
                  <a:pt x="12975" y="1468"/>
                </a:cubicBezTo>
                <a:cubicBezTo>
                  <a:pt x="12817" y="1346"/>
                  <a:pt x="12182" y="1104"/>
                  <a:pt x="11777" y="1104"/>
                </a:cubicBezTo>
                <a:cubicBezTo>
                  <a:pt x="11701" y="1104"/>
                  <a:pt x="11637" y="1116"/>
                  <a:pt x="11579" y="1132"/>
                </a:cubicBezTo>
                <a:cubicBezTo>
                  <a:pt x="11527" y="1152"/>
                  <a:pt x="11458" y="1160"/>
                  <a:pt x="11385" y="1160"/>
                </a:cubicBezTo>
                <a:cubicBezTo>
                  <a:pt x="10993" y="1160"/>
                  <a:pt x="10399" y="922"/>
                  <a:pt x="10266" y="820"/>
                </a:cubicBezTo>
                <a:cubicBezTo>
                  <a:pt x="10104" y="704"/>
                  <a:pt x="9647" y="348"/>
                  <a:pt x="9405" y="251"/>
                </a:cubicBezTo>
                <a:cubicBezTo>
                  <a:pt x="9211" y="174"/>
                  <a:pt x="8980" y="64"/>
                  <a:pt x="8640" y="64"/>
                </a:cubicBezTo>
                <a:cubicBezTo>
                  <a:pt x="8564" y="64"/>
                  <a:pt x="8478" y="68"/>
                  <a:pt x="8386" y="85"/>
                </a:cubicBezTo>
                <a:cubicBezTo>
                  <a:pt x="8172" y="117"/>
                  <a:pt x="7815" y="129"/>
                  <a:pt x="7459" y="129"/>
                </a:cubicBezTo>
                <a:cubicBezTo>
                  <a:pt x="7007" y="129"/>
                  <a:pt x="6554" y="105"/>
                  <a:pt x="6372" y="64"/>
                </a:cubicBezTo>
                <a:cubicBezTo>
                  <a:pt x="6307" y="49"/>
                  <a:pt x="6222" y="44"/>
                  <a:pt x="6125" y="44"/>
                </a:cubicBezTo>
                <a:cubicBezTo>
                  <a:pt x="5737" y="44"/>
                  <a:pt x="5171" y="141"/>
                  <a:pt x="4977" y="178"/>
                </a:cubicBezTo>
                <a:cubicBezTo>
                  <a:pt x="4767" y="223"/>
                  <a:pt x="4378" y="461"/>
                  <a:pt x="4100" y="461"/>
                </a:cubicBezTo>
                <a:cubicBezTo>
                  <a:pt x="4059" y="461"/>
                  <a:pt x="4019" y="453"/>
                  <a:pt x="3986" y="441"/>
                </a:cubicBezTo>
                <a:cubicBezTo>
                  <a:pt x="3716" y="348"/>
                  <a:pt x="3368" y="299"/>
                  <a:pt x="3101" y="251"/>
                </a:cubicBezTo>
                <a:cubicBezTo>
                  <a:pt x="2883" y="214"/>
                  <a:pt x="2426" y="0"/>
                  <a:pt x="21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-3278870">
            <a:off x="7630221" y="4070612"/>
            <a:ext cx="2924071" cy="2921913"/>
          </a:xfrm>
          <a:custGeom>
            <a:avLst/>
            <a:gdLst/>
            <a:ahLst/>
            <a:cxnLst/>
            <a:rect l="l" t="t" r="r" b="b"/>
            <a:pathLst>
              <a:path w="85958" h="39328" extrusionOk="0">
                <a:moveTo>
                  <a:pt x="39118" y="1"/>
                </a:moveTo>
                <a:cubicBezTo>
                  <a:pt x="38917" y="1"/>
                  <a:pt x="38789" y="88"/>
                  <a:pt x="38563" y="451"/>
                </a:cubicBezTo>
                <a:cubicBezTo>
                  <a:pt x="38491" y="564"/>
                  <a:pt x="38424" y="605"/>
                  <a:pt x="38355" y="605"/>
                </a:cubicBezTo>
                <a:cubicBezTo>
                  <a:pt x="38172" y="605"/>
                  <a:pt x="37980" y="317"/>
                  <a:pt x="37678" y="317"/>
                </a:cubicBezTo>
                <a:cubicBezTo>
                  <a:pt x="37262" y="317"/>
                  <a:pt x="36587" y="216"/>
                  <a:pt x="36404" y="164"/>
                </a:cubicBezTo>
                <a:cubicBezTo>
                  <a:pt x="36392" y="160"/>
                  <a:pt x="36378" y="159"/>
                  <a:pt x="36363" y="159"/>
                </a:cubicBezTo>
                <a:cubicBezTo>
                  <a:pt x="36151" y="159"/>
                  <a:pt x="35666" y="475"/>
                  <a:pt x="35523" y="475"/>
                </a:cubicBezTo>
                <a:cubicBezTo>
                  <a:pt x="35366" y="475"/>
                  <a:pt x="34403" y="1021"/>
                  <a:pt x="33987" y="1127"/>
                </a:cubicBezTo>
                <a:cubicBezTo>
                  <a:pt x="33965" y="1132"/>
                  <a:pt x="33944" y="1134"/>
                  <a:pt x="33923" y="1134"/>
                </a:cubicBezTo>
                <a:cubicBezTo>
                  <a:pt x="33545" y="1134"/>
                  <a:pt x="33279" y="317"/>
                  <a:pt x="33129" y="317"/>
                </a:cubicBezTo>
                <a:cubicBezTo>
                  <a:pt x="33027" y="317"/>
                  <a:pt x="32738" y="306"/>
                  <a:pt x="32457" y="306"/>
                </a:cubicBezTo>
                <a:cubicBezTo>
                  <a:pt x="32316" y="306"/>
                  <a:pt x="32178" y="309"/>
                  <a:pt x="32067" y="317"/>
                </a:cubicBezTo>
                <a:cubicBezTo>
                  <a:pt x="31727" y="345"/>
                  <a:pt x="31363" y="604"/>
                  <a:pt x="30999" y="633"/>
                </a:cubicBezTo>
                <a:cubicBezTo>
                  <a:pt x="30635" y="657"/>
                  <a:pt x="30635" y="1256"/>
                  <a:pt x="30453" y="1332"/>
                </a:cubicBezTo>
                <a:cubicBezTo>
                  <a:pt x="30396" y="1356"/>
                  <a:pt x="30295" y="1363"/>
                  <a:pt x="30174" y="1363"/>
                </a:cubicBezTo>
                <a:cubicBezTo>
                  <a:pt x="30033" y="1363"/>
                  <a:pt x="29865" y="1354"/>
                  <a:pt x="29710" y="1354"/>
                </a:cubicBezTo>
                <a:cubicBezTo>
                  <a:pt x="29578" y="1354"/>
                  <a:pt x="29454" y="1360"/>
                  <a:pt x="29365" y="1385"/>
                </a:cubicBezTo>
                <a:cubicBezTo>
                  <a:pt x="29240" y="1418"/>
                  <a:pt x="28918" y="1437"/>
                  <a:pt x="28559" y="1437"/>
                </a:cubicBezTo>
                <a:cubicBezTo>
                  <a:pt x="28092" y="1437"/>
                  <a:pt x="27561" y="1405"/>
                  <a:pt x="27312" y="1332"/>
                </a:cubicBezTo>
                <a:cubicBezTo>
                  <a:pt x="27165" y="1289"/>
                  <a:pt x="27067" y="1275"/>
                  <a:pt x="26987" y="1275"/>
                </a:cubicBezTo>
                <a:cubicBezTo>
                  <a:pt x="26827" y="1275"/>
                  <a:pt x="26740" y="1332"/>
                  <a:pt x="26478" y="1332"/>
                </a:cubicBezTo>
                <a:cubicBezTo>
                  <a:pt x="26090" y="1332"/>
                  <a:pt x="25205" y="1931"/>
                  <a:pt x="24922" y="2008"/>
                </a:cubicBezTo>
                <a:cubicBezTo>
                  <a:pt x="24897" y="2014"/>
                  <a:pt x="24870" y="2017"/>
                  <a:pt x="24841" y="2017"/>
                </a:cubicBezTo>
                <a:cubicBezTo>
                  <a:pt x="24524" y="2017"/>
                  <a:pt x="23948" y="1672"/>
                  <a:pt x="23830" y="1672"/>
                </a:cubicBezTo>
                <a:cubicBezTo>
                  <a:pt x="23697" y="1672"/>
                  <a:pt x="22581" y="2137"/>
                  <a:pt x="22322" y="2347"/>
                </a:cubicBezTo>
                <a:cubicBezTo>
                  <a:pt x="22063" y="2553"/>
                  <a:pt x="21154" y="2764"/>
                  <a:pt x="20842" y="2812"/>
                </a:cubicBezTo>
                <a:cubicBezTo>
                  <a:pt x="20821" y="2816"/>
                  <a:pt x="20799" y="2817"/>
                  <a:pt x="20776" y="2817"/>
                </a:cubicBezTo>
                <a:cubicBezTo>
                  <a:pt x="20452" y="2817"/>
                  <a:pt x="19943" y="2501"/>
                  <a:pt x="19751" y="2501"/>
                </a:cubicBezTo>
                <a:cubicBezTo>
                  <a:pt x="19540" y="2501"/>
                  <a:pt x="18554" y="2631"/>
                  <a:pt x="18295" y="2840"/>
                </a:cubicBezTo>
                <a:cubicBezTo>
                  <a:pt x="18201" y="2915"/>
                  <a:pt x="18106" y="2942"/>
                  <a:pt x="18010" y="2942"/>
                </a:cubicBezTo>
                <a:cubicBezTo>
                  <a:pt x="17839" y="2942"/>
                  <a:pt x="17661" y="2855"/>
                  <a:pt x="17463" y="2788"/>
                </a:cubicBezTo>
                <a:cubicBezTo>
                  <a:pt x="17151" y="2683"/>
                  <a:pt x="16035" y="2295"/>
                  <a:pt x="15772" y="2165"/>
                </a:cubicBezTo>
                <a:cubicBezTo>
                  <a:pt x="15556" y="2057"/>
                  <a:pt x="14071" y="1913"/>
                  <a:pt x="13512" y="1913"/>
                </a:cubicBezTo>
                <a:cubicBezTo>
                  <a:pt x="13401" y="1913"/>
                  <a:pt x="13327" y="1918"/>
                  <a:pt x="13306" y="1931"/>
                </a:cubicBezTo>
                <a:cubicBezTo>
                  <a:pt x="13289" y="1941"/>
                  <a:pt x="13265" y="1945"/>
                  <a:pt x="13234" y="1945"/>
                </a:cubicBezTo>
                <a:cubicBezTo>
                  <a:pt x="13019" y="1945"/>
                  <a:pt x="12481" y="1739"/>
                  <a:pt x="12004" y="1672"/>
                </a:cubicBezTo>
                <a:cubicBezTo>
                  <a:pt x="11763" y="1636"/>
                  <a:pt x="11603" y="1616"/>
                  <a:pt x="11460" y="1616"/>
                </a:cubicBezTo>
                <a:cubicBezTo>
                  <a:pt x="11279" y="1616"/>
                  <a:pt x="11124" y="1648"/>
                  <a:pt x="10864" y="1720"/>
                </a:cubicBezTo>
                <a:cubicBezTo>
                  <a:pt x="10395" y="1854"/>
                  <a:pt x="8758" y="1801"/>
                  <a:pt x="8470" y="1854"/>
                </a:cubicBezTo>
                <a:cubicBezTo>
                  <a:pt x="8446" y="1859"/>
                  <a:pt x="8408" y="1860"/>
                  <a:pt x="8358" y="1860"/>
                </a:cubicBezTo>
                <a:cubicBezTo>
                  <a:pt x="7939" y="1860"/>
                  <a:pt x="6711" y="1723"/>
                  <a:pt x="6087" y="1723"/>
                </a:cubicBezTo>
                <a:cubicBezTo>
                  <a:pt x="5944" y="1723"/>
                  <a:pt x="5832" y="1731"/>
                  <a:pt x="5770" y="1749"/>
                </a:cubicBezTo>
                <a:cubicBezTo>
                  <a:pt x="5718" y="1764"/>
                  <a:pt x="5667" y="1770"/>
                  <a:pt x="5617" y="1770"/>
                </a:cubicBezTo>
                <a:cubicBezTo>
                  <a:pt x="5318" y="1770"/>
                  <a:pt x="5057" y="1535"/>
                  <a:pt x="4835" y="1515"/>
                </a:cubicBezTo>
                <a:cubicBezTo>
                  <a:pt x="4572" y="1490"/>
                  <a:pt x="4027" y="1280"/>
                  <a:pt x="3716" y="1280"/>
                </a:cubicBezTo>
                <a:cubicBezTo>
                  <a:pt x="3458" y="1280"/>
                  <a:pt x="2916" y="837"/>
                  <a:pt x="2560" y="837"/>
                </a:cubicBezTo>
                <a:cubicBezTo>
                  <a:pt x="2485" y="837"/>
                  <a:pt x="2419" y="857"/>
                  <a:pt x="2365" y="903"/>
                </a:cubicBezTo>
                <a:cubicBezTo>
                  <a:pt x="2053" y="1179"/>
                  <a:pt x="0" y="1591"/>
                  <a:pt x="0" y="1591"/>
                </a:cubicBezTo>
                <a:lnTo>
                  <a:pt x="0" y="2242"/>
                </a:lnTo>
                <a:lnTo>
                  <a:pt x="0" y="17311"/>
                </a:lnTo>
                <a:lnTo>
                  <a:pt x="0" y="19106"/>
                </a:lnTo>
                <a:lnTo>
                  <a:pt x="364" y="21079"/>
                </a:lnTo>
                <a:cubicBezTo>
                  <a:pt x="364" y="21079"/>
                  <a:pt x="1039" y="21419"/>
                  <a:pt x="1092" y="21524"/>
                </a:cubicBezTo>
                <a:cubicBezTo>
                  <a:pt x="1144" y="21625"/>
                  <a:pt x="1689" y="22846"/>
                  <a:pt x="1585" y="23158"/>
                </a:cubicBezTo>
                <a:cubicBezTo>
                  <a:pt x="1484" y="23473"/>
                  <a:pt x="1896" y="24746"/>
                  <a:pt x="1949" y="24823"/>
                </a:cubicBezTo>
                <a:cubicBezTo>
                  <a:pt x="1995" y="24891"/>
                  <a:pt x="2762" y="25120"/>
                  <a:pt x="3162" y="25120"/>
                </a:cubicBezTo>
                <a:cubicBezTo>
                  <a:pt x="3217" y="25120"/>
                  <a:pt x="3265" y="25116"/>
                  <a:pt x="3303" y="25106"/>
                </a:cubicBezTo>
                <a:cubicBezTo>
                  <a:pt x="3354" y="25094"/>
                  <a:pt x="3406" y="25088"/>
                  <a:pt x="3459" y="25088"/>
                </a:cubicBezTo>
                <a:cubicBezTo>
                  <a:pt x="3729" y="25088"/>
                  <a:pt x="4012" y="25237"/>
                  <a:pt x="4184" y="25369"/>
                </a:cubicBezTo>
                <a:cubicBezTo>
                  <a:pt x="4391" y="25522"/>
                  <a:pt x="4572" y="25886"/>
                  <a:pt x="5018" y="26069"/>
                </a:cubicBezTo>
                <a:cubicBezTo>
                  <a:pt x="5365" y="26212"/>
                  <a:pt x="6101" y="26227"/>
                  <a:pt x="6461" y="26227"/>
                </a:cubicBezTo>
                <a:cubicBezTo>
                  <a:pt x="6557" y="26227"/>
                  <a:pt x="6627" y="26226"/>
                  <a:pt x="6655" y="26226"/>
                </a:cubicBezTo>
                <a:cubicBezTo>
                  <a:pt x="6784" y="26226"/>
                  <a:pt x="7354" y="25968"/>
                  <a:pt x="7560" y="25834"/>
                </a:cubicBezTo>
                <a:cubicBezTo>
                  <a:pt x="7771" y="25705"/>
                  <a:pt x="8187" y="24770"/>
                  <a:pt x="8369" y="24641"/>
                </a:cubicBezTo>
                <a:cubicBezTo>
                  <a:pt x="8551" y="24512"/>
                  <a:pt x="9045" y="24459"/>
                  <a:pt x="9226" y="24330"/>
                </a:cubicBezTo>
                <a:cubicBezTo>
                  <a:pt x="9409" y="24201"/>
                  <a:pt x="9743" y="24148"/>
                  <a:pt x="10031" y="24067"/>
                </a:cubicBezTo>
                <a:cubicBezTo>
                  <a:pt x="10054" y="24061"/>
                  <a:pt x="10078" y="24058"/>
                  <a:pt x="10103" y="24058"/>
                </a:cubicBezTo>
                <a:cubicBezTo>
                  <a:pt x="10396" y="24058"/>
                  <a:pt x="10840" y="24435"/>
                  <a:pt x="11175" y="24483"/>
                </a:cubicBezTo>
                <a:cubicBezTo>
                  <a:pt x="11507" y="24532"/>
                  <a:pt x="11816" y="25123"/>
                  <a:pt x="11988" y="25123"/>
                </a:cubicBezTo>
                <a:cubicBezTo>
                  <a:pt x="12004" y="25123"/>
                  <a:pt x="12019" y="25118"/>
                  <a:pt x="12033" y="25106"/>
                </a:cubicBezTo>
                <a:cubicBezTo>
                  <a:pt x="12186" y="24977"/>
                  <a:pt x="12550" y="24666"/>
                  <a:pt x="12760" y="24666"/>
                </a:cubicBezTo>
                <a:cubicBezTo>
                  <a:pt x="12966" y="24666"/>
                  <a:pt x="13382" y="24823"/>
                  <a:pt x="13641" y="25082"/>
                </a:cubicBezTo>
                <a:cubicBezTo>
                  <a:pt x="13904" y="25341"/>
                  <a:pt x="14317" y="26044"/>
                  <a:pt x="14632" y="26044"/>
                </a:cubicBezTo>
                <a:cubicBezTo>
                  <a:pt x="14938" y="26044"/>
                  <a:pt x="15244" y="26797"/>
                  <a:pt x="15377" y="26797"/>
                </a:cubicBezTo>
                <a:cubicBezTo>
                  <a:pt x="15380" y="26797"/>
                  <a:pt x="15382" y="26797"/>
                  <a:pt x="15384" y="26797"/>
                </a:cubicBezTo>
                <a:cubicBezTo>
                  <a:pt x="15390" y="26795"/>
                  <a:pt x="15396" y="26795"/>
                  <a:pt x="15402" y="26795"/>
                </a:cubicBezTo>
                <a:cubicBezTo>
                  <a:pt x="15529" y="26795"/>
                  <a:pt x="15698" y="27040"/>
                  <a:pt x="15748" y="27237"/>
                </a:cubicBezTo>
                <a:cubicBezTo>
                  <a:pt x="15800" y="27448"/>
                  <a:pt x="15901" y="27965"/>
                  <a:pt x="16051" y="28146"/>
                </a:cubicBezTo>
                <a:cubicBezTo>
                  <a:pt x="16201" y="28329"/>
                  <a:pt x="16241" y="29368"/>
                  <a:pt x="16265" y="29392"/>
                </a:cubicBezTo>
                <a:cubicBezTo>
                  <a:pt x="16293" y="29417"/>
                  <a:pt x="15877" y="30904"/>
                  <a:pt x="16136" y="30928"/>
                </a:cubicBezTo>
                <a:cubicBezTo>
                  <a:pt x="16399" y="30953"/>
                  <a:pt x="17204" y="31733"/>
                  <a:pt x="17256" y="31814"/>
                </a:cubicBezTo>
                <a:cubicBezTo>
                  <a:pt x="17308" y="31891"/>
                  <a:pt x="18032" y="32307"/>
                  <a:pt x="18348" y="32360"/>
                </a:cubicBezTo>
                <a:cubicBezTo>
                  <a:pt x="18359" y="32361"/>
                  <a:pt x="18371" y="32362"/>
                  <a:pt x="18384" y="32362"/>
                </a:cubicBezTo>
                <a:cubicBezTo>
                  <a:pt x="18680" y="32362"/>
                  <a:pt x="19150" y="31856"/>
                  <a:pt x="19351" y="31856"/>
                </a:cubicBezTo>
                <a:cubicBezTo>
                  <a:pt x="19364" y="31856"/>
                  <a:pt x="19376" y="31858"/>
                  <a:pt x="19387" y="31863"/>
                </a:cubicBezTo>
                <a:cubicBezTo>
                  <a:pt x="19568" y="31943"/>
                  <a:pt x="20398" y="32513"/>
                  <a:pt x="20555" y="32591"/>
                </a:cubicBezTo>
                <a:cubicBezTo>
                  <a:pt x="20709" y="32671"/>
                  <a:pt x="20919" y="33164"/>
                  <a:pt x="21102" y="33241"/>
                </a:cubicBezTo>
                <a:cubicBezTo>
                  <a:pt x="21283" y="33318"/>
                  <a:pt x="21699" y="33447"/>
                  <a:pt x="22270" y="33500"/>
                </a:cubicBezTo>
                <a:cubicBezTo>
                  <a:pt x="22839" y="33552"/>
                  <a:pt x="23567" y="33968"/>
                  <a:pt x="23697" y="33993"/>
                </a:cubicBezTo>
                <a:cubicBezTo>
                  <a:pt x="23700" y="33993"/>
                  <a:pt x="23703" y="33994"/>
                  <a:pt x="23706" y="33994"/>
                </a:cubicBezTo>
                <a:cubicBezTo>
                  <a:pt x="23848" y="33994"/>
                  <a:pt x="24252" y="33344"/>
                  <a:pt x="24711" y="33216"/>
                </a:cubicBezTo>
                <a:cubicBezTo>
                  <a:pt x="24762" y="33202"/>
                  <a:pt x="24810" y="33196"/>
                  <a:pt x="24855" y="33196"/>
                </a:cubicBezTo>
                <a:cubicBezTo>
                  <a:pt x="25233" y="33196"/>
                  <a:pt x="25457" y="33640"/>
                  <a:pt x="25803" y="33735"/>
                </a:cubicBezTo>
                <a:cubicBezTo>
                  <a:pt x="26191" y="33839"/>
                  <a:pt x="26972" y="34175"/>
                  <a:pt x="27154" y="34175"/>
                </a:cubicBezTo>
                <a:cubicBezTo>
                  <a:pt x="27336" y="34175"/>
                  <a:pt x="27647" y="33682"/>
                  <a:pt x="27986" y="33658"/>
                </a:cubicBezTo>
                <a:cubicBezTo>
                  <a:pt x="28002" y="33657"/>
                  <a:pt x="28018" y="33656"/>
                  <a:pt x="28034" y="33656"/>
                </a:cubicBezTo>
                <a:cubicBezTo>
                  <a:pt x="28349" y="33656"/>
                  <a:pt x="28621" y="33920"/>
                  <a:pt x="28844" y="33993"/>
                </a:cubicBezTo>
                <a:cubicBezTo>
                  <a:pt x="29078" y="34074"/>
                  <a:pt x="29519" y="34931"/>
                  <a:pt x="29649" y="35032"/>
                </a:cubicBezTo>
                <a:cubicBezTo>
                  <a:pt x="29778" y="35138"/>
                  <a:pt x="29701" y="36099"/>
                  <a:pt x="29988" y="36387"/>
                </a:cubicBezTo>
                <a:cubicBezTo>
                  <a:pt x="30271" y="36670"/>
                  <a:pt x="31727" y="37034"/>
                  <a:pt x="32038" y="37215"/>
                </a:cubicBezTo>
                <a:cubicBezTo>
                  <a:pt x="32353" y="37398"/>
                  <a:pt x="32455" y="37321"/>
                  <a:pt x="32664" y="37450"/>
                </a:cubicBezTo>
                <a:cubicBezTo>
                  <a:pt x="32871" y="37579"/>
                  <a:pt x="33081" y="37632"/>
                  <a:pt x="33287" y="37762"/>
                </a:cubicBezTo>
                <a:cubicBezTo>
                  <a:pt x="33341" y="37795"/>
                  <a:pt x="33421" y="37808"/>
                  <a:pt x="33513" y="37808"/>
                </a:cubicBezTo>
                <a:cubicBezTo>
                  <a:pt x="33773" y="37808"/>
                  <a:pt x="34136" y="37709"/>
                  <a:pt x="34327" y="37709"/>
                </a:cubicBezTo>
                <a:cubicBezTo>
                  <a:pt x="34408" y="37709"/>
                  <a:pt x="34480" y="37707"/>
                  <a:pt x="34550" y="37707"/>
                </a:cubicBezTo>
                <a:cubicBezTo>
                  <a:pt x="34703" y="37707"/>
                  <a:pt x="34849" y="37718"/>
                  <a:pt x="35079" y="37790"/>
                </a:cubicBezTo>
                <a:cubicBezTo>
                  <a:pt x="35418" y="37891"/>
                  <a:pt x="35652" y="38801"/>
                  <a:pt x="35806" y="38958"/>
                </a:cubicBezTo>
                <a:cubicBezTo>
                  <a:pt x="35814" y="38966"/>
                  <a:pt x="35825" y="38969"/>
                  <a:pt x="35838" y="38969"/>
                </a:cubicBezTo>
                <a:cubicBezTo>
                  <a:pt x="36083" y="38969"/>
                  <a:pt x="37189" y="37658"/>
                  <a:pt x="37262" y="37607"/>
                </a:cubicBezTo>
                <a:cubicBezTo>
                  <a:pt x="37266" y="37605"/>
                  <a:pt x="37270" y="37604"/>
                  <a:pt x="37275" y="37604"/>
                </a:cubicBezTo>
                <a:cubicBezTo>
                  <a:pt x="37367" y="37604"/>
                  <a:pt x="37608" y="38087"/>
                  <a:pt x="37731" y="38359"/>
                </a:cubicBezTo>
                <a:cubicBezTo>
                  <a:pt x="37825" y="38570"/>
                  <a:pt x="38241" y="38598"/>
                  <a:pt x="38529" y="38598"/>
                </a:cubicBezTo>
                <a:cubicBezTo>
                  <a:pt x="38633" y="38598"/>
                  <a:pt x="38721" y="38594"/>
                  <a:pt x="38770" y="38594"/>
                </a:cubicBezTo>
                <a:cubicBezTo>
                  <a:pt x="38951" y="38594"/>
                  <a:pt x="39757" y="38518"/>
                  <a:pt x="39862" y="38465"/>
                </a:cubicBezTo>
                <a:cubicBezTo>
                  <a:pt x="39894" y="38449"/>
                  <a:pt x="39975" y="38440"/>
                  <a:pt x="40082" y="38440"/>
                </a:cubicBezTo>
                <a:cubicBezTo>
                  <a:pt x="40325" y="38440"/>
                  <a:pt x="40701" y="38485"/>
                  <a:pt x="40953" y="38594"/>
                </a:cubicBezTo>
                <a:cubicBezTo>
                  <a:pt x="41248" y="38722"/>
                  <a:pt x="41439" y="38916"/>
                  <a:pt x="41639" y="38916"/>
                </a:cubicBezTo>
                <a:cubicBezTo>
                  <a:pt x="41686" y="38916"/>
                  <a:pt x="41733" y="38906"/>
                  <a:pt x="41782" y="38881"/>
                </a:cubicBezTo>
                <a:cubicBezTo>
                  <a:pt x="42009" y="38770"/>
                  <a:pt x="42585" y="38636"/>
                  <a:pt x="42869" y="38636"/>
                </a:cubicBezTo>
                <a:cubicBezTo>
                  <a:pt x="42913" y="38636"/>
                  <a:pt x="42951" y="38640"/>
                  <a:pt x="42978" y="38647"/>
                </a:cubicBezTo>
                <a:cubicBezTo>
                  <a:pt x="43189" y="38699"/>
                  <a:pt x="43630" y="38881"/>
                  <a:pt x="43836" y="38982"/>
                </a:cubicBezTo>
                <a:cubicBezTo>
                  <a:pt x="44046" y="39087"/>
                  <a:pt x="44669" y="39141"/>
                  <a:pt x="45005" y="39294"/>
                </a:cubicBezTo>
                <a:cubicBezTo>
                  <a:pt x="45054" y="39317"/>
                  <a:pt x="45098" y="39327"/>
                  <a:pt x="45137" y="39327"/>
                </a:cubicBezTo>
                <a:cubicBezTo>
                  <a:pt x="45361" y="39327"/>
                  <a:pt x="45416" y="38984"/>
                  <a:pt x="45526" y="38829"/>
                </a:cubicBezTo>
                <a:cubicBezTo>
                  <a:pt x="45656" y="38647"/>
                  <a:pt x="46953" y="38025"/>
                  <a:pt x="46981" y="37891"/>
                </a:cubicBezTo>
                <a:cubicBezTo>
                  <a:pt x="47005" y="37762"/>
                  <a:pt x="47681" y="37398"/>
                  <a:pt x="47709" y="37191"/>
                </a:cubicBezTo>
                <a:cubicBezTo>
                  <a:pt x="47733" y="36981"/>
                  <a:pt x="48020" y="37010"/>
                  <a:pt x="48203" y="36933"/>
                </a:cubicBezTo>
                <a:cubicBezTo>
                  <a:pt x="48384" y="36851"/>
                  <a:pt x="48931" y="36411"/>
                  <a:pt x="49189" y="36411"/>
                </a:cubicBezTo>
                <a:cubicBezTo>
                  <a:pt x="49448" y="36411"/>
                  <a:pt x="50644" y="36803"/>
                  <a:pt x="50827" y="36803"/>
                </a:cubicBezTo>
                <a:cubicBezTo>
                  <a:pt x="51008" y="36803"/>
                  <a:pt x="51372" y="36358"/>
                  <a:pt x="51425" y="36176"/>
                </a:cubicBezTo>
                <a:cubicBezTo>
                  <a:pt x="51476" y="36002"/>
                  <a:pt x="52241" y="35421"/>
                  <a:pt x="52463" y="35421"/>
                </a:cubicBezTo>
                <a:cubicBezTo>
                  <a:pt x="52472" y="35421"/>
                  <a:pt x="52481" y="35422"/>
                  <a:pt x="52488" y="35424"/>
                </a:cubicBezTo>
                <a:cubicBezTo>
                  <a:pt x="52615" y="35461"/>
                  <a:pt x="53122" y="35510"/>
                  <a:pt x="53460" y="35510"/>
                </a:cubicBezTo>
                <a:cubicBezTo>
                  <a:pt x="53607" y="35510"/>
                  <a:pt x="53723" y="35501"/>
                  <a:pt x="53762" y="35477"/>
                </a:cubicBezTo>
                <a:cubicBezTo>
                  <a:pt x="53891" y="35396"/>
                  <a:pt x="54437" y="35166"/>
                  <a:pt x="54518" y="35032"/>
                </a:cubicBezTo>
                <a:cubicBezTo>
                  <a:pt x="54595" y="34903"/>
                  <a:pt x="55165" y="34721"/>
                  <a:pt x="55477" y="34696"/>
                </a:cubicBezTo>
                <a:cubicBezTo>
                  <a:pt x="55494" y="34695"/>
                  <a:pt x="55513" y="34694"/>
                  <a:pt x="55535" y="34694"/>
                </a:cubicBezTo>
                <a:cubicBezTo>
                  <a:pt x="55852" y="34694"/>
                  <a:pt x="56578" y="34835"/>
                  <a:pt x="56813" y="34835"/>
                </a:cubicBezTo>
                <a:cubicBezTo>
                  <a:pt x="56845" y="34835"/>
                  <a:pt x="56867" y="34832"/>
                  <a:pt x="56879" y="34826"/>
                </a:cubicBezTo>
                <a:cubicBezTo>
                  <a:pt x="56985" y="34774"/>
                  <a:pt x="56960" y="34127"/>
                  <a:pt x="57037" y="34099"/>
                </a:cubicBezTo>
                <a:cubicBezTo>
                  <a:pt x="57114" y="34074"/>
                  <a:pt x="57841" y="33968"/>
                  <a:pt x="58258" y="33864"/>
                </a:cubicBezTo>
                <a:cubicBezTo>
                  <a:pt x="58674" y="33763"/>
                  <a:pt x="59192" y="33682"/>
                  <a:pt x="59479" y="33552"/>
                </a:cubicBezTo>
                <a:cubicBezTo>
                  <a:pt x="59766" y="33423"/>
                  <a:pt x="60336" y="32877"/>
                  <a:pt x="60441" y="32748"/>
                </a:cubicBezTo>
                <a:cubicBezTo>
                  <a:pt x="60547" y="32619"/>
                  <a:pt x="60959" y="32227"/>
                  <a:pt x="61064" y="32149"/>
                </a:cubicBezTo>
                <a:cubicBezTo>
                  <a:pt x="61169" y="32072"/>
                  <a:pt x="61897" y="31632"/>
                  <a:pt x="62079" y="31632"/>
                </a:cubicBezTo>
                <a:cubicBezTo>
                  <a:pt x="62260" y="31632"/>
                  <a:pt x="63041" y="32255"/>
                  <a:pt x="63171" y="32408"/>
                </a:cubicBezTo>
                <a:cubicBezTo>
                  <a:pt x="63198" y="32442"/>
                  <a:pt x="63236" y="32455"/>
                  <a:pt x="63280" y="32455"/>
                </a:cubicBezTo>
                <a:cubicBezTo>
                  <a:pt x="63444" y="32455"/>
                  <a:pt x="63696" y="32268"/>
                  <a:pt x="63817" y="32227"/>
                </a:cubicBezTo>
                <a:cubicBezTo>
                  <a:pt x="63949" y="32186"/>
                  <a:pt x="64098" y="31996"/>
                  <a:pt x="64387" y="31996"/>
                </a:cubicBezTo>
                <a:cubicBezTo>
                  <a:pt x="64444" y="31996"/>
                  <a:pt x="64506" y="32003"/>
                  <a:pt x="64574" y="32020"/>
                </a:cubicBezTo>
                <a:cubicBezTo>
                  <a:pt x="64990" y="32125"/>
                  <a:pt x="66211" y="32331"/>
                  <a:pt x="66442" y="32578"/>
                </a:cubicBezTo>
                <a:cubicBezTo>
                  <a:pt x="66527" y="32666"/>
                  <a:pt x="66591" y="32695"/>
                  <a:pt x="66647" y="32695"/>
                </a:cubicBezTo>
                <a:cubicBezTo>
                  <a:pt x="66744" y="32695"/>
                  <a:pt x="66813" y="32604"/>
                  <a:pt x="66910" y="32578"/>
                </a:cubicBezTo>
                <a:cubicBezTo>
                  <a:pt x="67054" y="32541"/>
                  <a:pt x="67631" y="32193"/>
                  <a:pt x="67967" y="32193"/>
                </a:cubicBezTo>
                <a:cubicBezTo>
                  <a:pt x="67998" y="32193"/>
                  <a:pt x="68028" y="32196"/>
                  <a:pt x="68054" y="32202"/>
                </a:cubicBezTo>
                <a:cubicBezTo>
                  <a:pt x="68079" y="32209"/>
                  <a:pt x="68105" y="32211"/>
                  <a:pt x="68132" y="32211"/>
                </a:cubicBezTo>
                <a:cubicBezTo>
                  <a:pt x="68443" y="32211"/>
                  <a:pt x="68876" y="31832"/>
                  <a:pt x="69069" y="31761"/>
                </a:cubicBezTo>
                <a:cubicBezTo>
                  <a:pt x="69275" y="31680"/>
                  <a:pt x="69663" y="30928"/>
                  <a:pt x="69822" y="30904"/>
                </a:cubicBezTo>
                <a:cubicBezTo>
                  <a:pt x="69841" y="30901"/>
                  <a:pt x="69872" y="30899"/>
                  <a:pt x="69911" y="30899"/>
                </a:cubicBezTo>
                <a:cubicBezTo>
                  <a:pt x="70074" y="30899"/>
                  <a:pt x="70384" y="30924"/>
                  <a:pt x="70650" y="30924"/>
                </a:cubicBezTo>
                <a:cubicBezTo>
                  <a:pt x="70828" y="30924"/>
                  <a:pt x="70986" y="30913"/>
                  <a:pt x="71067" y="30876"/>
                </a:cubicBezTo>
                <a:cubicBezTo>
                  <a:pt x="71301" y="30775"/>
                  <a:pt x="71641" y="30253"/>
                  <a:pt x="71822" y="30019"/>
                </a:cubicBezTo>
                <a:cubicBezTo>
                  <a:pt x="72005" y="29784"/>
                  <a:pt x="72628" y="29525"/>
                  <a:pt x="72938" y="29420"/>
                </a:cubicBezTo>
                <a:cubicBezTo>
                  <a:pt x="72999" y="29401"/>
                  <a:pt x="73064" y="29393"/>
                  <a:pt x="73131" y="29393"/>
                </a:cubicBezTo>
                <a:cubicBezTo>
                  <a:pt x="73408" y="29393"/>
                  <a:pt x="73727" y="29530"/>
                  <a:pt x="73978" y="29549"/>
                </a:cubicBezTo>
                <a:cubicBezTo>
                  <a:pt x="74289" y="29578"/>
                  <a:pt x="75563" y="29995"/>
                  <a:pt x="75720" y="30019"/>
                </a:cubicBezTo>
                <a:cubicBezTo>
                  <a:pt x="75874" y="30047"/>
                  <a:pt x="76137" y="30305"/>
                  <a:pt x="76368" y="30395"/>
                </a:cubicBezTo>
                <a:cubicBezTo>
                  <a:pt x="76498" y="30444"/>
                  <a:pt x="76581" y="30475"/>
                  <a:pt x="76651" y="30475"/>
                </a:cubicBezTo>
                <a:cubicBezTo>
                  <a:pt x="76707" y="30475"/>
                  <a:pt x="76755" y="30456"/>
                  <a:pt x="76812" y="30411"/>
                </a:cubicBezTo>
                <a:cubicBezTo>
                  <a:pt x="76824" y="30401"/>
                  <a:pt x="76841" y="30397"/>
                  <a:pt x="76861" y="30397"/>
                </a:cubicBezTo>
                <a:cubicBezTo>
                  <a:pt x="77065" y="30397"/>
                  <a:pt x="77650" y="30828"/>
                  <a:pt x="77746" y="30876"/>
                </a:cubicBezTo>
                <a:cubicBezTo>
                  <a:pt x="77851" y="30928"/>
                  <a:pt x="78163" y="31680"/>
                  <a:pt x="78163" y="31680"/>
                </a:cubicBezTo>
                <a:cubicBezTo>
                  <a:pt x="78163" y="31680"/>
                  <a:pt x="78797" y="32098"/>
                  <a:pt x="79071" y="32098"/>
                </a:cubicBezTo>
                <a:cubicBezTo>
                  <a:pt x="79080" y="32098"/>
                  <a:pt x="79088" y="32098"/>
                  <a:pt x="79096" y="32097"/>
                </a:cubicBezTo>
                <a:cubicBezTo>
                  <a:pt x="79100" y="32096"/>
                  <a:pt x="79103" y="32096"/>
                  <a:pt x="79107" y="32096"/>
                </a:cubicBezTo>
                <a:cubicBezTo>
                  <a:pt x="79380" y="32096"/>
                  <a:pt x="80190" y="33009"/>
                  <a:pt x="80370" y="33188"/>
                </a:cubicBezTo>
                <a:cubicBezTo>
                  <a:pt x="80552" y="33371"/>
                  <a:pt x="81021" y="34151"/>
                  <a:pt x="81385" y="34280"/>
                </a:cubicBezTo>
                <a:cubicBezTo>
                  <a:pt x="81749" y="34410"/>
                  <a:pt x="82501" y="34931"/>
                  <a:pt x="82630" y="34931"/>
                </a:cubicBezTo>
                <a:cubicBezTo>
                  <a:pt x="82759" y="34931"/>
                  <a:pt x="83099" y="35214"/>
                  <a:pt x="83281" y="35295"/>
                </a:cubicBezTo>
                <a:cubicBezTo>
                  <a:pt x="83463" y="35372"/>
                  <a:pt x="84033" y="35760"/>
                  <a:pt x="84243" y="35760"/>
                </a:cubicBezTo>
                <a:cubicBezTo>
                  <a:pt x="84450" y="35760"/>
                  <a:pt x="85958" y="35424"/>
                  <a:pt x="85958" y="35424"/>
                </a:cubicBezTo>
                <a:lnTo>
                  <a:pt x="85958" y="34151"/>
                </a:lnTo>
                <a:lnTo>
                  <a:pt x="85958" y="6298"/>
                </a:lnTo>
                <a:lnTo>
                  <a:pt x="85958" y="5254"/>
                </a:lnTo>
                <a:cubicBezTo>
                  <a:pt x="85958" y="5254"/>
                  <a:pt x="85178" y="5436"/>
                  <a:pt x="85048" y="5542"/>
                </a:cubicBezTo>
                <a:cubicBezTo>
                  <a:pt x="85037" y="5551"/>
                  <a:pt x="85019" y="5556"/>
                  <a:pt x="84998" y="5556"/>
                </a:cubicBezTo>
                <a:cubicBezTo>
                  <a:pt x="84795" y="5556"/>
                  <a:pt x="84201" y="5174"/>
                  <a:pt x="83879" y="5174"/>
                </a:cubicBezTo>
                <a:cubicBezTo>
                  <a:pt x="83861" y="5174"/>
                  <a:pt x="83843" y="5175"/>
                  <a:pt x="83827" y="5178"/>
                </a:cubicBezTo>
                <a:cubicBezTo>
                  <a:pt x="83782" y="5185"/>
                  <a:pt x="83740" y="5188"/>
                  <a:pt x="83699" y="5188"/>
                </a:cubicBezTo>
                <a:cubicBezTo>
                  <a:pt x="83426" y="5188"/>
                  <a:pt x="83223" y="5045"/>
                  <a:pt x="82994" y="4866"/>
                </a:cubicBezTo>
                <a:cubicBezTo>
                  <a:pt x="82735" y="4660"/>
                  <a:pt x="82477" y="4450"/>
                  <a:pt x="82113" y="4426"/>
                </a:cubicBezTo>
                <a:cubicBezTo>
                  <a:pt x="81749" y="4397"/>
                  <a:pt x="81462" y="4426"/>
                  <a:pt x="81203" y="4348"/>
                </a:cubicBezTo>
                <a:cubicBezTo>
                  <a:pt x="80944" y="4268"/>
                  <a:pt x="80710" y="3439"/>
                  <a:pt x="80370" y="3305"/>
                </a:cubicBezTo>
                <a:cubicBezTo>
                  <a:pt x="80035" y="3176"/>
                  <a:pt x="79460" y="2840"/>
                  <a:pt x="79331" y="2764"/>
                </a:cubicBezTo>
                <a:cubicBezTo>
                  <a:pt x="79202" y="2683"/>
                  <a:pt x="78862" y="2347"/>
                  <a:pt x="78680" y="2242"/>
                </a:cubicBezTo>
                <a:cubicBezTo>
                  <a:pt x="78589" y="2190"/>
                  <a:pt x="78414" y="2157"/>
                  <a:pt x="78246" y="2157"/>
                </a:cubicBezTo>
                <a:cubicBezTo>
                  <a:pt x="78078" y="2157"/>
                  <a:pt x="77916" y="2190"/>
                  <a:pt x="77851" y="2267"/>
                </a:cubicBezTo>
                <a:cubicBezTo>
                  <a:pt x="77802" y="2326"/>
                  <a:pt x="77668" y="2345"/>
                  <a:pt x="77509" y="2345"/>
                </a:cubicBezTo>
                <a:cubicBezTo>
                  <a:pt x="77249" y="2345"/>
                  <a:pt x="76925" y="2295"/>
                  <a:pt x="76812" y="2295"/>
                </a:cubicBezTo>
                <a:cubicBezTo>
                  <a:pt x="76631" y="2295"/>
                  <a:pt x="75668" y="1931"/>
                  <a:pt x="75381" y="1931"/>
                </a:cubicBezTo>
                <a:cubicBezTo>
                  <a:pt x="75097" y="1931"/>
                  <a:pt x="74705" y="2267"/>
                  <a:pt x="74524" y="2424"/>
                </a:cubicBezTo>
                <a:cubicBezTo>
                  <a:pt x="74341" y="2582"/>
                  <a:pt x="72834" y="2812"/>
                  <a:pt x="72498" y="2840"/>
                </a:cubicBezTo>
                <a:cubicBezTo>
                  <a:pt x="72158" y="2864"/>
                  <a:pt x="71977" y="3204"/>
                  <a:pt x="71693" y="3387"/>
                </a:cubicBezTo>
                <a:cubicBezTo>
                  <a:pt x="71614" y="3436"/>
                  <a:pt x="71553" y="3457"/>
                  <a:pt x="71499" y="3457"/>
                </a:cubicBezTo>
                <a:cubicBezTo>
                  <a:pt x="71356" y="3457"/>
                  <a:pt x="71261" y="3316"/>
                  <a:pt x="71018" y="3204"/>
                </a:cubicBezTo>
                <a:cubicBezTo>
                  <a:pt x="70957" y="3176"/>
                  <a:pt x="70893" y="3164"/>
                  <a:pt x="70826" y="3164"/>
                </a:cubicBezTo>
                <a:cubicBezTo>
                  <a:pt x="70517" y="3164"/>
                  <a:pt x="70159" y="3423"/>
                  <a:pt x="69926" y="3592"/>
                </a:cubicBezTo>
                <a:cubicBezTo>
                  <a:pt x="69639" y="3803"/>
                  <a:pt x="69353" y="3827"/>
                  <a:pt x="69118" y="3956"/>
                </a:cubicBezTo>
                <a:cubicBezTo>
                  <a:pt x="69045" y="3997"/>
                  <a:pt x="68957" y="4012"/>
                  <a:pt x="68858" y="4012"/>
                </a:cubicBezTo>
                <a:cubicBezTo>
                  <a:pt x="68641" y="4012"/>
                  <a:pt x="68373" y="3940"/>
                  <a:pt x="68107" y="3904"/>
                </a:cubicBezTo>
                <a:cubicBezTo>
                  <a:pt x="67715" y="3851"/>
                  <a:pt x="67586" y="3358"/>
                  <a:pt x="67403" y="3228"/>
                </a:cubicBezTo>
                <a:cubicBezTo>
                  <a:pt x="67384" y="3215"/>
                  <a:pt x="67351" y="3209"/>
                  <a:pt x="67307" y="3209"/>
                </a:cubicBezTo>
                <a:cubicBezTo>
                  <a:pt x="66933" y="3209"/>
                  <a:pt x="65764" y="3647"/>
                  <a:pt x="65507" y="3669"/>
                </a:cubicBezTo>
                <a:cubicBezTo>
                  <a:pt x="65220" y="3698"/>
                  <a:pt x="64884" y="3775"/>
                  <a:pt x="64574" y="3827"/>
                </a:cubicBezTo>
                <a:cubicBezTo>
                  <a:pt x="64563" y="3829"/>
                  <a:pt x="64552" y="3830"/>
                  <a:pt x="64543" y="3830"/>
                </a:cubicBezTo>
                <a:cubicBezTo>
                  <a:pt x="64297" y="3830"/>
                  <a:pt x="64742" y="3176"/>
                  <a:pt x="64391" y="3176"/>
                </a:cubicBezTo>
                <a:cubicBezTo>
                  <a:pt x="64027" y="3176"/>
                  <a:pt x="63740" y="2917"/>
                  <a:pt x="63405" y="2735"/>
                </a:cubicBezTo>
                <a:cubicBezTo>
                  <a:pt x="63065" y="2553"/>
                  <a:pt x="62859" y="2347"/>
                  <a:pt x="62361" y="1955"/>
                </a:cubicBezTo>
                <a:cubicBezTo>
                  <a:pt x="62263" y="1878"/>
                  <a:pt x="62174" y="1846"/>
                  <a:pt x="62092" y="1846"/>
                </a:cubicBezTo>
                <a:cubicBezTo>
                  <a:pt x="61765" y="1846"/>
                  <a:pt x="61558" y="2361"/>
                  <a:pt x="61351" y="2529"/>
                </a:cubicBezTo>
                <a:cubicBezTo>
                  <a:pt x="61316" y="2557"/>
                  <a:pt x="61277" y="2569"/>
                  <a:pt x="61235" y="2569"/>
                </a:cubicBezTo>
                <a:cubicBezTo>
                  <a:pt x="60968" y="2569"/>
                  <a:pt x="60581" y="2074"/>
                  <a:pt x="60312" y="2008"/>
                </a:cubicBezTo>
                <a:cubicBezTo>
                  <a:pt x="60000" y="1931"/>
                  <a:pt x="59062" y="1801"/>
                  <a:pt x="58569" y="1619"/>
                </a:cubicBezTo>
                <a:cubicBezTo>
                  <a:pt x="58076" y="1437"/>
                  <a:pt x="57607" y="787"/>
                  <a:pt x="57272" y="763"/>
                </a:cubicBezTo>
                <a:cubicBezTo>
                  <a:pt x="57171" y="754"/>
                  <a:pt x="57033" y="750"/>
                  <a:pt x="56879" y="750"/>
                </a:cubicBezTo>
                <a:cubicBezTo>
                  <a:pt x="56516" y="750"/>
                  <a:pt x="56063" y="770"/>
                  <a:pt x="55787" y="787"/>
                </a:cubicBezTo>
                <a:cubicBezTo>
                  <a:pt x="55705" y="792"/>
                  <a:pt x="55626" y="794"/>
                  <a:pt x="55549" y="794"/>
                </a:cubicBezTo>
                <a:cubicBezTo>
                  <a:pt x="55339" y="794"/>
                  <a:pt x="55150" y="780"/>
                  <a:pt x="54991" y="780"/>
                </a:cubicBezTo>
                <a:cubicBezTo>
                  <a:pt x="54933" y="780"/>
                  <a:pt x="54879" y="782"/>
                  <a:pt x="54829" y="787"/>
                </a:cubicBezTo>
                <a:cubicBezTo>
                  <a:pt x="54595" y="811"/>
                  <a:pt x="54102" y="1227"/>
                  <a:pt x="53738" y="1385"/>
                </a:cubicBezTo>
                <a:cubicBezTo>
                  <a:pt x="53696" y="1402"/>
                  <a:pt x="53656" y="1410"/>
                  <a:pt x="53616" y="1410"/>
                </a:cubicBezTo>
                <a:cubicBezTo>
                  <a:pt x="53307" y="1410"/>
                  <a:pt x="53042" y="939"/>
                  <a:pt x="52699" y="903"/>
                </a:cubicBezTo>
                <a:cubicBezTo>
                  <a:pt x="52306" y="867"/>
                  <a:pt x="52411" y="892"/>
                  <a:pt x="52177" y="709"/>
                </a:cubicBezTo>
                <a:cubicBezTo>
                  <a:pt x="51968" y="547"/>
                  <a:pt x="51617" y="447"/>
                  <a:pt x="51377" y="447"/>
                </a:cubicBezTo>
                <a:cubicBezTo>
                  <a:pt x="51348" y="447"/>
                  <a:pt x="51321" y="448"/>
                  <a:pt x="51295" y="451"/>
                </a:cubicBezTo>
                <a:cubicBezTo>
                  <a:pt x="51062" y="475"/>
                  <a:pt x="51267" y="734"/>
                  <a:pt x="50879" y="903"/>
                </a:cubicBezTo>
                <a:cubicBezTo>
                  <a:pt x="50819" y="930"/>
                  <a:pt x="50762" y="941"/>
                  <a:pt x="50708" y="941"/>
                </a:cubicBezTo>
                <a:cubicBezTo>
                  <a:pt x="50424" y="941"/>
                  <a:pt x="50222" y="631"/>
                  <a:pt x="49968" y="631"/>
                </a:cubicBezTo>
                <a:cubicBezTo>
                  <a:pt x="49959" y="631"/>
                  <a:pt x="49950" y="632"/>
                  <a:pt x="49941" y="633"/>
                </a:cubicBezTo>
                <a:cubicBezTo>
                  <a:pt x="49909" y="635"/>
                  <a:pt x="49875" y="636"/>
                  <a:pt x="49840" y="636"/>
                </a:cubicBezTo>
                <a:cubicBezTo>
                  <a:pt x="49532" y="636"/>
                  <a:pt x="49112" y="550"/>
                  <a:pt x="48902" y="528"/>
                </a:cubicBezTo>
                <a:cubicBezTo>
                  <a:pt x="48693" y="502"/>
                  <a:pt x="48243" y="286"/>
                  <a:pt x="48044" y="286"/>
                </a:cubicBezTo>
                <a:cubicBezTo>
                  <a:pt x="48024" y="286"/>
                  <a:pt x="48007" y="288"/>
                  <a:pt x="47992" y="293"/>
                </a:cubicBezTo>
                <a:cubicBezTo>
                  <a:pt x="47839" y="345"/>
                  <a:pt x="47268" y="787"/>
                  <a:pt x="47059" y="903"/>
                </a:cubicBezTo>
                <a:cubicBezTo>
                  <a:pt x="47028" y="921"/>
                  <a:pt x="46992" y="928"/>
                  <a:pt x="46951" y="928"/>
                </a:cubicBezTo>
                <a:cubicBezTo>
                  <a:pt x="46711" y="928"/>
                  <a:pt x="46309" y="678"/>
                  <a:pt x="46020" y="657"/>
                </a:cubicBezTo>
                <a:cubicBezTo>
                  <a:pt x="45955" y="652"/>
                  <a:pt x="45895" y="650"/>
                  <a:pt x="45839" y="650"/>
                </a:cubicBezTo>
                <a:cubicBezTo>
                  <a:pt x="45598" y="650"/>
                  <a:pt x="45414" y="686"/>
                  <a:pt x="45162" y="709"/>
                </a:cubicBezTo>
                <a:cubicBezTo>
                  <a:pt x="45113" y="713"/>
                  <a:pt x="45065" y="715"/>
                  <a:pt x="45019" y="715"/>
                </a:cubicBezTo>
                <a:cubicBezTo>
                  <a:pt x="44774" y="715"/>
                  <a:pt x="44559" y="661"/>
                  <a:pt x="44252" y="552"/>
                </a:cubicBezTo>
                <a:cubicBezTo>
                  <a:pt x="44141" y="513"/>
                  <a:pt x="44020" y="497"/>
                  <a:pt x="43894" y="497"/>
                </a:cubicBezTo>
                <a:cubicBezTo>
                  <a:pt x="43605" y="497"/>
                  <a:pt x="43285" y="577"/>
                  <a:pt x="42978" y="633"/>
                </a:cubicBezTo>
                <a:cubicBezTo>
                  <a:pt x="42920" y="643"/>
                  <a:pt x="42862" y="647"/>
                  <a:pt x="42803" y="647"/>
                </a:cubicBezTo>
                <a:cubicBezTo>
                  <a:pt x="42478" y="647"/>
                  <a:pt x="42164" y="513"/>
                  <a:pt x="42008" y="513"/>
                </a:cubicBezTo>
                <a:cubicBezTo>
                  <a:pt x="41980" y="513"/>
                  <a:pt x="41957" y="518"/>
                  <a:pt x="41940" y="528"/>
                </a:cubicBezTo>
                <a:cubicBezTo>
                  <a:pt x="41810" y="604"/>
                  <a:pt x="41705" y="763"/>
                  <a:pt x="41289" y="903"/>
                </a:cubicBezTo>
                <a:cubicBezTo>
                  <a:pt x="41249" y="917"/>
                  <a:pt x="41209" y="924"/>
                  <a:pt x="41169" y="924"/>
                </a:cubicBezTo>
                <a:cubicBezTo>
                  <a:pt x="40789" y="924"/>
                  <a:pt x="40387" y="357"/>
                  <a:pt x="40197" y="241"/>
                </a:cubicBezTo>
                <a:cubicBezTo>
                  <a:pt x="39991" y="112"/>
                  <a:pt x="39470" y="35"/>
                  <a:pt x="39210" y="6"/>
                </a:cubicBezTo>
                <a:cubicBezTo>
                  <a:pt x="39178" y="3"/>
                  <a:pt x="39147" y="1"/>
                  <a:pt x="391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 rot="-4093767">
            <a:off x="3669265" y="3428679"/>
            <a:ext cx="1555305" cy="3252595"/>
            <a:chOff x="148387" y="2519350"/>
            <a:chExt cx="1555266" cy="3252513"/>
          </a:xfrm>
        </p:grpSpPr>
        <p:pic>
          <p:nvPicPr>
            <p:cNvPr id="35" name="Google Shape;35;p3"/>
            <p:cNvPicPr preferRelativeResize="0"/>
            <p:nvPr/>
          </p:nvPicPr>
          <p:blipFill>
            <a:blip r:embed="rId4">
              <a:alphaModFix amt="29000"/>
            </a:blip>
            <a:stretch>
              <a:fillRect/>
            </a:stretch>
          </p:blipFill>
          <p:spPr>
            <a:xfrm>
              <a:off x="182203" y="2526114"/>
              <a:ext cx="1521449" cy="324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8387" y="2519350"/>
              <a:ext cx="1521449" cy="32457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" name="Google Shape;37;p3"/>
          <p:cNvGrpSpPr/>
          <p:nvPr/>
        </p:nvGrpSpPr>
        <p:grpSpPr>
          <a:xfrm flipH="1">
            <a:off x="8147025" y="777638"/>
            <a:ext cx="689175" cy="1060275"/>
            <a:chOff x="7848875" y="190500"/>
            <a:chExt cx="689175" cy="1060275"/>
          </a:xfrm>
        </p:grpSpPr>
        <p:pic>
          <p:nvPicPr>
            <p:cNvPr id="38" name="Google Shape;38;p3"/>
            <p:cNvPicPr preferRelativeResize="0"/>
            <p:nvPr/>
          </p:nvPicPr>
          <p:blipFill rotWithShape="1">
            <a:blip r:embed="rId6">
              <a:alphaModFix amt="29000"/>
            </a:blip>
            <a:srcRect r="43310" b="35658"/>
            <a:stretch/>
          </p:blipFill>
          <p:spPr>
            <a:xfrm>
              <a:off x="7880425" y="222075"/>
              <a:ext cx="657625" cy="102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3"/>
            <p:cNvPicPr preferRelativeResize="0"/>
            <p:nvPr/>
          </p:nvPicPr>
          <p:blipFill rotWithShape="1">
            <a:blip r:embed="rId7">
              <a:alphaModFix/>
            </a:blip>
            <a:srcRect r="43310" b="35658"/>
            <a:stretch/>
          </p:blipFill>
          <p:spPr>
            <a:xfrm>
              <a:off x="7848875" y="190500"/>
              <a:ext cx="657625" cy="1028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2284650" y="2287489"/>
            <a:ext cx="457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3937350" y="1257025"/>
            <a:ext cx="126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2284650" y="3088864"/>
            <a:ext cx="4574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136059">
            <a:off x="-2255148" y="118956"/>
            <a:ext cx="3235387" cy="324575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012475"/>
            <a:ext cx="7704000" cy="35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20000" y="537375"/>
            <a:ext cx="77040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48" name="Google Shape;4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46467">
            <a:off x="-1635428" y="-266547"/>
            <a:ext cx="4243859" cy="34328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Google Shape;49;p4"/>
          <p:cNvGrpSpPr/>
          <p:nvPr/>
        </p:nvGrpSpPr>
        <p:grpSpPr>
          <a:xfrm>
            <a:off x="7700171" y="261143"/>
            <a:ext cx="1191613" cy="1630387"/>
            <a:chOff x="7848870" y="190509"/>
            <a:chExt cx="1191613" cy="1630387"/>
          </a:xfrm>
        </p:grpSpPr>
        <p:pic>
          <p:nvPicPr>
            <p:cNvPr id="50" name="Google Shape;50;p4"/>
            <p:cNvPicPr preferRelativeResize="0"/>
            <p:nvPr/>
          </p:nvPicPr>
          <p:blipFill>
            <a:blip r:embed="rId4">
              <a:alphaModFix amt="29000"/>
            </a:blip>
            <a:stretch>
              <a:fillRect/>
            </a:stretch>
          </p:blipFill>
          <p:spPr>
            <a:xfrm>
              <a:off x="7880425" y="222064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48870" y="190509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2" name="Google Shape;5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903004">
            <a:off x="7211738" y="3756266"/>
            <a:ext cx="3235386" cy="324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448645">
            <a:off x="6435610" y="2500955"/>
            <a:ext cx="4012572" cy="324575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"/>
          <p:cNvSpPr/>
          <p:nvPr/>
        </p:nvSpPr>
        <p:spPr>
          <a:xfrm rot="-4483238">
            <a:off x="8087089" y="2818679"/>
            <a:ext cx="3832953" cy="3464637"/>
          </a:xfrm>
          <a:custGeom>
            <a:avLst/>
            <a:gdLst/>
            <a:ahLst/>
            <a:cxnLst/>
            <a:rect l="l" t="t" r="r" b="b"/>
            <a:pathLst>
              <a:path w="47112" h="62435" extrusionOk="0">
                <a:moveTo>
                  <a:pt x="2143" y="0"/>
                </a:moveTo>
                <a:cubicBezTo>
                  <a:pt x="2074" y="0"/>
                  <a:pt x="2014" y="12"/>
                  <a:pt x="1973" y="44"/>
                </a:cubicBezTo>
                <a:cubicBezTo>
                  <a:pt x="1758" y="202"/>
                  <a:pt x="0" y="1059"/>
                  <a:pt x="0" y="1059"/>
                </a:cubicBezTo>
                <a:lnTo>
                  <a:pt x="0" y="1727"/>
                </a:lnTo>
                <a:lnTo>
                  <a:pt x="0" y="53531"/>
                </a:lnTo>
                <a:lnTo>
                  <a:pt x="0" y="54324"/>
                </a:lnTo>
                <a:cubicBezTo>
                  <a:pt x="0" y="54324"/>
                  <a:pt x="2535" y="54874"/>
                  <a:pt x="2964" y="55039"/>
                </a:cubicBezTo>
                <a:cubicBezTo>
                  <a:pt x="3089" y="55088"/>
                  <a:pt x="3243" y="55104"/>
                  <a:pt x="3396" y="55104"/>
                </a:cubicBezTo>
                <a:cubicBezTo>
                  <a:pt x="3562" y="55104"/>
                  <a:pt x="3728" y="55084"/>
                  <a:pt x="3878" y="55069"/>
                </a:cubicBezTo>
                <a:cubicBezTo>
                  <a:pt x="4027" y="55048"/>
                  <a:pt x="4156" y="55032"/>
                  <a:pt x="4238" y="55032"/>
                </a:cubicBezTo>
                <a:cubicBezTo>
                  <a:pt x="4266" y="55032"/>
                  <a:pt x="4290" y="55036"/>
                  <a:pt x="4306" y="55039"/>
                </a:cubicBezTo>
                <a:cubicBezTo>
                  <a:pt x="4468" y="55088"/>
                  <a:pt x="4710" y="55230"/>
                  <a:pt x="5005" y="55371"/>
                </a:cubicBezTo>
                <a:cubicBezTo>
                  <a:pt x="5300" y="55517"/>
                  <a:pt x="5891" y="55707"/>
                  <a:pt x="6295" y="55707"/>
                </a:cubicBezTo>
                <a:cubicBezTo>
                  <a:pt x="6696" y="55707"/>
                  <a:pt x="7286" y="55756"/>
                  <a:pt x="7528" y="55824"/>
                </a:cubicBezTo>
                <a:cubicBezTo>
                  <a:pt x="7771" y="55897"/>
                  <a:pt x="8895" y="56087"/>
                  <a:pt x="9219" y="56184"/>
                </a:cubicBezTo>
                <a:cubicBezTo>
                  <a:pt x="9542" y="56277"/>
                  <a:pt x="9809" y="56706"/>
                  <a:pt x="9995" y="56920"/>
                </a:cubicBezTo>
                <a:cubicBezTo>
                  <a:pt x="10185" y="57134"/>
                  <a:pt x="10508" y="57567"/>
                  <a:pt x="10885" y="57805"/>
                </a:cubicBezTo>
                <a:cubicBezTo>
                  <a:pt x="11256" y="58040"/>
                  <a:pt x="11475" y="58473"/>
                  <a:pt x="11742" y="58517"/>
                </a:cubicBezTo>
                <a:cubicBezTo>
                  <a:pt x="12008" y="58566"/>
                  <a:pt x="13432" y="58732"/>
                  <a:pt x="13512" y="58780"/>
                </a:cubicBezTo>
                <a:cubicBezTo>
                  <a:pt x="13520" y="58784"/>
                  <a:pt x="13529" y="58784"/>
                  <a:pt x="13548" y="58784"/>
                </a:cubicBezTo>
                <a:cubicBezTo>
                  <a:pt x="13742" y="58784"/>
                  <a:pt x="14612" y="58541"/>
                  <a:pt x="14612" y="58541"/>
                </a:cubicBezTo>
                <a:cubicBezTo>
                  <a:pt x="14612" y="58541"/>
                  <a:pt x="15659" y="57805"/>
                  <a:pt x="15793" y="57756"/>
                </a:cubicBezTo>
                <a:cubicBezTo>
                  <a:pt x="15914" y="57713"/>
                  <a:pt x="16403" y="57361"/>
                  <a:pt x="16718" y="57361"/>
                </a:cubicBezTo>
                <a:cubicBezTo>
                  <a:pt x="16751" y="57361"/>
                  <a:pt x="16784" y="57364"/>
                  <a:pt x="16812" y="57373"/>
                </a:cubicBezTo>
                <a:cubicBezTo>
                  <a:pt x="17107" y="57470"/>
                  <a:pt x="17939" y="57756"/>
                  <a:pt x="18073" y="57805"/>
                </a:cubicBezTo>
                <a:lnTo>
                  <a:pt x="18094" y="57805"/>
                </a:lnTo>
                <a:cubicBezTo>
                  <a:pt x="18247" y="57805"/>
                  <a:pt x="18648" y="57349"/>
                  <a:pt x="18853" y="57280"/>
                </a:cubicBezTo>
                <a:cubicBezTo>
                  <a:pt x="18874" y="57271"/>
                  <a:pt x="18902" y="57271"/>
                  <a:pt x="18946" y="57271"/>
                </a:cubicBezTo>
                <a:cubicBezTo>
                  <a:pt x="19367" y="57271"/>
                  <a:pt x="20822" y="57575"/>
                  <a:pt x="20947" y="57659"/>
                </a:cubicBezTo>
                <a:cubicBezTo>
                  <a:pt x="21081" y="57756"/>
                  <a:pt x="22448" y="58279"/>
                  <a:pt x="22772" y="58351"/>
                </a:cubicBezTo>
                <a:cubicBezTo>
                  <a:pt x="23095" y="58424"/>
                  <a:pt x="23709" y="58473"/>
                  <a:pt x="23899" y="58687"/>
                </a:cubicBezTo>
                <a:cubicBezTo>
                  <a:pt x="24085" y="58901"/>
                  <a:pt x="24380" y="59831"/>
                  <a:pt x="24651" y="60066"/>
                </a:cubicBezTo>
                <a:cubicBezTo>
                  <a:pt x="24918" y="60304"/>
                  <a:pt x="25590" y="61331"/>
                  <a:pt x="25937" y="61473"/>
                </a:cubicBezTo>
                <a:cubicBezTo>
                  <a:pt x="26284" y="61618"/>
                  <a:pt x="27198" y="61759"/>
                  <a:pt x="27413" y="61808"/>
                </a:cubicBezTo>
                <a:cubicBezTo>
                  <a:pt x="27429" y="61813"/>
                  <a:pt x="27445" y="61813"/>
                  <a:pt x="27461" y="61813"/>
                </a:cubicBezTo>
                <a:cubicBezTo>
                  <a:pt x="27583" y="61813"/>
                  <a:pt x="27781" y="61744"/>
                  <a:pt x="27982" y="61679"/>
                </a:cubicBezTo>
                <a:cubicBezTo>
                  <a:pt x="28185" y="61610"/>
                  <a:pt x="28391" y="61546"/>
                  <a:pt x="28537" y="61546"/>
                </a:cubicBezTo>
                <a:lnTo>
                  <a:pt x="28570" y="61546"/>
                </a:lnTo>
                <a:cubicBezTo>
                  <a:pt x="28865" y="61570"/>
                  <a:pt x="29079" y="61949"/>
                  <a:pt x="29264" y="61974"/>
                </a:cubicBezTo>
                <a:cubicBezTo>
                  <a:pt x="29455" y="61998"/>
                  <a:pt x="30098" y="62354"/>
                  <a:pt x="30283" y="62427"/>
                </a:cubicBezTo>
                <a:cubicBezTo>
                  <a:pt x="30300" y="62431"/>
                  <a:pt x="30328" y="62435"/>
                  <a:pt x="30365" y="62435"/>
                </a:cubicBezTo>
                <a:cubicBezTo>
                  <a:pt x="30748" y="62435"/>
                  <a:pt x="32168" y="62111"/>
                  <a:pt x="32487" y="62046"/>
                </a:cubicBezTo>
                <a:cubicBezTo>
                  <a:pt x="32834" y="61974"/>
                  <a:pt x="33586" y="61711"/>
                  <a:pt x="33853" y="61594"/>
                </a:cubicBezTo>
                <a:cubicBezTo>
                  <a:pt x="34125" y="61473"/>
                  <a:pt x="34392" y="61307"/>
                  <a:pt x="34553" y="61222"/>
                </a:cubicBezTo>
                <a:cubicBezTo>
                  <a:pt x="34715" y="61141"/>
                  <a:pt x="36029" y="60542"/>
                  <a:pt x="36215" y="60352"/>
                </a:cubicBezTo>
                <a:cubicBezTo>
                  <a:pt x="36393" y="60175"/>
                  <a:pt x="37460" y="59872"/>
                  <a:pt x="37662" y="59872"/>
                </a:cubicBezTo>
                <a:cubicBezTo>
                  <a:pt x="37678" y="59872"/>
                  <a:pt x="37686" y="59876"/>
                  <a:pt x="37691" y="59876"/>
                </a:cubicBezTo>
                <a:cubicBezTo>
                  <a:pt x="37771" y="59924"/>
                  <a:pt x="38176" y="60211"/>
                  <a:pt x="38361" y="60236"/>
                </a:cubicBezTo>
                <a:cubicBezTo>
                  <a:pt x="38544" y="60255"/>
                  <a:pt x="39360" y="60498"/>
                  <a:pt x="39550" y="60498"/>
                </a:cubicBezTo>
                <a:lnTo>
                  <a:pt x="39571" y="60498"/>
                </a:lnTo>
                <a:cubicBezTo>
                  <a:pt x="39704" y="60473"/>
                  <a:pt x="40485" y="59734"/>
                  <a:pt x="40485" y="59734"/>
                </a:cubicBezTo>
                <a:cubicBezTo>
                  <a:pt x="40485" y="59734"/>
                  <a:pt x="41451" y="60304"/>
                  <a:pt x="41665" y="60304"/>
                </a:cubicBezTo>
                <a:cubicBezTo>
                  <a:pt x="41864" y="60304"/>
                  <a:pt x="42377" y="60648"/>
                  <a:pt x="42688" y="60648"/>
                </a:cubicBezTo>
                <a:cubicBezTo>
                  <a:pt x="42716" y="60648"/>
                  <a:pt x="42741" y="60643"/>
                  <a:pt x="42765" y="60639"/>
                </a:cubicBezTo>
                <a:cubicBezTo>
                  <a:pt x="43060" y="60567"/>
                  <a:pt x="43784" y="60260"/>
                  <a:pt x="43998" y="60260"/>
                </a:cubicBezTo>
                <a:cubicBezTo>
                  <a:pt x="44212" y="60260"/>
                  <a:pt x="44588" y="60352"/>
                  <a:pt x="44831" y="60518"/>
                </a:cubicBezTo>
                <a:cubicBezTo>
                  <a:pt x="45073" y="60688"/>
                  <a:pt x="46654" y="61020"/>
                  <a:pt x="46654" y="61020"/>
                </a:cubicBezTo>
                <a:lnTo>
                  <a:pt x="47111" y="60498"/>
                </a:lnTo>
                <a:lnTo>
                  <a:pt x="47111" y="59742"/>
                </a:lnTo>
                <a:lnTo>
                  <a:pt x="47111" y="9081"/>
                </a:lnTo>
                <a:lnTo>
                  <a:pt x="47111" y="8115"/>
                </a:lnTo>
                <a:cubicBezTo>
                  <a:pt x="47111" y="8115"/>
                  <a:pt x="45764" y="8309"/>
                  <a:pt x="45417" y="8309"/>
                </a:cubicBezTo>
                <a:cubicBezTo>
                  <a:pt x="45397" y="8309"/>
                  <a:pt x="45381" y="8309"/>
                  <a:pt x="45368" y="8305"/>
                </a:cubicBezTo>
                <a:lnTo>
                  <a:pt x="45348" y="8305"/>
                </a:lnTo>
                <a:cubicBezTo>
                  <a:pt x="45094" y="8305"/>
                  <a:pt x="44508" y="8738"/>
                  <a:pt x="44374" y="8782"/>
                </a:cubicBezTo>
                <a:cubicBezTo>
                  <a:pt x="44245" y="8826"/>
                  <a:pt x="43674" y="9331"/>
                  <a:pt x="43484" y="9331"/>
                </a:cubicBezTo>
                <a:lnTo>
                  <a:pt x="43465" y="9331"/>
                </a:lnTo>
                <a:cubicBezTo>
                  <a:pt x="43319" y="9287"/>
                  <a:pt x="42793" y="9057"/>
                  <a:pt x="42453" y="9057"/>
                </a:cubicBezTo>
                <a:cubicBezTo>
                  <a:pt x="42409" y="9057"/>
                  <a:pt x="42373" y="9061"/>
                  <a:pt x="42336" y="9068"/>
                </a:cubicBezTo>
                <a:cubicBezTo>
                  <a:pt x="42013" y="9141"/>
                  <a:pt x="41475" y="9785"/>
                  <a:pt x="41317" y="9785"/>
                </a:cubicBezTo>
                <a:cubicBezTo>
                  <a:pt x="41155" y="9785"/>
                  <a:pt x="39975" y="10807"/>
                  <a:pt x="39837" y="10880"/>
                </a:cubicBezTo>
                <a:cubicBezTo>
                  <a:pt x="39708" y="10949"/>
                  <a:pt x="39175" y="11309"/>
                  <a:pt x="39045" y="11309"/>
                </a:cubicBezTo>
                <a:lnTo>
                  <a:pt x="39033" y="11309"/>
                </a:lnTo>
                <a:cubicBezTo>
                  <a:pt x="38928" y="11285"/>
                  <a:pt x="38147" y="10735"/>
                  <a:pt x="38014" y="10690"/>
                </a:cubicBezTo>
                <a:cubicBezTo>
                  <a:pt x="37880" y="10641"/>
                  <a:pt x="37476" y="10213"/>
                  <a:pt x="37210" y="10213"/>
                </a:cubicBezTo>
                <a:cubicBezTo>
                  <a:pt x="37007" y="10213"/>
                  <a:pt x="36490" y="10253"/>
                  <a:pt x="36154" y="10253"/>
                </a:cubicBezTo>
                <a:cubicBezTo>
                  <a:pt x="36041" y="10253"/>
                  <a:pt x="35948" y="10249"/>
                  <a:pt x="35896" y="10238"/>
                </a:cubicBezTo>
                <a:cubicBezTo>
                  <a:pt x="35681" y="10189"/>
                  <a:pt x="35034" y="9570"/>
                  <a:pt x="34877" y="9473"/>
                </a:cubicBezTo>
                <a:cubicBezTo>
                  <a:pt x="34715" y="9376"/>
                  <a:pt x="34205" y="8709"/>
                  <a:pt x="33963" y="8616"/>
                </a:cubicBezTo>
                <a:cubicBezTo>
                  <a:pt x="33741" y="8527"/>
                  <a:pt x="33470" y="8277"/>
                  <a:pt x="33259" y="8277"/>
                </a:cubicBezTo>
                <a:cubicBezTo>
                  <a:pt x="33243" y="8277"/>
                  <a:pt x="33227" y="8277"/>
                  <a:pt x="33211" y="8281"/>
                </a:cubicBezTo>
                <a:cubicBezTo>
                  <a:pt x="32996" y="8329"/>
                  <a:pt x="31869" y="8495"/>
                  <a:pt x="31682" y="8495"/>
                </a:cubicBezTo>
                <a:cubicBezTo>
                  <a:pt x="31505" y="8495"/>
                  <a:pt x="30680" y="9029"/>
                  <a:pt x="30408" y="9029"/>
                </a:cubicBezTo>
                <a:cubicBezTo>
                  <a:pt x="30393" y="9029"/>
                  <a:pt x="30376" y="9025"/>
                  <a:pt x="30365" y="9020"/>
                </a:cubicBezTo>
                <a:cubicBezTo>
                  <a:pt x="30332" y="9008"/>
                  <a:pt x="30279" y="9004"/>
                  <a:pt x="30223" y="9004"/>
                </a:cubicBezTo>
                <a:cubicBezTo>
                  <a:pt x="30122" y="9004"/>
                  <a:pt x="29988" y="9020"/>
                  <a:pt x="29850" y="9033"/>
                </a:cubicBezTo>
                <a:cubicBezTo>
                  <a:pt x="29714" y="9049"/>
                  <a:pt x="29572" y="9061"/>
                  <a:pt x="29443" y="9061"/>
                </a:cubicBezTo>
                <a:cubicBezTo>
                  <a:pt x="29329" y="9061"/>
                  <a:pt x="29232" y="9049"/>
                  <a:pt x="29160" y="9020"/>
                </a:cubicBezTo>
                <a:cubicBezTo>
                  <a:pt x="28865" y="8903"/>
                  <a:pt x="28245" y="8475"/>
                  <a:pt x="27922" y="8329"/>
                </a:cubicBezTo>
                <a:cubicBezTo>
                  <a:pt x="27603" y="8187"/>
                  <a:pt x="27012" y="8066"/>
                  <a:pt x="26903" y="7900"/>
                </a:cubicBezTo>
                <a:cubicBezTo>
                  <a:pt x="26799" y="7734"/>
                  <a:pt x="26313" y="7399"/>
                  <a:pt x="26313" y="7136"/>
                </a:cubicBezTo>
                <a:cubicBezTo>
                  <a:pt x="26313" y="6877"/>
                  <a:pt x="25375" y="6614"/>
                  <a:pt x="25241" y="6517"/>
                </a:cubicBezTo>
                <a:cubicBezTo>
                  <a:pt x="25104" y="6424"/>
                  <a:pt x="24543" y="6211"/>
                  <a:pt x="24437" y="6114"/>
                </a:cubicBezTo>
                <a:cubicBezTo>
                  <a:pt x="24328" y="6017"/>
                  <a:pt x="23495" y="5495"/>
                  <a:pt x="23333" y="5373"/>
                </a:cubicBezTo>
                <a:cubicBezTo>
                  <a:pt x="23203" y="5276"/>
                  <a:pt x="22128" y="5082"/>
                  <a:pt x="21615" y="5082"/>
                </a:cubicBezTo>
                <a:cubicBezTo>
                  <a:pt x="21501" y="5082"/>
                  <a:pt x="21417" y="5090"/>
                  <a:pt x="21376" y="5110"/>
                </a:cubicBezTo>
                <a:cubicBezTo>
                  <a:pt x="21134" y="5232"/>
                  <a:pt x="20357" y="5802"/>
                  <a:pt x="20249" y="5851"/>
                </a:cubicBezTo>
                <a:cubicBezTo>
                  <a:pt x="20244" y="5851"/>
                  <a:pt x="20244" y="5855"/>
                  <a:pt x="20240" y="5855"/>
                </a:cubicBezTo>
                <a:cubicBezTo>
                  <a:pt x="20139" y="5855"/>
                  <a:pt x="20115" y="5082"/>
                  <a:pt x="20115" y="5082"/>
                </a:cubicBezTo>
                <a:cubicBezTo>
                  <a:pt x="20115" y="5082"/>
                  <a:pt x="19040" y="4614"/>
                  <a:pt x="18773" y="4444"/>
                </a:cubicBezTo>
                <a:cubicBezTo>
                  <a:pt x="18506" y="4278"/>
                  <a:pt x="17511" y="4254"/>
                  <a:pt x="17244" y="4063"/>
                </a:cubicBezTo>
                <a:cubicBezTo>
                  <a:pt x="16974" y="3873"/>
                  <a:pt x="16597" y="3348"/>
                  <a:pt x="16383" y="3206"/>
                </a:cubicBezTo>
                <a:cubicBezTo>
                  <a:pt x="16168" y="3065"/>
                  <a:pt x="14746" y="2778"/>
                  <a:pt x="14559" y="2729"/>
                </a:cubicBezTo>
                <a:cubicBezTo>
                  <a:pt x="14369" y="2681"/>
                  <a:pt x="14184" y="2300"/>
                  <a:pt x="13941" y="2159"/>
                </a:cubicBezTo>
                <a:cubicBezTo>
                  <a:pt x="13699" y="2014"/>
                  <a:pt x="13165" y="1609"/>
                  <a:pt x="12975" y="1468"/>
                </a:cubicBezTo>
                <a:cubicBezTo>
                  <a:pt x="12817" y="1346"/>
                  <a:pt x="12182" y="1104"/>
                  <a:pt x="11777" y="1104"/>
                </a:cubicBezTo>
                <a:cubicBezTo>
                  <a:pt x="11701" y="1104"/>
                  <a:pt x="11637" y="1116"/>
                  <a:pt x="11579" y="1132"/>
                </a:cubicBezTo>
                <a:cubicBezTo>
                  <a:pt x="11527" y="1152"/>
                  <a:pt x="11458" y="1160"/>
                  <a:pt x="11385" y="1160"/>
                </a:cubicBezTo>
                <a:cubicBezTo>
                  <a:pt x="10993" y="1160"/>
                  <a:pt x="10399" y="922"/>
                  <a:pt x="10266" y="820"/>
                </a:cubicBezTo>
                <a:cubicBezTo>
                  <a:pt x="10104" y="704"/>
                  <a:pt x="9647" y="348"/>
                  <a:pt x="9405" y="251"/>
                </a:cubicBezTo>
                <a:cubicBezTo>
                  <a:pt x="9211" y="174"/>
                  <a:pt x="8980" y="64"/>
                  <a:pt x="8640" y="64"/>
                </a:cubicBezTo>
                <a:cubicBezTo>
                  <a:pt x="8564" y="64"/>
                  <a:pt x="8478" y="68"/>
                  <a:pt x="8386" y="85"/>
                </a:cubicBezTo>
                <a:cubicBezTo>
                  <a:pt x="8172" y="117"/>
                  <a:pt x="7815" y="129"/>
                  <a:pt x="7459" y="129"/>
                </a:cubicBezTo>
                <a:cubicBezTo>
                  <a:pt x="7007" y="129"/>
                  <a:pt x="6554" y="105"/>
                  <a:pt x="6372" y="64"/>
                </a:cubicBezTo>
                <a:cubicBezTo>
                  <a:pt x="6307" y="49"/>
                  <a:pt x="6222" y="44"/>
                  <a:pt x="6125" y="44"/>
                </a:cubicBezTo>
                <a:cubicBezTo>
                  <a:pt x="5737" y="44"/>
                  <a:pt x="5171" y="141"/>
                  <a:pt x="4977" y="178"/>
                </a:cubicBezTo>
                <a:cubicBezTo>
                  <a:pt x="4767" y="223"/>
                  <a:pt x="4378" y="461"/>
                  <a:pt x="4100" y="461"/>
                </a:cubicBezTo>
                <a:cubicBezTo>
                  <a:pt x="4059" y="461"/>
                  <a:pt x="4019" y="453"/>
                  <a:pt x="3986" y="441"/>
                </a:cubicBezTo>
                <a:cubicBezTo>
                  <a:pt x="3716" y="348"/>
                  <a:pt x="3368" y="299"/>
                  <a:pt x="3101" y="251"/>
                </a:cubicBezTo>
                <a:cubicBezTo>
                  <a:pt x="2883" y="214"/>
                  <a:pt x="2426" y="0"/>
                  <a:pt x="21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 rot="7008490">
            <a:off x="-2616472" y="-1135710"/>
            <a:ext cx="3601240" cy="2921836"/>
          </a:xfrm>
          <a:custGeom>
            <a:avLst/>
            <a:gdLst/>
            <a:ahLst/>
            <a:cxnLst/>
            <a:rect l="l" t="t" r="r" b="b"/>
            <a:pathLst>
              <a:path w="85958" h="39328" extrusionOk="0">
                <a:moveTo>
                  <a:pt x="39118" y="1"/>
                </a:moveTo>
                <a:cubicBezTo>
                  <a:pt x="38917" y="1"/>
                  <a:pt x="38789" y="88"/>
                  <a:pt x="38563" y="451"/>
                </a:cubicBezTo>
                <a:cubicBezTo>
                  <a:pt x="38491" y="564"/>
                  <a:pt x="38424" y="605"/>
                  <a:pt x="38355" y="605"/>
                </a:cubicBezTo>
                <a:cubicBezTo>
                  <a:pt x="38172" y="605"/>
                  <a:pt x="37980" y="317"/>
                  <a:pt x="37678" y="317"/>
                </a:cubicBezTo>
                <a:cubicBezTo>
                  <a:pt x="37262" y="317"/>
                  <a:pt x="36587" y="216"/>
                  <a:pt x="36404" y="164"/>
                </a:cubicBezTo>
                <a:cubicBezTo>
                  <a:pt x="36392" y="160"/>
                  <a:pt x="36378" y="159"/>
                  <a:pt x="36363" y="159"/>
                </a:cubicBezTo>
                <a:cubicBezTo>
                  <a:pt x="36151" y="159"/>
                  <a:pt x="35666" y="475"/>
                  <a:pt x="35523" y="475"/>
                </a:cubicBezTo>
                <a:cubicBezTo>
                  <a:pt x="35366" y="475"/>
                  <a:pt x="34403" y="1021"/>
                  <a:pt x="33987" y="1127"/>
                </a:cubicBezTo>
                <a:cubicBezTo>
                  <a:pt x="33965" y="1132"/>
                  <a:pt x="33944" y="1134"/>
                  <a:pt x="33923" y="1134"/>
                </a:cubicBezTo>
                <a:cubicBezTo>
                  <a:pt x="33545" y="1134"/>
                  <a:pt x="33279" y="317"/>
                  <a:pt x="33129" y="317"/>
                </a:cubicBezTo>
                <a:cubicBezTo>
                  <a:pt x="33027" y="317"/>
                  <a:pt x="32738" y="306"/>
                  <a:pt x="32457" y="306"/>
                </a:cubicBezTo>
                <a:cubicBezTo>
                  <a:pt x="32316" y="306"/>
                  <a:pt x="32178" y="309"/>
                  <a:pt x="32067" y="317"/>
                </a:cubicBezTo>
                <a:cubicBezTo>
                  <a:pt x="31727" y="345"/>
                  <a:pt x="31363" y="604"/>
                  <a:pt x="30999" y="633"/>
                </a:cubicBezTo>
                <a:cubicBezTo>
                  <a:pt x="30635" y="657"/>
                  <a:pt x="30635" y="1256"/>
                  <a:pt x="30453" y="1332"/>
                </a:cubicBezTo>
                <a:cubicBezTo>
                  <a:pt x="30396" y="1356"/>
                  <a:pt x="30295" y="1363"/>
                  <a:pt x="30174" y="1363"/>
                </a:cubicBezTo>
                <a:cubicBezTo>
                  <a:pt x="30033" y="1363"/>
                  <a:pt x="29865" y="1354"/>
                  <a:pt x="29710" y="1354"/>
                </a:cubicBezTo>
                <a:cubicBezTo>
                  <a:pt x="29578" y="1354"/>
                  <a:pt x="29454" y="1360"/>
                  <a:pt x="29365" y="1385"/>
                </a:cubicBezTo>
                <a:cubicBezTo>
                  <a:pt x="29240" y="1418"/>
                  <a:pt x="28918" y="1437"/>
                  <a:pt x="28559" y="1437"/>
                </a:cubicBezTo>
                <a:cubicBezTo>
                  <a:pt x="28092" y="1437"/>
                  <a:pt x="27561" y="1405"/>
                  <a:pt x="27312" y="1332"/>
                </a:cubicBezTo>
                <a:cubicBezTo>
                  <a:pt x="27165" y="1289"/>
                  <a:pt x="27067" y="1275"/>
                  <a:pt x="26987" y="1275"/>
                </a:cubicBezTo>
                <a:cubicBezTo>
                  <a:pt x="26827" y="1275"/>
                  <a:pt x="26740" y="1332"/>
                  <a:pt x="26478" y="1332"/>
                </a:cubicBezTo>
                <a:cubicBezTo>
                  <a:pt x="26090" y="1332"/>
                  <a:pt x="25205" y="1931"/>
                  <a:pt x="24922" y="2008"/>
                </a:cubicBezTo>
                <a:cubicBezTo>
                  <a:pt x="24897" y="2014"/>
                  <a:pt x="24870" y="2017"/>
                  <a:pt x="24841" y="2017"/>
                </a:cubicBezTo>
                <a:cubicBezTo>
                  <a:pt x="24524" y="2017"/>
                  <a:pt x="23948" y="1672"/>
                  <a:pt x="23830" y="1672"/>
                </a:cubicBezTo>
                <a:cubicBezTo>
                  <a:pt x="23697" y="1672"/>
                  <a:pt x="22581" y="2137"/>
                  <a:pt x="22322" y="2347"/>
                </a:cubicBezTo>
                <a:cubicBezTo>
                  <a:pt x="22063" y="2553"/>
                  <a:pt x="21154" y="2764"/>
                  <a:pt x="20842" y="2812"/>
                </a:cubicBezTo>
                <a:cubicBezTo>
                  <a:pt x="20821" y="2816"/>
                  <a:pt x="20799" y="2817"/>
                  <a:pt x="20776" y="2817"/>
                </a:cubicBezTo>
                <a:cubicBezTo>
                  <a:pt x="20452" y="2817"/>
                  <a:pt x="19943" y="2501"/>
                  <a:pt x="19751" y="2501"/>
                </a:cubicBezTo>
                <a:cubicBezTo>
                  <a:pt x="19540" y="2501"/>
                  <a:pt x="18554" y="2631"/>
                  <a:pt x="18295" y="2840"/>
                </a:cubicBezTo>
                <a:cubicBezTo>
                  <a:pt x="18201" y="2915"/>
                  <a:pt x="18106" y="2942"/>
                  <a:pt x="18010" y="2942"/>
                </a:cubicBezTo>
                <a:cubicBezTo>
                  <a:pt x="17839" y="2942"/>
                  <a:pt x="17661" y="2855"/>
                  <a:pt x="17463" y="2788"/>
                </a:cubicBezTo>
                <a:cubicBezTo>
                  <a:pt x="17151" y="2683"/>
                  <a:pt x="16035" y="2295"/>
                  <a:pt x="15772" y="2165"/>
                </a:cubicBezTo>
                <a:cubicBezTo>
                  <a:pt x="15556" y="2057"/>
                  <a:pt x="14071" y="1913"/>
                  <a:pt x="13512" y="1913"/>
                </a:cubicBezTo>
                <a:cubicBezTo>
                  <a:pt x="13401" y="1913"/>
                  <a:pt x="13327" y="1918"/>
                  <a:pt x="13306" y="1931"/>
                </a:cubicBezTo>
                <a:cubicBezTo>
                  <a:pt x="13289" y="1941"/>
                  <a:pt x="13265" y="1945"/>
                  <a:pt x="13234" y="1945"/>
                </a:cubicBezTo>
                <a:cubicBezTo>
                  <a:pt x="13019" y="1945"/>
                  <a:pt x="12481" y="1739"/>
                  <a:pt x="12004" y="1672"/>
                </a:cubicBezTo>
                <a:cubicBezTo>
                  <a:pt x="11763" y="1636"/>
                  <a:pt x="11603" y="1616"/>
                  <a:pt x="11460" y="1616"/>
                </a:cubicBezTo>
                <a:cubicBezTo>
                  <a:pt x="11279" y="1616"/>
                  <a:pt x="11124" y="1648"/>
                  <a:pt x="10864" y="1720"/>
                </a:cubicBezTo>
                <a:cubicBezTo>
                  <a:pt x="10395" y="1854"/>
                  <a:pt x="8758" y="1801"/>
                  <a:pt x="8470" y="1854"/>
                </a:cubicBezTo>
                <a:cubicBezTo>
                  <a:pt x="8446" y="1859"/>
                  <a:pt x="8408" y="1860"/>
                  <a:pt x="8358" y="1860"/>
                </a:cubicBezTo>
                <a:cubicBezTo>
                  <a:pt x="7939" y="1860"/>
                  <a:pt x="6711" y="1723"/>
                  <a:pt x="6087" y="1723"/>
                </a:cubicBezTo>
                <a:cubicBezTo>
                  <a:pt x="5944" y="1723"/>
                  <a:pt x="5832" y="1731"/>
                  <a:pt x="5770" y="1749"/>
                </a:cubicBezTo>
                <a:cubicBezTo>
                  <a:pt x="5718" y="1764"/>
                  <a:pt x="5667" y="1770"/>
                  <a:pt x="5617" y="1770"/>
                </a:cubicBezTo>
                <a:cubicBezTo>
                  <a:pt x="5318" y="1770"/>
                  <a:pt x="5057" y="1535"/>
                  <a:pt x="4835" y="1515"/>
                </a:cubicBezTo>
                <a:cubicBezTo>
                  <a:pt x="4572" y="1490"/>
                  <a:pt x="4027" y="1280"/>
                  <a:pt x="3716" y="1280"/>
                </a:cubicBezTo>
                <a:cubicBezTo>
                  <a:pt x="3458" y="1280"/>
                  <a:pt x="2916" y="837"/>
                  <a:pt x="2560" y="837"/>
                </a:cubicBezTo>
                <a:cubicBezTo>
                  <a:pt x="2485" y="837"/>
                  <a:pt x="2419" y="857"/>
                  <a:pt x="2365" y="903"/>
                </a:cubicBezTo>
                <a:cubicBezTo>
                  <a:pt x="2053" y="1179"/>
                  <a:pt x="0" y="1591"/>
                  <a:pt x="0" y="1591"/>
                </a:cubicBezTo>
                <a:lnTo>
                  <a:pt x="0" y="2242"/>
                </a:lnTo>
                <a:lnTo>
                  <a:pt x="0" y="17311"/>
                </a:lnTo>
                <a:lnTo>
                  <a:pt x="0" y="19106"/>
                </a:lnTo>
                <a:lnTo>
                  <a:pt x="364" y="21079"/>
                </a:lnTo>
                <a:cubicBezTo>
                  <a:pt x="364" y="21079"/>
                  <a:pt x="1039" y="21419"/>
                  <a:pt x="1092" y="21524"/>
                </a:cubicBezTo>
                <a:cubicBezTo>
                  <a:pt x="1144" y="21625"/>
                  <a:pt x="1689" y="22846"/>
                  <a:pt x="1585" y="23158"/>
                </a:cubicBezTo>
                <a:cubicBezTo>
                  <a:pt x="1484" y="23473"/>
                  <a:pt x="1896" y="24746"/>
                  <a:pt x="1949" y="24823"/>
                </a:cubicBezTo>
                <a:cubicBezTo>
                  <a:pt x="1995" y="24891"/>
                  <a:pt x="2762" y="25120"/>
                  <a:pt x="3162" y="25120"/>
                </a:cubicBezTo>
                <a:cubicBezTo>
                  <a:pt x="3217" y="25120"/>
                  <a:pt x="3265" y="25116"/>
                  <a:pt x="3303" y="25106"/>
                </a:cubicBezTo>
                <a:cubicBezTo>
                  <a:pt x="3354" y="25094"/>
                  <a:pt x="3406" y="25088"/>
                  <a:pt x="3459" y="25088"/>
                </a:cubicBezTo>
                <a:cubicBezTo>
                  <a:pt x="3729" y="25088"/>
                  <a:pt x="4012" y="25237"/>
                  <a:pt x="4184" y="25369"/>
                </a:cubicBezTo>
                <a:cubicBezTo>
                  <a:pt x="4391" y="25522"/>
                  <a:pt x="4572" y="25886"/>
                  <a:pt x="5018" y="26069"/>
                </a:cubicBezTo>
                <a:cubicBezTo>
                  <a:pt x="5365" y="26212"/>
                  <a:pt x="6101" y="26227"/>
                  <a:pt x="6461" y="26227"/>
                </a:cubicBezTo>
                <a:cubicBezTo>
                  <a:pt x="6557" y="26227"/>
                  <a:pt x="6627" y="26226"/>
                  <a:pt x="6655" y="26226"/>
                </a:cubicBezTo>
                <a:cubicBezTo>
                  <a:pt x="6784" y="26226"/>
                  <a:pt x="7354" y="25968"/>
                  <a:pt x="7560" y="25834"/>
                </a:cubicBezTo>
                <a:cubicBezTo>
                  <a:pt x="7771" y="25705"/>
                  <a:pt x="8187" y="24770"/>
                  <a:pt x="8369" y="24641"/>
                </a:cubicBezTo>
                <a:cubicBezTo>
                  <a:pt x="8551" y="24512"/>
                  <a:pt x="9045" y="24459"/>
                  <a:pt x="9226" y="24330"/>
                </a:cubicBezTo>
                <a:cubicBezTo>
                  <a:pt x="9409" y="24201"/>
                  <a:pt x="9743" y="24148"/>
                  <a:pt x="10031" y="24067"/>
                </a:cubicBezTo>
                <a:cubicBezTo>
                  <a:pt x="10054" y="24061"/>
                  <a:pt x="10078" y="24058"/>
                  <a:pt x="10103" y="24058"/>
                </a:cubicBezTo>
                <a:cubicBezTo>
                  <a:pt x="10396" y="24058"/>
                  <a:pt x="10840" y="24435"/>
                  <a:pt x="11175" y="24483"/>
                </a:cubicBezTo>
                <a:cubicBezTo>
                  <a:pt x="11507" y="24532"/>
                  <a:pt x="11816" y="25123"/>
                  <a:pt x="11988" y="25123"/>
                </a:cubicBezTo>
                <a:cubicBezTo>
                  <a:pt x="12004" y="25123"/>
                  <a:pt x="12019" y="25118"/>
                  <a:pt x="12033" y="25106"/>
                </a:cubicBezTo>
                <a:cubicBezTo>
                  <a:pt x="12186" y="24977"/>
                  <a:pt x="12550" y="24666"/>
                  <a:pt x="12760" y="24666"/>
                </a:cubicBezTo>
                <a:cubicBezTo>
                  <a:pt x="12966" y="24666"/>
                  <a:pt x="13382" y="24823"/>
                  <a:pt x="13641" y="25082"/>
                </a:cubicBezTo>
                <a:cubicBezTo>
                  <a:pt x="13904" y="25341"/>
                  <a:pt x="14317" y="26044"/>
                  <a:pt x="14632" y="26044"/>
                </a:cubicBezTo>
                <a:cubicBezTo>
                  <a:pt x="14938" y="26044"/>
                  <a:pt x="15244" y="26797"/>
                  <a:pt x="15377" y="26797"/>
                </a:cubicBezTo>
                <a:cubicBezTo>
                  <a:pt x="15380" y="26797"/>
                  <a:pt x="15382" y="26797"/>
                  <a:pt x="15384" y="26797"/>
                </a:cubicBezTo>
                <a:cubicBezTo>
                  <a:pt x="15390" y="26795"/>
                  <a:pt x="15396" y="26795"/>
                  <a:pt x="15402" y="26795"/>
                </a:cubicBezTo>
                <a:cubicBezTo>
                  <a:pt x="15529" y="26795"/>
                  <a:pt x="15698" y="27040"/>
                  <a:pt x="15748" y="27237"/>
                </a:cubicBezTo>
                <a:cubicBezTo>
                  <a:pt x="15800" y="27448"/>
                  <a:pt x="15901" y="27965"/>
                  <a:pt x="16051" y="28146"/>
                </a:cubicBezTo>
                <a:cubicBezTo>
                  <a:pt x="16201" y="28329"/>
                  <a:pt x="16241" y="29368"/>
                  <a:pt x="16265" y="29392"/>
                </a:cubicBezTo>
                <a:cubicBezTo>
                  <a:pt x="16293" y="29417"/>
                  <a:pt x="15877" y="30904"/>
                  <a:pt x="16136" y="30928"/>
                </a:cubicBezTo>
                <a:cubicBezTo>
                  <a:pt x="16399" y="30953"/>
                  <a:pt x="17204" y="31733"/>
                  <a:pt x="17256" y="31814"/>
                </a:cubicBezTo>
                <a:cubicBezTo>
                  <a:pt x="17308" y="31891"/>
                  <a:pt x="18032" y="32307"/>
                  <a:pt x="18348" y="32360"/>
                </a:cubicBezTo>
                <a:cubicBezTo>
                  <a:pt x="18359" y="32361"/>
                  <a:pt x="18371" y="32362"/>
                  <a:pt x="18384" y="32362"/>
                </a:cubicBezTo>
                <a:cubicBezTo>
                  <a:pt x="18680" y="32362"/>
                  <a:pt x="19150" y="31856"/>
                  <a:pt x="19351" y="31856"/>
                </a:cubicBezTo>
                <a:cubicBezTo>
                  <a:pt x="19364" y="31856"/>
                  <a:pt x="19376" y="31858"/>
                  <a:pt x="19387" y="31863"/>
                </a:cubicBezTo>
                <a:cubicBezTo>
                  <a:pt x="19568" y="31943"/>
                  <a:pt x="20398" y="32513"/>
                  <a:pt x="20555" y="32591"/>
                </a:cubicBezTo>
                <a:cubicBezTo>
                  <a:pt x="20709" y="32671"/>
                  <a:pt x="20919" y="33164"/>
                  <a:pt x="21102" y="33241"/>
                </a:cubicBezTo>
                <a:cubicBezTo>
                  <a:pt x="21283" y="33318"/>
                  <a:pt x="21699" y="33447"/>
                  <a:pt x="22270" y="33500"/>
                </a:cubicBezTo>
                <a:cubicBezTo>
                  <a:pt x="22839" y="33552"/>
                  <a:pt x="23567" y="33968"/>
                  <a:pt x="23697" y="33993"/>
                </a:cubicBezTo>
                <a:cubicBezTo>
                  <a:pt x="23700" y="33993"/>
                  <a:pt x="23703" y="33994"/>
                  <a:pt x="23706" y="33994"/>
                </a:cubicBezTo>
                <a:cubicBezTo>
                  <a:pt x="23848" y="33994"/>
                  <a:pt x="24252" y="33344"/>
                  <a:pt x="24711" y="33216"/>
                </a:cubicBezTo>
                <a:cubicBezTo>
                  <a:pt x="24762" y="33202"/>
                  <a:pt x="24810" y="33196"/>
                  <a:pt x="24855" y="33196"/>
                </a:cubicBezTo>
                <a:cubicBezTo>
                  <a:pt x="25233" y="33196"/>
                  <a:pt x="25457" y="33640"/>
                  <a:pt x="25803" y="33735"/>
                </a:cubicBezTo>
                <a:cubicBezTo>
                  <a:pt x="26191" y="33839"/>
                  <a:pt x="26972" y="34175"/>
                  <a:pt x="27154" y="34175"/>
                </a:cubicBezTo>
                <a:cubicBezTo>
                  <a:pt x="27336" y="34175"/>
                  <a:pt x="27647" y="33682"/>
                  <a:pt x="27986" y="33658"/>
                </a:cubicBezTo>
                <a:cubicBezTo>
                  <a:pt x="28002" y="33657"/>
                  <a:pt x="28018" y="33656"/>
                  <a:pt x="28034" y="33656"/>
                </a:cubicBezTo>
                <a:cubicBezTo>
                  <a:pt x="28349" y="33656"/>
                  <a:pt x="28621" y="33920"/>
                  <a:pt x="28844" y="33993"/>
                </a:cubicBezTo>
                <a:cubicBezTo>
                  <a:pt x="29078" y="34074"/>
                  <a:pt x="29519" y="34931"/>
                  <a:pt x="29649" y="35032"/>
                </a:cubicBezTo>
                <a:cubicBezTo>
                  <a:pt x="29778" y="35138"/>
                  <a:pt x="29701" y="36099"/>
                  <a:pt x="29988" y="36387"/>
                </a:cubicBezTo>
                <a:cubicBezTo>
                  <a:pt x="30271" y="36670"/>
                  <a:pt x="31727" y="37034"/>
                  <a:pt x="32038" y="37215"/>
                </a:cubicBezTo>
                <a:cubicBezTo>
                  <a:pt x="32353" y="37398"/>
                  <a:pt x="32455" y="37321"/>
                  <a:pt x="32664" y="37450"/>
                </a:cubicBezTo>
                <a:cubicBezTo>
                  <a:pt x="32871" y="37579"/>
                  <a:pt x="33081" y="37632"/>
                  <a:pt x="33287" y="37762"/>
                </a:cubicBezTo>
                <a:cubicBezTo>
                  <a:pt x="33341" y="37795"/>
                  <a:pt x="33421" y="37808"/>
                  <a:pt x="33513" y="37808"/>
                </a:cubicBezTo>
                <a:cubicBezTo>
                  <a:pt x="33773" y="37808"/>
                  <a:pt x="34136" y="37709"/>
                  <a:pt x="34327" y="37709"/>
                </a:cubicBezTo>
                <a:cubicBezTo>
                  <a:pt x="34408" y="37709"/>
                  <a:pt x="34480" y="37707"/>
                  <a:pt x="34550" y="37707"/>
                </a:cubicBezTo>
                <a:cubicBezTo>
                  <a:pt x="34703" y="37707"/>
                  <a:pt x="34849" y="37718"/>
                  <a:pt x="35079" y="37790"/>
                </a:cubicBezTo>
                <a:cubicBezTo>
                  <a:pt x="35418" y="37891"/>
                  <a:pt x="35652" y="38801"/>
                  <a:pt x="35806" y="38958"/>
                </a:cubicBezTo>
                <a:cubicBezTo>
                  <a:pt x="35814" y="38966"/>
                  <a:pt x="35825" y="38969"/>
                  <a:pt x="35838" y="38969"/>
                </a:cubicBezTo>
                <a:cubicBezTo>
                  <a:pt x="36083" y="38969"/>
                  <a:pt x="37189" y="37658"/>
                  <a:pt x="37262" y="37607"/>
                </a:cubicBezTo>
                <a:cubicBezTo>
                  <a:pt x="37266" y="37605"/>
                  <a:pt x="37270" y="37604"/>
                  <a:pt x="37275" y="37604"/>
                </a:cubicBezTo>
                <a:cubicBezTo>
                  <a:pt x="37367" y="37604"/>
                  <a:pt x="37608" y="38087"/>
                  <a:pt x="37731" y="38359"/>
                </a:cubicBezTo>
                <a:cubicBezTo>
                  <a:pt x="37825" y="38570"/>
                  <a:pt x="38241" y="38598"/>
                  <a:pt x="38529" y="38598"/>
                </a:cubicBezTo>
                <a:cubicBezTo>
                  <a:pt x="38633" y="38598"/>
                  <a:pt x="38721" y="38594"/>
                  <a:pt x="38770" y="38594"/>
                </a:cubicBezTo>
                <a:cubicBezTo>
                  <a:pt x="38951" y="38594"/>
                  <a:pt x="39757" y="38518"/>
                  <a:pt x="39862" y="38465"/>
                </a:cubicBezTo>
                <a:cubicBezTo>
                  <a:pt x="39894" y="38449"/>
                  <a:pt x="39975" y="38440"/>
                  <a:pt x="40082" y="38440"/>
                </a:cubicBezTo>
                <a:cubicBezTo>
                  <a:pt x="40325" y="38440"/>
                  <a:pt x="40701" y="38485"/>
                  <a:pt x="40953" y="38594"/>
                </a:cubicBezTo>
                <a:cubicBezTo>
                  <a:pt x="41248" y="38722"/>
                  <a:pt x="41439" y="38916"/>
                  <a:pt x="41639" y="38916"/>
                </a:cubicBezTo>
                <a:cubicBezTo>
                  <a:pt x="41686" y="38916"/>
                  <a:pt x="41733" y="38906"/>
                  <a:pt x="41782" y="38881"/>
                </a:cubicBezTo>
                <a:cubicBezTo>
                  <a:pt x="42009" y="38770"/>
                  <a:pt x="42585" y="38636"/>
                  <a:pt x="42869" y="38636"/>
                </a:cubicBezTo>
                <a:cubicBezTo>
                  <a:pt x="42913" y="38636"/>
                  <a:pt x="42951" y="38640"/>
                  <a:pt x="42978" y="38647"/>
                </a:cubicBezTo>
                <a:cubicBezTo>
                  <a:pt x="43189" y="38699"/>
                  <a:pt x="43630" y="38881"/>
                  <a:pt x="43836" y="38982"/>
                </a:cubicBezTo>
                <a:cubicBezTo>
                  <a:pt x="44046" y="39087"/>
                  <a:pt x="44669" y="39141"/>
                  <a:pt x="45005" y="39294"/>
                </a:cubicBezTo>
                <a:cubicBezTo>
                  <a:pt x="45054" y="39317"/>
                  <a:pt x="45098" y="39327"/>
                  <a:pt x="45137" y="39327"/>
                </a:cubicBezTo>
                <a:cubicBezTo>
                  <a:pt x="45361" y="39327"/>
                  <a:pt x="45416" y="38984"/>
                  <a:pt x="45526" y="38829"/>
                </a:cubicBezTo>
                <a:cubicBezTo>
                  <a:pt x="45656" y="38647"/>
                  <a:pt x="46953" y="38025"/>
                  <a:pt x="46981" y="37891"/>
                </a:cubicBezTo>
                <a:cubicBezTo>
                  <a:pt x="47005" y="37762"/>
                  <a:pt x="47681" y="37398"/>
                  <a:pt x="47709" y="37191"/>
                </a:cubicBezTo>
                <a:cubicBezTo>
                  <a:pt x="47733" y="36981"/>
                  <a:pt x="48020" y="37010"/>
                  <a:pt x="48203" y="36933"/>
                </a:cubicBezTo>
                <a:cubicBezTo>
                  <a:pt x="48384" y="36851"/>
                  <a:pt x="48931" y="36411"/>
                  <a:pt x="49189" y="36411"/>
                </a:cubicBezTo>
                <a:cubicBezTo>
                  <a:pt x="49448" y="36411"/>
                  <a:pt x="50644" y="36803"/>
                  <a:pt x="50827" y="36803"/>
                </a:cubicBezTo>
                <a:cubicBezTo>
                  <a:pt x="51008" y="36803"/>
                  <a:pt x="51372" y="36358"/>
                  <a:pt x="51425" y="36176"/>
                </a:cubicBezTo>
                <a:cubicBezTo>
                  <a:pt x="51476" y="36002"/>
                  <a:pt x="52241" y="35421"/>
                  <a:pt x="52463" y="35421"/>
                </a:cubicBezTo>
                <a:cubicBezTo>
                  <a:pt x="52472" y="35421"/>
                  <a:pt x="52481" y="35422"/>
                  <a:pt x="52488" y="35424"/>
                </a:cubicBezTo>
                <a:cubicBezTo>
                  <a:pt x="52615" y="35461"/>
                  <a:pt x="53122" y="35510"/>
                  <a:pt x="53460" y="35510"/>
                </a:cubicBezTo>
                <a:cubicBezTo>
                  <a:pt x="53607" y="35510"/>
                  <a:pt x="53723" y="35501"/>
                  <a:pt x="53762" y="35477"/>
                </a:cubicBezTo>
                <a:cubicBezTo>
                  <a:pt x="53891" y="35396"/>
                  <a:pt x="54437" y="35166"/>
                  <a:pt x="54518" y="35032"/>
                </a:cubicBezTo>
                <a:cubicBezTo>
                  <a:pt x="54595" y="34903"/>
                  <a:pt x="55165" y="34721"/>
                  <a:pt x="55477" y="34696"/>
                </a:cubicBezTo>
                <a:cubicBezTo>
                  <a:pt x="55494" y="34695"/>
                  <a:pt x="55513" y="34694"/>
                  <a:pt x="55535" y="34694"/>
                </a:cubicBezTo>
                <a:cubicBezTo>
                  <a:pt x="55852" y="34694"/>
                  <a:pt x="56578" y="34835"/>
                  <a:pt x="56813" y="34835"/>
                </a:cubicBezTo>
                <a:cubicBezTo>
                  <a:pt x="56845" y="34835"/>
                  <a:pt x="56867" y="34832"/>
                  <a:pt x="56879" y="34826"/>
                </a:cubicBezTo>
                <a:cubicBezTo>
                  <a:pt x="56985" y="34774"/>
                  <a:pt x="56960" y="34127"/>
                  <a:pt x="57037" y="34099"/>
                </a:cubicBezTo>
                <a:cubicBezTo>
                  <a:pt x="57114" y="34074"/>
                  <a:pt x="57841" y="33968"/>
                  <a:pt x="58258" y="33864"/>
                </a:cubicBezTo>
                <a:cubicBezTo>
                  <a:pt x="58674" y="33763"/>
                  <a:pt x="59192" y="33682"/>
                  <a:pt x="59479" y="33552"/>
                </a:cubicBezTo>
                <a:cubicBezTo>
                  <a:pt x="59766" y="33423"/>
                  <a:pt x="60336" y="32877"/>
                  <a:pt x="60441" y="32748"/>
                </a:cubicBezTo>
                <a:cubicBezTo>
                  <a:pt x="60547" y="32619"/>
                  <a:pt x="60959" y="32227"/>
                  <a:pt x="61064" y="32149"/>
                </a:cubicBezTo>
                <a:cubicBezTo>
                  <a:pt x="61169" y="32072"/>
                  <a:pt x="61897" y="31632"/>
                  <a:pt x="62079" y="31632"/>
                </a:cubicBezTo>
                <a:cubicBezTo>
                  <a:pt x="62260" y="31632"/>
                  <a:pt x="63041" y="32255"/>
                  <a:pt x="63171" y="32408"/>
                </a:cubicBezTo>
                <a:cubicBezTo>
                  <a:pt x="63198" y="32442"/>
                  <a:pt x="63236" y="32455"/>
                  <a:pt x="63280" y="32455"/>
                </a:cubicBezTo>
                <a:cubicBezTo>
                  <a:pt x="63444" y="32455"/>
                  <a:pt x="63696" y="32268"/>
                  <a:pt x="63817" y="32227"/>
                </a:cubicBezTo>
                <a:cubicBezTo>
                  <a:pt x="63949" y="32186"/>
                  <a:pt x="64098" y="31996"/>
                  <a:pt x="64387" y="31996"/>
                </a:cubicBezTo>
                <a:cubicBezTo>
                  <a:pt x="64444" y="31996"/>
                  <a:pt x="64506" y="32003"/>
                  <a:pt x="64574" y="32020"/>
                </a:cubicBezTo>
                <a:cubicBezTo>
                  <a:pt x="64990" y="32125"/>
                  <a:pt x="66211" y="32331"/>
                  <a:pt x="66442" y="32578"/>
                </a:cubicBezTo>
                <a:cubicBezTo>
                  <a:pt x="66527" y="32666"/>
                  <a:pt x="66591" y="32695"/>
                  <a:pt x="66647" y="32695"/>
                </a:cubicBezTo>
                <a:cubicBezTo>
                  <a:pt x="66744" y="32695"/>
                  <a:pt x="66813" y="32604"/>
                  <a:pt x="66910" y="32578"/>
                </a:cubicBezTo>
                <a:cubicBezTo>
                  <a:pt x="67054" y="32541"/>
                  <a:pt x="67631" y="32193"/>
                  <a:pt x="67967" y="32193"/>
                </a:cubicBezTo>
                <a:cubicBezTo>
                  <a:pt x="67998" y="32193"/>
                  <a:pt x="68028" y="32196"/>
                  <a:pt x="68054" y="32202"/>
                </a:cubicBezTo>
                <a:cubicBezTo>
                  <a:pt x="68079" y="32209"/>
                  <a:pt x="68105" y="32211"/>
                  <a:pt x="68132" y="32211"/>
                </a:cubicBezTo>
                <a:cubicBezTo>
                  <a:pt x="68443" y="32211"/>
                  <a:pt x="68876" y="31832"/>
                  <a:pt x="69069" y="31761"/>
                </a:cubicBezTo>
                <a:cubicBezTo>
                  <a:pt x="69275" y="31680"/>
                  <a:pt x="69663" y="30928"/>
                  <a:pt x="69822" y="30904"/>
                </a:cubicBezTo>
                <a:cubicBezTo>
                  <a:pt x="69841" y="30901"/>
                  <a:pt x="69872" y="30899"/>
                  <a:pt x="69911" y="30899"/>
                </a:cubicBezTo>
                <a:cubicBezTo>
                  <a:pt x="70074" y="30899"/>
                  <a:pt x="70384" y="30924"/>
                  <a:pt x="70650" y="30924"/>
                </a:cubicBezTo>
                <a:cubicBezTo>
                  <a:pt x="70828" y="30924"/>
                  <a:pt x="70986" y="30913"/>
                  <a:pt x="71067" y="30876"/>
                </a:cubicBezTo>
                <a:cubicBezTo>
                  <a:pt x="71301" y="30775"/>
                  <a:pt x="71641" y="30253"/>
                  <a:pt x="71822" y="30019"/>
                </a:cubicBezTo>
                <a:cubicBezTo>
                  <a:pt x="72005" y="29784"/>
                  <a:pt x="72628" y="29525"/>
                  <a:pt x="72938" y="29420"/>
                </a:cubicBezTo>
                <a:cubicBezTo>
                  <a:pt x="72999" y="29401"/>
                  <a:pt x="73064" y="29393"/>
                  <a:pt x="73131" y="29393"/>
                </a:cubicBezTo>
                <a:cubicBezTo>
                  <a:pt x="73408" y="29393"/>
                  <a:pt x="73727" y="29530"/>
                  <a:pt x="73978" y="29549"/>
                </a:cubicBezTo>
                <a:cubicBezTo>
                  <a:pt x="74289" y="29578"/>
                  <a:pt x="75563" y="29995"/>
                  <a:pt x="75720" y="30019"/>
                </a:cubicBezTo>
                <a:cubicBezTo>
                  <a:pt x="75874" y="30047"/>
                  <a:pt x="76137" y="30305"/>
                  <a:pt x="76368" y="30395"/>
                </a:cubicBezTo>
                <a:cubicBezTo>
                  <a:pt x="76498" y="30444"/>
                  <a:pt x="76581" y="30475"/>
                  <a:pt x="76651" y="30475"/>
                </a:cubicBezTo>
                <a:cubicBezTo>
                  <a:pt x="76707" y="30475"/>
                  <a:pt x="76755" y="30456"/>
                  <a:pt x="76812" y="30411"/>
                </a:cubicBezTo>
                <a:cubicBezTo>
                  <a:pt x="76824" y="30401"/>
                  <a:pt x="76841" y="30397"/>
                  <a:pt x="76861" y="30397"/>
                </a:cubicBezTo>
                <a:cubicBezTo>
                  <a:pt x="77065" y="30397"/>
                  <a:pt x="77650" y="30828"/>
                  <a:pt x="77746" y="30876"/>
                </a:cubicBezTo>
                <a:cubicBezTo>
                  <a:pt x="77851" y="30928"/>
                  <a:pt x="78163" y="31680"/>
                  <a:pt x="78163" y="31680"/>
                </a:cubicBezTo>
                <a:cubicBezTo>
                  <a:pt x="78163" y="31680"/>
                  <a:pt x="78797" y="32098"/>
                  <a:pt x="79071" y="32098"/>
                </a:cubicBezTo>
                <a:cubicBezTo>
                  <a:pt x="79080" y="32098"/>
                  <a:pt x="79088" y="32098"/>
                  <a:pt x="79096" y="32097"/>
                </a:cubicBezTo>
                <a:cubicBezTo>
                  <a:pt x="79100" y="32096"/>
                  <a:pt x="79103" y="32096"/>
                  <a:pt x="79107" y="32096"/>
                </a:cubicBezTo>
                <a:cubicBezTo>
                  <a:pt x="79380" y="32096"/>
                  <a:pt x="80190" y="33009"/>
                  <a:pt x="80370" y="33188"/>
                </a:cubicBezTo>
                <a:cubicBezTo>
                  <a:pt x="80552" y="33371"/>
                  <a:pt x="81021" y="34151"/>
                  <a:pt x="81385" y="34280"/>
                </a:cubicBezTo>
                <a:cubicBezTo>
                  <a:pt x="81749" y="34410"/>
                  <a:pt x="82501" y="34931"/>
                  <a:pt x="82630" y="34931"/>
                </a:cubicBezTo>
                <a:cubicBezTo>
                  <a:pt x="82759" y="34931"/>
                  <a:pt x="83099" y="35214"/>
                  <a:pt x="83281" y="35295"/>
                </a:cubicBezTo>
                <a:cubicBezTo>
                  <a:pt x="83463" y="35372"/>
                  <a:pt x="84033" y="35760"/>
                  <a:pt x="84243" y="35760"/>
                </a:cubicBezTo>
                <a:cubicBezTo>
                  <a:pt x="84450" y="35760"/>
                  <a:pt x="85958" y="35424"/>
                  <a:pt x="85958" y="35424"/>
                </a:cubicBezTo>
                <a:lnTo>
                  <a:pt x="85958" y="34151"/>
                </a:lnTo>
                <a:lnTo>
                  <a:pt x="85958" y="6298"/>
                </a:lnTo>
                <a:lnTo>
                  <a:pt x="85958" y="5254"/>
                </a:lnTo>
                <a:cubicBezTo>
                  <a:pt x="85958" y="5254"/>
                  <a:pt x="85178" y="5436"/>
                  <a:pt x="85048" y="5542"/>
                </a:cubicBezTo>
                <a:cubicBezTo>
                  <a:pt x="85037" y="5551"/>
                  <a:pt x="85019" y="5556"/>
                  <a:pt x="84998" y="5556"/>
                </a:cubicBezTo>
                <a:cubicBezTo>
                  <a:pt x="84795" y="5556"/>
                  <a:pt x="84201" y="5174"/>
                  <a:pt x="83879" y="5174"/>
                </a:cubicBezTo>
                <a:cubicBezTo>
                  <a:pt x="83861" y="5174"/>
                  <a:pt x="83843" y="5175"/>
                  <a:pt x="83827" y="5178"/>
                </a:cubicBezTo>
                <a:cubicBezTo>
                  <a:pt x="83782" y="5185"/>
                  <a:pt x="83740" y="5188"/>
                  <a:pt x="83699" y="5188"/>
                </a:cubicBezTo>
                <a:cubicBezTo>
                  <a:pt x="83426" y="5188"/>
                  <a:pt x="83223" y="5045"/>
                  <a:pt x="82994" y="4866"/>
                </a:cubicBezTo>
                <a:cubicBezTo>
                  <a:pt x="82735" y="4660"/>
                  <a:pt x="82477" y="4450"/>
                  <a:pt x="82113" y="4426"/>
                </a:cubicBezTo>
                <a:cubicBezTo>
                  <a:pt x="81749" y="4397"/>
                  <a:pt x="81462" y="4426"/>
                  <a:pt x="81203" y="4348"/>
                </a:cubicBezTo>
                <a:cubicBezTo>
                  <a:pt x="80944" y="4268"/>
                  <a:pt x="80710" y="3439"/>
                  <a:pt x="80370" y="3305"/>
                </a:cubicBezTo>
                <a:cubicBezTo>
                  <a:pt x="80035" y="3176"/>
                  <a:pt x="79460" y="2840"/>
                  <a:pt x="79331" y="2764"/>
                </a:cubicBezTo>
                <a:cubicBezTo>
                  <a:pt x="79202" y="2683"/>
                  <a:pt x="78862" y="2347"/>
                  <a:pt x="78680" y="2242"/>
                </a:cubicBezTo>
                <a:cubicBezTo>
                  <a:pt x="78589" y="2190"/>
                  <a:pt x="78414" y="2157"/>
                  <a:pt x="78246" y="2157"/>
                </a:cubicBezTo>
                <a:cubicBezTo>
                  <a:pt x="78078" y="2157"/>
                  <a:pt x="77916" y="2190"/>
                  <a:pt x="77851" y="2267"/>
                </a:cubicBezTo>
                <a:cubicBezTo>
                  <a:pt x="77802" y="2326"/>
                  <a:pt x="77668" y="2345"/>
                  <a:pt x="77509" y="2345"/>
                </a:cubicBezTo>
                <a:cubicBezTo>
                  <a:pt x="77249" y="2345"/>
                  <a:pt x="76925" y="2295"/>
                  <a:pt x="76812" y="2295"/>
                </a:cubicBezTo>
                <a:cubicBezTo>
                  <a:pt x="76631" y="2295"/>
                  <a:pt x="75668" y="1931"/>
                  <a:pt x="75381" y="1931"/>
                </a:cubicBezTo>
                <a:cubicBezTo>
                  <a:pt x="75097" y="1931"/>
                  <a:pt x="74705" y="2267"/>
                  <a:pt x="74524" y="2424"/>
                </a:cubicBezTo>
                <a:cubicBezTo>
                  <a:pt x="74341" y="2582"/>
                  <a:pt x="72834" y="2812"/>
                  <a:pt x="72498" y="2840"/>
                </a:cubicBezTo>
                <a:cubicBezTo>
                  <a:pt x="72158" y="2864"/>
                  <a:pt x="71977" y="3204"/>
                  <a:pt x="71693" y="3387"/>
                </a:cubicBezTo>
                <a:cubicBezTo>
                  <a:pt x="71614" y="3436"/>
                  <a:pt x="71553" y="3457"/>
                  <a:pt x="71499" y="3457"/>
                </a:cubicBezTo>
                <a:cubicBezTo>
                  <a:pt x="71356" y="3457"/>
                  <a:pt x="71261" y="3316"/>
                  <a:pt x="71018" y="3204"/>
                </a:cubicBezTo>
                <a:cubicBezTo>
                  <a:pt x="70957" y="3176"/>
                  <a:pt x="70893" y="3164"/>
                  <a:pt x="70826" y="3164"/>
                </a:cubicBezTo>
                <a:cubicBezTo>
                  <a:pt x="70517" y="3164"/>
                  <a:pt x="70159" y="3423"/>
                  <a:pt x="69926" y="3592"/>
                </a:cubicBezTo>
                <a:cubicBezTo>
                  <a:pt x="69639" y="3803"/>
                  <a:pt x="69353" y="3827"/>
                  <a:pt x="69118" y="3956"/>
                </a:cubicBezTo>
                <a:cubicBezTo>
                  <a:pt x="69045" y="3997"/>
                  <a:pt x="68957" y="4012"/>
                  <a:pt x="68858" y="4012"/>
                </a:cubicBezTo>
                <a:cubicBezTo>
                  <a:pt x="68641" y="4012"/>
                  <a:pt x="68373" y="3940"/>
                  <a:pt x="68107" y="3904"/>
                </a:cubicBezTo>
                <a:cubicBezTo>
                  <a:pt x="67715" y="3851"/>
                  <a:pt x="67586" y="3358"/>
                  <a:pt x="67403" y="3228"/>
                </a:cubicBezTo>
                <a:cubicBezTo>
                  <a:pt x="67384" y="3215"/>
                  <a:pt x="67351" y="3209"/>
                  <a:pt x="67307" y="3209"/>
                </a:cubicBezTo>
                <a:cubicBezTo>
                  <a:pt x="66933" y="3209"/>
                  <a:pt x="65764" y="3647"/>
                  <a:pt x="65507" y="3669"/>
                </a:cubicBezTo>
                <a:cubicBezTo>
                  <a:pt x="65220" y="3698"/>
                  <a:pt x="64884" y="3775"/>
                  <a:pt x="64574" y="3827"/>
                </a:cubicBezTo>
                <a:cubicBezTo>
                  <a:pt x="64563" y="3829"/>
                  <a:pt x="64552" y="3830"/>
                  <a:pt x="64543" y="3830"/>
                </a:cubicBezTo>
                <a:cubicBezTo>
                  <a:pt x="64297" y="3830"/>
                  <a:pt x="64742" y="3176"/>
                  <a:pt x="64391" y="3176"/>
                </a:cubicBezTo>
                <a:cubicBezTo>
                  <a:pt x="64027" y="3176"/>
                  <a:pt x="63740" y="2917"/>
                  <a:pt x="63405" y="2735"/>
                </a:cubicBezTo>
                <a:cubicBezTo>
                  <a:pt x="63065" y="2553"/>
                  <a:pt x="62859" y="2347"/>
                  <a:pt x="62361" y="1955"/>
                </a:cubicBezTo>
                <a:cubicBezTo>
                  <a:pt x="62263" y="1878"/>
                  <a:pt x="62174" y="1846"/>
                  <a:pt x="62092" y="1846"/>
                </a:cubicBezTo>
                <a:cubicBezTo>
                  <a:pt x="61765" y="1846"/>
                  <a:pt x="61558" y="2361"/>
                  <a:pt x="61351" y="2529"/>
                </a:cubicBezTo>
                <a:cubicBezTo>
                  <a:pt x="61316" y="2557"/>
                  <a:pt x="61277" y="2569"/>
                  <a:pt x="61235" y="2569"/>
                </a:cubicBezTo>
                <a:cubicBezTo>
                  <a:pt x="60968" y="2569"/>
                  <a:pt x="60581" y="2074"/>
                  <a:pt x="60312" y="2008"/>
                </a:cubicBezTo>
                <a:cubicBezTo>
                  <a:pt x="60000" y="1931"/>
                  <a:pt x="59062" y="1801"/>
                  <a:pt x="58569" y="1619"/>
                </a:cubicBezTo>
                <a:cubicBezTo>
                  <a:pt x="58076" y="1437"/>
                  <a:pt x="57607" y="787"/>
                  <a:pt x="57272" y="763"/>
                </a:cubicBezTo>
                <a:cubicBezTo>
                  <a:pt x="57171" y="754"/>
                  <a:pt x="57033" y="750"/>
                  <a:pt x="56879" y="750"/>
                </a:cubicBezTo>
                <a:cubicBezTo>
                  <a:pt x="56516" y="750"/>
                  <a:pt x="56063" y="770"/>
                  <a:pt x="55787" y="787"/>
                </a:cubicBezTo>
                <a:cubicBezTo>
                  <a:pt x="55705" y="792"/>
                  <a:pt x="55626" y="794"/>
                  <a:pt x="55549" y="794"/>
                </a:cubicBezTo>
                <a:cubicBezTo>
                  <a:pt x="55339" y="794"/>
                  <a:pt x="55150" y="780"/>
                  <a:pt x="54991" y="780"/>
                </a:cubicBezTo>
                <a:cubicBezTo>
                  <a:pt x="54933" y="780"/>
                  <a:pt x="54879" y="782"/>
                  <a:pt x="54829" y="787"/>
                </a:cubicBezTo>
                <a:cubicBezTo>
                  <a:pt x="54595" y="811"/>
                  <a:pt x="54102" y="1227"/>
                  <a:pt x="53738" y="1385"/>
                </a:cubicBezTo>
                <a:cubicBezTo>
                  <a:pt x="53696" y="1402"/>
                  <a:pt x="53656" y="1410"/>
                  <a:pt x="53616" y="1410"/>
                </a:cubicBezTo>
                <a:cubicBezTo>
                  <a:pt x="53307" y="1410"/>
                  <a:pt x="53042" y="939"/>
                  <a:pt x="52699" y="903"/>
                </a:cubicBezTo>
                <a:cubicBezTo>
                  <a:pt x="52306" y="867"/>
                  <a:pt x="52411" y="892"/>
                  <a:pt x="52177" y="709"/>
                </a:cubicBezTo>
                <a:cubicBezTo>
                  <a:pt x="51968" y="547"/>
                  <a:pt x="51617" y="447"/>
                  <a:pt x="51377" y="447"/>
                </a:cubicBezTo>
                <a:cubicBezTo>
                  <a:pt x="51348" y="447"/>
                  <a:pt x="51321" y="448"/>
                  <a:pt x="51295" y="451"/>
                </a:cubicBezTo>
                <a:cubicBezTo>
                  <a:pt x="51062" y="475"/>
                  <a:pt x="51267" y="734"/>
                  <a:pt x="50879" y="903"/>
                </a:cubicBezTo>
                <a:cubicBezTo>
                  <a:pt x="50819" y="930"/>
                  <a:pt x="50762" y="941"/>
                  <a:pt x="50708" y="941"/>
                </a:cubicBezTo>
                <a:cubicBezTo>
                  <a:pt x="50424" y="941"/>
                  <a:pt x="50222" y="631"/>
                  <a:pt x="49968" y="631"/>
                </a:cubicBezTo>
                <a:cubicBezTo>
                  <a:pt x="49959" y="631"/>
                  <a:pt x="49950" y="632"/>
                  <a:pt x="49941" y="633"/>
                </a:cubicBezTo>
                <a:cubicBezTo>
                  <a:pt x="49909" y="635"/>
                  <a:pt x="49875" y="636"/>
                  <a:pt x="49840" y="636"/>
                </a:cubicBezTo>
                <a:cubicBezTo>
                  <a:pt x="49532" y="636"/>
                  <a:pt x="49112" y="550"/>
                  <a:pt x="48902" y="528"/>
                </a:cubicBezTo>
                <a:cubicBezTo>
                  <a:pt x="48693" y="502"/>
                  <a:pt x="48243" y="286"/>
                  <a:pt x="48044" y="286"/>
                </a:cubicBezTo>
                <a:cubicBezTo>
                  <a:pt x="48024" y="286"/>
                  <a:pt x="48007" y="288"/>
                  <a:pt x="47992" y="293"/>
                </a:cubicBezTo>
                <a:cubicBezTo>
                  <a:pt x="47839" y="345"/>
                  <a:pt x="47268" y="787"/>
                  <a:pt x="47059" y="903"/>
                </a:cubicBezTo>
                <a:cubicBezTo>
                  <a:pt x="47028" y="921"/>
                  <a:pt x="46992" y="928"/>
                  <a:pt x="46951" y="928"/>
                </a:cubicBezTo>
                <a:cubicBezTo>
                  <a:pt x="46711" y="928"/>
                  <a:pt x="46309" y="678"/>
                  <a:pt x="46020" y="657"/>
                </a:cubicBezTo>
                <a:cubicBezTo>
                  <a:pt x="45955" y="652"/>
                  <a:pt x="45895" y="650"/>
                  <a:pt x="45839" y="650"/>
                </a:cubicBezTo>
                <a:cubicBezTo>
                  <a:pt x="45598" y="650"/>
                  <a:pt x="45414" y="686"/>
                  <a:pt x="45162" y="709"/>
                </a:cubicBezTo>
                <a:cubicBezTo>
                  <a:pt x="45113" y="713"/>
                  <a:pt x="45065" y="715"/>
                  <a:pt x="45019" y="715"/>
                </a:cubicBezTo>
                <a:cubicBezTo>
                  <a:pt x="44774" y="715"/>
                  <a:pt x="44559" y="661"/>
                  <a:pt x="44252" y="552"/>
                </a:cubicBezTo>
                <a:cubicBezTo>
                  <a:pt x="44141" y="513"/>
                  <a:pt x="44020" y="497"/>
                  <a:pt x="43894" y="497"/>
                </a:cubicBezTo>
                <a:cubicBezTo>
                  <a:pt x="43605" y="497"/>
                  <a:pt x="43285" y="577"/>
                  <a:pt x="42978" y="633"/>
                </a:cubicBezTo>
                <a:cubicBezTo>
                  <a:pt x="42920" y="643"/>
                  <a:pt x="42862" y="647"/>
                  <a:pt x="42803" y="647"/>
                </a:cubicBezTo>
                <a:cubicBezTo>
                  <a:pt x="42478" y="647"/>
                  <a:pt x="42164" y="513"/>
                  <a:pt x="42008" y="513"/>
                </a:cubicBezTo>
                <a:cubicBezTo>
                  <a:pt x="41980" y="513"/>
                  <a:pt x="41957" y="518"/>
                  <a:pt x="41940" y="528"/>
                </a:cubicBezTo>
                <a:cubicBezTo>
                  <a:pt x="41810" y="604"/>
                  <a:pt x="41705" y="763"/>
                  <a:pt x="41289" y="903"/>
                </a:cubicBezTo>
                <a:cubicBezTo>
                  <a:pt x="41249" y="917"/>
                  <a:pt x="41209" y="924"/>
                  <a:pt x="41169" y="924"/>
                </a:cubicBezTo>
                <a:cubicBezTo>
                  <a:pt x="40789" y="924"/>
                  <a:pt x="40387" y="357"/>
                  <a:pt x="40197" y="241"/>
                </a:cubicBezTo>
                <a:cubicBezTo>
                  <a:pt x="39991" y="112"/>
                  <a:pt x="39470" y="35"/>
                  <a:pt x="39210" y="6"/>
                </a:cubicBezTo>
                <a:cubicBezTo>
                  <a:pt x="39178" y="3"/>
                  <a:pt x="39147" y="1"/>
                  <a:pt x="391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 flipH="1">
            <a:off x="141925" y="3826388"/>
            <a:ext cx="689175" cy="1060275"/>
            <a:chOff x="7848875" y="190500"/>
            <a:chExt cx="689175" cy="1060275"/>
          </a:xfrm>
        </p:grpSpPr>
        <p:pic>
          <p:nvPicPr>
            <p:cNvPr id="57" name="Google Shape;57;p4"/>
            <p:cNvPicPr preferRelativeResize="0"/>
            <p:nvPr/>
          </p:nvPicPr>
          <p:blipFill rotWithShape="1">
            <a:blip r:embed="rId4">
              <a:alphaModFix amt="29000"/>
            </a:blip>
            <a:srcRect r="43310" b="35658"/>
            <a:stretch/>
          </p:blipFill>
          <p:spPr>
            <a:xfrm>
              <a:off x="7880425" y="222075"/>
              <a:ext cx="657625" cy="102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4"/>
            <p:cNvPicPr preferRelativeResize="0"/>
            <p:nvPr/>
          </p:nvPicPr>
          <p:blipFill rotWithShape="1">
            <a:blip r:embed="rId5">
              <a:alphaModFix/>
            </a:blip>
            <a:srcRect r="43310" b="35658"/>
            <a:stretch/>
          </p:blipFill>
          <p:spPr>
            <a:xfrm>
              <a:off x="7848875" y="190500"/>
              <a:ext cx="657625" cy="1028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33"/>
          <p:cNvGrpSpPr/>
          <p:nvPr/>
        </p:nvGrpSpPr>
        <p:grpSpPr>
          <a:xfrm>
            <a:off x="7753620" y="3330421"/>
            <a:ext cx="1191613" cy="1630387"/>
            <a:chOff x="7848870" y="190509"/>
            <a:chExt cx="1191613" cy="1630387"/>
          </a:xfrm>
        </p:grpSpPr>
        <p:pic>
          <p:nvPicPr>
            <p:cNvPr id="553" name="Google Shape;553;p33"/>
            <p:cNvPicPr preferRelativeResize="0"/>
            <p:nvPr/>
          </p:nvPicPr>
          <p:blipFill>
            <a:blip r:embed="rId2">
              <a:alphaModFix amt="29000"/>
            </a:blip>
            <a:stretch>
              <a:fillRect/>
            </a:stretch>
          </p:blipFill>
          <p:spPr>
            <a:xfrm>
              <a:off x="7880425" y="222064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4" name="Google Shape;55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48870" y="190509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55" name="Google Shape;55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324783" y="-1168725"/>
            <a:ext cx="3235387" cy="32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393355">
            <a:off x="-789573" y="-684724"/>
            <a:ext cx="4012569" cy="32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33"/>
          <p:cNvSpPr/>
          <p:nvPr/>
        </p:nvSpPr>
        <p:spPr>
          <a:xfrm rot="7028086">
            <a:off x="-2959595" y="-1603835"/>
            <a:ext cx="5233777" cy="3464706"/>
          </a:xfrm>
          <a:custGeom>
            <a:avLst/>
            <a:gdLst/>
            <a:ahLst/>
            <a:cxnLst/>
            <a:rect l="l" t="t" r="r" b="b"/>
            <a:pathLst>
              <a:path w="47112" h="62435" extrusionOk="0">
                <a:moveTo>
                  <a:pt x="2143" y="0"/>
                </a:moveTo>
                <a:cubicBezTo>
                  <a:pt x="2074" y="0"/>
                  <a:pt x="2014" y="12"/>
                  <a:pt x="1973" y="44"/>
                </a:cubicBezTo>
                <a:cubicBezTo>
                  <a:pt x="1758" y="202"/>
                  <a:pt x="0" y="1059"/>
                  <a:pt x="0" y="1059"/>
                </a:cubicBezTo>
                <a:lnTo>
                  <a:pt x="0" y="1727"/>
                </a:lnTo>
                <a:lnTo>
                  <a:pt x="0" y="53531"/>
                </a:lnTo>
                <a:lnTo>
                  <a:pt x="0" y="54324"/>
                </a:lnTo>
                <a:cubicBezTo>
                  <a:pt x="0" y="54324"/>
                  <a:pt x="2535" y="54874"/>
                  <a:pt x="2964" y="55039"/>
                </a:cubicBezTo>
                <a:cubicBezTo>
                  <a:pt x="3089" y="55088"/>
                  <a:pt x="3243" y="55104"/>
                  <a:pt x="3396" y="55104"/>
                </a:cubicBezTo>
                <a:cubicBezTo>
                  <a:pt x="3562" y="55104"/>
                  <a:pt x="3728" y="55084"/>
                  <a:pt x="3878" y="55069"/>
                </a:cubicBezTo>
                <a:cubicBezTo>
                  <a:pt x="4027" y="55048"/>
                  <a:pt x="4156" y="55032"/>
                  <a:pt x="4238" y="55032"/>
                </a:cubicBezTo>
                <a:cubicBezTo>
                  <a:pt x="4266" y="55032"/>
                  <a:pt x="4290" y="55036"/>
                  <a:pt x="4306" y="55039"/>
                </a:cubicBezTo>
                <a:cubicBezTo>
                  <a:pt x="4468" y="55088"/>
                  <a:pt x="4710" y="55230"/>
                  <a:pt x="5005" y="55371"/>
                </a:cubicBezTo>
                <a:cubicBezTo>
                  <a:pt x="5300" y="55517"/>
                  <a:pt x="5891" y="55707"/>
                  <a:pt x="6295" y="55707"/>
                </a:cubicBezTo>
                <a:cubicBezTo>
                  <a:pt x="6696" y="55707"/>
                  <a:pt x="7286" y="55756"/>
                  <a:pt x="7528" y="55824"/>
                </a:cubicBezTo>
                <a:cubicBezTo>
                  <a:pt x="7771" y="55897"/>
                  <a:pt x="8895" y="56087"/>
                  <a:pt x="9219" y="56184"/>
                </a:cubicBezTo>
                <a:cubicBezTo>
                  <a:pt x="9542" y="56277"/>
                  <a:pt x="9809" y="56706"/>
                  <a:pt x="9995" y="56920"/>
                </a:cubicBezTo>
                <a:cubicBezTo>
                  <a:pt x="10185" y="57134"/>
                  <a:pt x="10508" y="57567"/>
                  <a:pt x="10885" y="57805"/>
                </a:cubicBezTo>
                <a:cubicBezTo>
                  <a:pt x="11256" y="58040"/>
                  <a:pt x="11475" y="58473"/>
                  <a:pt x="11742" y="58517"/>
                </a:cubicBezTo>
                <a:cubicBezTo>
                  <a:pt x="12008" y="58566"/>
                  <a:pt x="13432" y="58732"/>
                  <a:pt x="13512" y="58780"/>
                </a:cubicBezTo>
                <a:cubicBezTo>
                  <a:pt x="13520" y="58784"/>
                  <a:pt x="13529" y="58784"/>
                  <a:pt x="13548" y="58784"/>
                </a:cubicBezTo>
                <a:cubicBezTo>
                  <a:pt x="13742" y="58784"/>
                  <a:pt x="14612" y="58541"/>
                  <a:pt x="14612" y="58541"/>
                </a:cubicBezTo>
                <a:cubicBezTo>
                  <a:pt x="14612" y="58541"/>
                  <a:pt x="15659" y="57805"/>
                  <a:pt x="15793" y="57756"/>
                </a:cubicBezTo>
                <a:cubicBezTo>
                  <a:pt x="15914" y="57713"/>
                  <a:pt x="16403" y="57361"/>
                  <a:pt x="16718" y="57361"/>
                </a:cubicBezTo>
                <a:cubicBezTo>
                  <a:pt x="16751" y="57361"/>
                  <a:pt x="16784" y="57364"/>
                  <a:pt x="16812" y="57373"/>
                </a:cubicBezTo>
                <a:cubicBezTo>
                  <a:pt x="17107" y="57470"/>
                  <a:pt x="17939" y="57756"/>
                  <a:pt x="18073" y="57805"/>
                </a:cubicBezTo>
                <a:lnTo>
                  <a:pt x="18094" y="57805"/>
                </a:lnTo>
                <a:cubicBezTo>
                  <a:pt x="18247" y="57805"/>
                  <a:pt x="18648" y="57349"/>
                  <a:pt x="18853" y="57280"/>
                </a:cubicBezTo>
                <a:cubicBezTo>
                  <a:pt x="18874" y="57271"/>
                  <a:pt x="18902" y="57271"/>
                  <a:pt x="18946" y="57271"/>
                </a:cubicBezTo>
                <a:cubicBezTo>
                  <a:pt x="19367" y="57271"/>
                  <a:pt x="20822" y="57575"/>
                  <a:pt x="20947" y="57659"/>
                </a:cubicBezTo>
                <a:cubicBezTo>
                  <a:pt x="21081" y="57756"/>
                  <a:pt x="22448" y="58279"/>
                  <a:pt x="22772" y="58351"/>
                </a:cubicBezTo>
                <a:cubicBezTo>
                  <a:pt x="23095" y="58424"/>
                  <a:pt x="23709" y="58473"/>
                  <a:pt x="23899" y="58687"/>
                </a:cubicBezTo>
                <a:cubicBezTo>
                  <a:pt x="24085" y="58901"/>
                  <a:pt x="24380" y="59831"/>
                  <a:pt x="24651" y="60066"/>
                </a:cubicBezTo>
                <a:cubicBezTo>
                  <a:pt x="24918" y="60304"/>
                  <a:pt x="25590" y="61331"/>
                  <a:pt x="25937" y="61473"/>
                </a:cubicBezTo>
                <a:cubicBezTo>
                  <a:pt x="26284" y="61618"/>
                  <a:pt x="27198" y="61759"/>
                  <a:pt x="27413" y="61808"/>
                </a:cubicBezTo>
                <a:cubicBezTo>
                  <a:pt x="27429" y="61813"/>
                  <a:pt x="27445" y="61813"/>
                  <a:pt x="27461" y="61813"/>
                </a:cubicBezTo>
                <a:cubicBezTo>
                  <a:pt x="27583" y="61813"/>
                  <a:pt x="27781" y="61744"/>
                  <a:pt x="27982" y="61679"/>
                </a:cubicBezTo>
                <a:cubicBezTo>
                  <a:pt x="28185" y="61610"/>
                  <a:pt x="28391" y="61546"/>
                  <a:pt x="28537" y="61546"/>
                </a:cubicBezTo>
                <a:lnTo>
                  <a:pt x="28570" y="61546"/>
                </a:lnTo>
                <a:cubicBezTo>
                  <a:pt x="28865" y="61570"/>
                  <a:pt x="29079" y="61949"/>
                  <a:pt x="29264" y="61974"/>
                </a:cubicBezTo>
                <a:cubicBezTo>
                  <a:pt x="29455" y="61998"/>
                  <a:pt x="30098" y="62354"/>
                  <a:pt x="30283" y="62427"/>
                </a:cubicBezTo>
                <a:cubicBezTo>
                  <a:pt x="30300" y="62431"/>
                  <a:pt x="30328" y="62435"/>
                  <a:pt x="30365" y="62435"/>
                </a:cubicBezTo>
                <a:cubicBezTo>
                  <a:pt x="30748" y="62435"/>
                  <a:pt x="32168" y="62111"/>
                  <a:pt x="32487" y="62046"/>
                </a:cubicBezTo>
                <a:cubicBezTo>
                  <a:pt x="32834" y="61974"/>
                  <a:pt x="33586" y="61711"/>
                  <a:pt x="33853" y="61594"/>
                </a:cubicBezTo>
                <a:cubicBezTo>
                  <a:pt x="34125" y="61473"/>
                  <a:pt x="34392" y="61307"/>
                  <a:pt x="34553" y="61222"/>
                </a:cubicBezTo>
                <a:cubicBezTo>
                  <a:pt x="34715" y="61141"/>
                  <a:pt x="36029" y="60542"/>
                  <a:pt x="36215" y="60352"/>
                </a:cubicBezTo>
                <a:cubicBezTo>
                  <a:pt x="36393" y="60175"/>
                  <a:pt x="37460" y="59872"/>
                  <a:pt x="37662" y="59872"/>
                </a:cubicBezTo>
                <a:cubicBezTo>
                  <a:pt x="37678" y="59872"/>
                  <a:pt x="37686" y="59876"/>
                  <a:pt x="37691" y="59876"/>
                </a:cubicBezTo>
                <a:cubicBezTo>
                  <a:pt x="37771" y="59924"/>
                  <a:pt x="38176" y="60211"/>
                  <a:pt x="38361" y="60236"/>
                </a:cubicBezTo>
                <a:cubicBezTo>
                  <a:pt x="38544" y="60255"/>
                  <a:pt x="39360" y="60498"/>
                  <a:pt x="39550" y="60498"/>
                </a:cubicBezTo>
                <a:lnTo>
                  <a:pt x="39571" y="60498"/>
                </a:lnTo>
                <a:cubicBezTo>
                  <a:pt x="39704" y="60473"/>
                  <a:pt x="40485" y="59734"/>
                  <a:pt x="40485" y="59734"/>
                </a:cubicBezTo>
                <a:cubicBezTo>
                  <a:pt x="40485" y="59734"/>
                  <a:pt x="41451" y="60304"/>
                  <a:pt x="41665" y="60304"/>
                </a:cubicBezTo>
                <a:cubicBezTo>
                  <a:pt x="41864" y="60304"/>
                  <a:pt x="42377" y="60648"/>
                  <a:pt x="42688" y="60648"/>
                </a:cubicBezTo>
                <a:cubicBezTo>
                  <a:pt x="42716" y="60648"/>
                  <a:pt x="42741" y="60643"/>
                  <a:pt x="42765" y="60639"/>
                </a:cubicBezTo>
                <a:cubicBezTo>
                  <a:pt x="43060" y="60567"/>
                  <a:pt x="43784" y="60260"/>
                  <a:pt x="43998" y="60260"/>
                </a:cubicBezTo>
                <a:cubicBezTo>
                  <a:pt x="44212" y="60260"/>
                  <a:pt x="44588" y="60352"/>
                  <a:pt x="44831" y="60518"/>
                </a:cubicBezTo>
                <a:cubicBezTo>
                  <a:pt x="45073" y="60688"/>
                  <a:pt x="46654" y="61020"/>
                  <a:pt x="46654" y="61020"/>
                </a:cubicBezTo>
                <a:lnTo>
                  <a:pt x="47111" y="60498"/>
                </a:lnTo>
                <a:lnTo>
                  <a:pt x="47111" y="59742"/>
                </a:lnTo>
                <a:lnTo>
                  <a:pt x="47111" y="9081"/>
                </a:lnTo>
                <a:lnTo>
                  <a:pt x="47111" y="8115"/>
                </a:lnTo>
                <a:cubicBezTo>
                  <a:pt x="47111" y="8115"/>
                  <a:pt x="45764" y="8309"/>
                  <a:pt x="45417" y="8309"/>
                </a:cubicBezTo>
                <a:cubicBezTo>
                  <a:pt x="45397" y="8309"/>
                  <a:pt x="45381" y="8309"/>
                  <a:pt x="45368" y="8305"/>
                </a:cubicBezTo>
                <a:lnTo>
                  <a:pt x="45348" y="8305"/>
                </a:lnTo>
                <a:cubicBezTo>
                  <a:pt x="45094" y="8305"/>
                  <a:pt x="44508" y="8738"/>
                  <a:pt x="44374" y="8782"/>
                </a:cubicBezTo>
                <a:cubicBezTo>
                  <a:pt x="44245" y="8826"/>
                  <a:pt x="43674" y="9331"/>
                  <a:pt x="43484" y="9331"/>
                </a:cubicBezTo>
                <a:lnTo>
                  <a:pt x="43465" y="9331"/>
                </a:lnTo>
                <a:cubicBezTo>
                  <a:pt x="43319" y="9287"/>
                  <a:pt x="42793" y="9057"/>
                  <a:pt x="42453" y="9057"/>
                </a:cubicBezTo>
                <a:cubicBezTo>
                  <a:pt x="42409" y="9057"/>
                  <a:pt x="42373" y="9061"/>
                  <a:pt x="42336" y="9068"/>
                </a:cubicBezTo>
                <a:cubicBezTo>
                  <a:pt x="42013" y="9141"/>
                  <a:pt x="41475" y="9785"/>
                  <a:pt x="41317" y="9785"/>
                </a:cubicBezTo>
                <a:cubicBezTo>
                  <a:pt x="41155" y="9785"/>
                  <a:pt x="39975" y="10807"/>
                  <a:pt x="39837" y="10880"/>
                </a:cubicBezTo>
                <a:cubicBezTo>
                  <a:pt x="39708" y="10949"/>
                  <a:pt x="39175" y="11309"/>
                  <a:pt x="39045" y="11309"/>
                </a:cubicBezTo>
                <a:lnTo>
                  <a:pt x="39033" y="11309"/>
                </a:lnTo>
                <a:cubicBezTo>
                  <a:pt x="38928" y="11285"/>
                  <a:pt x="38147" y="10735"/>
                  <a:pt x="38014" y="10690"/>
                </a:cubicBezTo>
                <a:cubicBezTo>
                  <a:pt x="37880" y="10641"/>
                  <a:pt x="37476" y="10213"/>
                  <a:pt x="37210" y="10213"/>
                </a:cubicBezTo>
                <a:cubicBezTo>
                  <a:pt x="37007" y="10213"/>
                  <a:pt x="36490" y="10253"/>
                  <a:pt x="36154" y="10253"/>
                </a:cubicBezTo>
                <a:cubicBezTo>
                  <a:pt x="36041" y="10253"/>
                  <a:pt x="35948" y="10249"/>
                  <a:pt x="35896" y="10238"/>
                </a:cubicBezTo>
                <a:cubicBezTo>
                  <a:pt x="35681" y="10189"/>
                  <a:pt x="35034" y="9570"/>
                  <a:pt x="34877" y="9473"/>
                </a:cubicBezTo>
                <a:cubicBezTo>
                  <a:pt x="34715" y="9376"/>
                  <a:pt x="34205" y="8709"/>
                  <a:pt x="33963" y="8616"/>
                </a:cubicBezTo>
                <a:cubicBezTo>
                  <a:pt x="33741" y="8527"/>
                  <a:pt x="33470" y="8277"/>
                  <a:pt x="33259" y="8277"/>
                </a:cubicBezTo>
                <a:cubicBezTo>
                  <a:pt x="33243" y="8277"/>
                  <a:pt x="33227" y="8277"/>
                  <a:pt x="33211" y="8281"/>
                </a:cubicBezTo>
                <a:cubicBezTo>
                  <a:pt x="32996" y="8329"/>
                  <a:pt x="31869" y="8495"/>
                  <a:pt x="31682" y="8495"/>
                </a:cubicBezTo>
                <a:cubicBezTo>
                  <a:pt x="31505" y="8495"/>
                  <a:pt x="30680" y="9029"/>
                  <a:pt x="30408" y="9029"/>
                </a:cubicBezTo>
                <a:cubicBezTo>
                  <a:pt x="30393" y="9029"/>
                  <a:pt x="30376" y="9025"/>
                  <a:pt x="30365" y="9020"/>
                </a:cubicBezTo>
                <a:cubicBezTo>
                  <a:pt x="30332" y="9008"/>
                  <a:pt x="30279" y="9004"/>
                  <a:pt x="30223" y="9004"/>
                </a:cubicBezTo>
                <a:cubicBezTo>
                  <a:pt x="30122" y="9004"/>
                  <a:pt x="29988" y="9020"/>
                  <a:pt x="29850" y="9033"/>
                </a:cubicBezTo>
                <a:cubicBezTo>
                  <a:pt x="29714" y="9049"/>
                  <a:pt x="29572" y="9061"/>
                  <a:pt x="29443" y="9061"/>
                </a:cubicBezTo>
                <a:cubicBezTo>
                  <a:pt x="29329" y="9061"/>
                  <a:pt x="29232" y="9049"/>
                  <a:pt x="29160" y="9020"/>
                </a:cubicBezTo>
                <a:cubicBezTo>
                  <a:pt x="28865" y="8903"/>
                  <a:pt x="28245" y="8475"/>
                  <a:pt x="27922" y="8329"/>
                </a:cubicBezTo>
                <a:cubicBezTo>
                  <a:pt x="27603" y="8187"/>
                  <a:pt x="27012" y="8066"/>
                  <a:pt x="26903" y="7900"/>
                </a:cubicBezTo>
                <a:cubicBezTo>
                  <a:pt x="26799" y="7734"/>
                  <a:pt x="26313" y="7399"/>
                  <a:pt x="26313" y="7136"/>
                </a:cubicBezTo>
                <a:cubicBezTo>
                  <a:pt x="26313" y="6877"/>
                  <a:pt x="25375" y="6614"/>
                  <a:pt x="25241" y="6517"/>
                </a:cubicBezTo>
                <a:cubicBezTo>
                  <a:pt x="25104" y="6424"/>
                  <a:pt x="24543" y="6211"/>
                  <a:pt x="24437" y="6114"/>
                </a:cubicBezTo>
                <a:cubicBezTo>
                  <a:pt x="24328" y="6017"/>
                  <a:pt x="23495" y="5495"/>
                  <a:pt x="23333" y="5373"/>
                </a:cubicBezTo>
                <a:cubicBezTo>
                  <a:pt x="23203" y="5276"/>
                  <a:pt x="22128" y="5082"/>
                  <a:pt x="21615" y="5082"/>
                </a:cubicBezTo>
                <a:cubicBezTo>
                  <a:pt x="21501" y="5082"/>
                  <a:pt x="21417" y="5090"/>
                  <a:pt x="21376" y="5110"/>
                </a:cubicBezTo>
                <a:cubicBezTo>
                  <a:pt x="21134" y="5232"/>
                  <a:pt x="20357" y="5802"/>
                  <a:pt x="20249" y="5851"/>
                </a:cubicBezTo>
                <a:cubicBezTo>
                  <a:pt x="20244" y="5851"/>
                  <a:pt x="20244" y="5855"/>
                  <a:pt x="20240" y="5855"/>
                </a:cubicBezTo>
                <a:cubicBezTo>
                  <a:pt x="20139" y="5855"/>
                  <a:pt x="20115" y="5082"/>
                  <a:pt x="20115" y="5082"/>
                </a:cubicBezTo>
                <a:cubicBezTo>
                  <a:pt x="20115" y="5082"/>
                  <a:pt x="19040" y="4614"/>
                  <a:pt x="18773" y="4444"/>
                </a:cubicBezTo>
                <a:cubicBezTo>
                  <a:pt x="18506" y="4278"/>
                  <a:pt x="17511" y="4254"/>
                  <a:pt x="17244" y="4063"/>
                </a:cubicBezTo>
                <a:cubicBezTo>
                  <a:pt x="16974" y="3873"/>
                  <a:pt x="16597" y="3348"/>
                  <a:pt x="16383" y="3206"/>
                </a:cubicBezTo>
                <a:cubicBezTo>
                  <a:pt x="16168" y="3065"/>
                  <a:pt x="14746" y="2778"/>
                  <a:pt x="14559" y="2729"/>
                </a:cubicBezTo>
                <a:cubicBezTo>
                  <a:pt x="14369" y="2681"/>
                  <a:pt x="14184" y="2300"/>
                  <a:pt x="13941" y="2159"/>
                </a:cubicBezTo>
                <a:cubicBezTo>
                  <a:pt x="13699" y="2014"/>
                  <a:pt x="13165" y="1609"/>
                  <a:pt x="12975" y="1468"/>
                </a:cubicBezTo>
                <a:cubicBezTo>
                  <a:pt x="12817" y="1346"/>
                  <a:pt x="12182" y="1104"/>
                  <a:pt x="11777" y="1104"/>
                </a:cubicBezTo>
                <a:cubicBezTo>
                  <a:pt x="11701" y="1104"/>
                  <a:pt x="11637" y="1116"/>
                  <a:pt x="11579" y="1132"/>
                </a:cubicBezTo>
                <a:cubicBezTo>
                  <a:pt x="11527" y="1152"/>
                  <a:pt x="11458" y="1160"/>
                  <a:pt x="11385" y="1160"/>
                </a:cubicBezTo>
                <a:cubicBezTo>
                  <a:pt x="10993" y="1160"/>
                  <a:pt x="10399" y="922"/>
                  <a:pt x="10266" y="820"/>
                </a:cubicBezTo>
                <a:cubicBezTo>
                  <a:pt x="10104" y="704"/>
                  <a:pt x="9647" y="348"/>
                  <a:pt x="9405" y="251"/>
                </a:cubicBezTo>
                <a:cubicBezTo>
                  <a:pt x="9211" y="174"/>
                  <a:pt x="8980" y="64"/>
                  <a:pt x="8640" y="64"/>
                </a:cubicBezTo>
                <a:cubicBezTo>
                  <a:pt x="8564" y="64"/>
                  <a:pt x="8478" y="68"/>
                  <a:pt x="8386" y="85"/>
                </a:cubicBezTo>
                <a:cubicBezTo>
                  <a:pt x="8172" y="117"/>
                  <a:pt x="7815" y="129"/>
                  <a:pt x="7459" y="129"/>
                </a:cubicBezTo>
                <a:cubicBezTo>
                  <a:pt x="7007" y="129"/>
                  <a:pt x="6554" y="105"/>
                  <a:pt x="6372" y="64"/>
                </a:cubicBezTo>
                <a:cubicBezTo>
                  <a:pt x="6307" y="49"/>
                  <a:pt x="6222" y="44"/>
                  <a:pt x="6125" y="44"/>
                </a:cubicBezTo>
                <a:cubicBezTo>
                  <a:pt x="5737" y="44"/>
                  <a:pt x="5171" y="141"/>
                  <a:pt x="4977" y="178"/>
                </a:cubicBezTo>
                <a:cubicBezTo>
                  <a:pt x="4767" y="223"/>
                  <a:pt x="4378" y="461"/>
                  <a:pt x="4100" y="461"/>
                </a:cubicBezTo>
                <a:cubicBezTo>
                  <a:pt x="4059" y="461"/>
                  <a:pt x="4019" y="453"/>
                  <a:pt x="3986" y="441"/>
                </a:cubicBezTo>
                <a:cubicBezTo>
                  <a:pt x="3716" y="348"/>
                  <a:pt x="3368" y="299"/>
                  <a:pt x="3101" y="251"/>
                </a:cubicBezTo>
                <a:cubicBezTo>
                  <a:pt x="2883" y="214"/>
                  <a:pt x="2426" y="0"/>
                  <a:pt x="21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3"/>
          <p:cNvGrpSpPr/>
          <p:nvPr/>
        </p:nvGrpSpPr>
        <p:grpSpPr>
          <a:xfrm rot="899960" flipH="1">
            <a:off x="872143" y="763853"/>
            <a:ext cx="689154" cy="1060243"/>
            <a:chOff x="7848875" y="190500"/>
            <a:chExt cx="689175" cy="1060275"/>
          </a:xfrm>
        </p:grpSpPr>
        <p:pic>
          <p:nvPicPr>
            <p:cNvPr id="559" name="Google Shape;559;p33"/>
            <p:cNvPicPr preferRelativeResize="0"/>
            <p:nvPr/>
          </p:nvPicPr>
          <p:blipFill rotWithShape="1">
            <a:blip r:embed="rId2">
              <a:alphaModFix amt="29000"/>
            </a:blip>
            <a:srcRect r="43310" b="35658"/>
            <a:stretch/>
          </p:blipFill>
          <p:spPr>
            <a:xfrm>
              <a:off x="7880425" y="222075"/>
              <a:ext cx="657625" cy="102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0" name="Google Shape;560;p33"/>
            <p:cNvPicPr preferRelativeResize="0"/>
            <p:nvPr/>
          </p:nvPicPr>
          <p:blipFill rotWithShape="1">
            <a:blip r:embed="rId3">
              <a:alphaModFix/>
            </a:blip>
            <a:srcRect r="43310" b="35658"/>
            <a:stretch/>
          </p:blipFill>
          <p:spPr>
            <a:xfrm>
              <a:off x="7848875" y="190500"/>
              <a:ext cx="657625" cy="1028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755072">
            <a:off x="4722927" y="209189"/>
            <a:ext cx="3235388" cy="3245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8" name="Google Shape;568;p34"/>
          <p:cNvGrpSpPr/>
          <p:nvPr/>
        </p:nvGrpSpPr>
        <p:grpSpPr>
          <a:xfrm>
            <a:off x="7833095" y="2222846"/>
            <a:ext cx="1191613" cy="1630387"/>
            <a:chOff x="7848870" y="190509"/>
            <a:chExt cx="1191613" cy="1630387"/>
          </a:xfrm>
        </p:grpSpPr>
        <p:pic>
          <p:nvPicPr>
            <p:cNvPr id="569" name="Google Shape;569;p34"/>
            <p:cNvPicPr preferRelativeResize="0"/>
            <p:nvPr/>
          </p:nvPicPr>
          <p:blipFill>
            <a:blip r:embed="rId3">
              <a:alphaModFix amt="29000"/>
            </a:blip>
            <a:stretch>
              <a:fillRect/>
            </a:stretch>
          </p:blipFill>
          <p:spPr>
            <a:xfrm>
              <a:off x="7880425" y="222064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0" name="Google Shape;570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48870" y="190509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71" name="Google Shape;571;p34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rot="1005522">
            <a:off x="-727179" y="2017429"/>
            <a:ext cx="3235388" cy="32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34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 rot="-10787835">
            <a:off x="-674298" y="2229950"/>
            <a:ext cx="4012569" cy="32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34"/>
          <p:cNvSpPr/>
          <p:nvPr userDrawn="1"/>
        </p:nvSpPr>
        <p:spPr>
          <a:xfrm rot="2633640">
            <a:off x="-2509810" y="3380206"/>
            <a:ext cx="5233732" cy="3464735"/>
          </a:xfrm>
          <a:custGeom>
            <a:avLst/>
            <a:gdLst/>
            <a:ahLst/>
            <a:cxnLst/>
            <a:rect l="l" t="t" r="r" b="b"/>
            <a:pathLst>
              <a:path w="47112" h="62435" extrusionOk="0">
                <a:moveTo>
                  <a:pt x="2143" y="0"/>
                </a:moveTo>
                <a:cubicBezTo>
                  <a:pt x="2074" y="0"/>
                  <a:pt x="2014" y="12"/>
                  <a:pt x="1973" y="44"/>
                </a:cubicBezTo>
                <a:cubicBezTo>
                  <a:pt x="1758" y="202"/>
                  <a:pt x="0" y="1059"/>
                  <a:pt x="0" y="1059"/>
                </a:cubicBezTo>
                <a:lnTo>
                  <a:pt x="0" y="1727"/>
                </a:lnTo>
                <a:lnTo>
                  <a:pt x="0" y="53531"/>
                </a:lnTo>
                <a:lnTo>
                  <a:pt x="0" y="54324"/>
                </a:lnTo>
                <a:cubicBezTo>
                  <a:pt x="0" y="54324"/>
                  <a:pt x="2535" y="54874"/>
                  <a:pt x="2964" y="55039"/>
                </a:cubicBezTo>
                <a:cubicBezTo>
                  <a:pt x="3089" y="55088"/>
                  <a:pt x="3243" y="55104"/>
                  <a:pt x="3396" y="55104"/>
                </a:cubicBezTo>
                <a:cubicBezTo>
                  <a:pt x="3562" y="55104"/>
                  <a:pt x="3728" y="55084"/>
                  <a:pt x="3878" y="55069"/>
                </a:cubicBezTo>
                <a:cubicBezTo>
                  <a:pt x="4027" y="55048"/>
                  <a:pt x="4156" y="55032"/>
                  <a:pt x="4238" y="55032"/>
                </a:cubicBezTo>
                <a:cubicBezTo>
                  <a:pt x="4266" y="55032"/>
                  <a:pt x="4290" y="55036"/>
                  <a:pt x="4306" y="55039"/>
                </a:cubicBezTo>
                <a:cubicBezTo>
                  <a:pt x="4468" y="55088"/>
                  <a:pt x="4710" y="55230"/>
                  <a:pt x="5005" y="55371"/>
                </a:cubicBezTo>
                <a:cubicBezTo>
                  <a:pt x="5300" y="55517"/>
                  <a:pt x="5891" y="55707"/>
                  <a:pt x="6295" y="55707"/>
                </a:cubicBezTo>
                <a:cubicBezTo>
                  <a:pt x="6696" y="55707"/>
                  <a:pt x="7286" y="55756"/>
                  <a:pt x="7528" y="55824"/>
                </a:cubicBezTo>
                <a:cubicBezTo>
                  <a:pt x="7771" y="55897"/>
                  <a:pt x="8895" y="56087"/>
                  <a:pt x="9219" y="56184"/>
                </a:cubicBezTo>
                <a:cubicBezTo>
                  <a:pt x="9542" y="56277"/>
                  <a:pt x="9809" y="56706"/>
                  <a:pt x="9995" y="56920"/>
                </a:cubicBezTo>
                <a:cubicBezTo>
                  <a:pt x="10185" y="57134"/>
                  <a:pt x="10508" y="57567"/>
                  <a:pt x="10885" y="57805"/>
                </a:cubicBezTo>
                <a:cubicBezTo>
                  <a:pt x="11256" y="58040"/>
                  <a:pt x="11475" y="58473"/>
                  <a:pt x="11742" y="58517"/>
                </a:cubicBezTo>
                <a:cubicBezTo>
                  <a:pt x="12008" y="58566"/>
                  <a:pt x="13432" y="58732"/>
                  <a:pt x="13512" y="58780"/>
                </a:cubicBezTo>
                <a:cubicBezTo>
                  <a:pt x="13520" y="58784"/>
                  <a:pt x="13529" y="58784"/>
                  <a:pt x="13548" y="58784"/>
                </a:cubicBezTo>
                <a:cubicBezTo>
                  <a:pt x="13742" y="58784"/>
                  <a:pt x="14612" y="58541"/>
                  <a:pt x="14612" y="58541"/>
                </a:cubicBezTo>
                <a:cubicBezTo>
                  <a:pt x="14612" y="58541"/>
                  <a:pt x="15659" y="57805"/>
                  <a:pt x="15793" y="57756"/>
                </a:cubicBezTo>
                <a:cubicBezTo>
                  <a:pt x="15914" y="57713"/>
                  <a:pt x="16403" y="57361"/>
                  <a:pt x="16718" y="57361"/>
                </a:cubicBezTo>
                <a:cubicBezTo>
                  <a:pt x="16751" y="57361"/>
                  <a:pt x="16784" y="57364"/>
                  <a:pt x="16812" y="57373"/>
                </a:cubicBezTo>
                <a:cubicBezTo>
                  <a:pt x="17107" y="57470"/>
                  <a:pt x="17939" y="57756"/>
                  <a:pt x="18073" y="57805"/>
                </a:cubicBezTo>
                <a:lnTo>
                  <a:pt x="18094" y="57805"/>
                </a:lnTo>
                <a:cubicBezTo>
                  <a:pt x="18247" y="57805"/>
                  <a:pt x="18648" y="57349"/>
                  <a:pt x="18853" y="57280"/>
                </a:cubicBezTo>
                <a:cubicBezTo>
                  <a:pt x="18874" y="57271"/>
                  <a:pt x="18902" y="57271"/>
                  <a:pt x="18946" y="57271"/>
                </a:cubicBezTo>
                <a:cubicBezTo>
                  <a:pt x="19367" y="57271"/>
                  <a:pt x="20822" y="57575"/>
                  <a:pt x="20947" y="57659"/>
                </a:cubicBezTo>
                <a:cubicBezTo>
                  <a:pt x="21081" y="57756"/>
                  <a:pt x="22448" y="58279"/>
                  <a:pt x="22772" y="58351"/>
                </a:cubicBezTo>
                <a:cubicBezTo>
                  <a:pt x="23095" y="58424"/>
                  <a:pt x="23709" y="58473"/>
                  <a:pt x="23899" y="58687"/>
                </a:cubicBezTo>
                <a:cubicBezTo>
                  <a:pt x="24085" y="58901"/>
                  <a:pt x="24380" y="59831"/>
                  <a:pt x="24651" y="60066"/>
                </a:cubicBezTo>
                <a:cubicBezTo>
                  <a:pt x="24918" y="60304"/>
                  <a:pt x="25590" y="61331"/>
                  <a:pt x="25937" y="61473"/>
                </a:cubicBezTo>
                <a:cubicBezTo>
                  <a:pt x="26284" y="61618"/>
                  <a:pt x="27198" y="61759"/>
                  <a:pt x="27413" y="61808"/>
                </a:cubicBezTo>
                <a:cubicBezTo>
                  <a:pt x="27429" y="61813"/>
                  <a:pt x="27445" y="61813"/>
                  <a:pt x="27461" y="61813"/>
                </a:cubicBezTo>
                <a:cubicBezTo>
                  <a:pt x="27583" y="61813"/>
                  <a:pt x="27781" y="61744"/>
                  <a:pt x="27982" y="61679"/>
                </a:cubicBezTo>
                <a:cubicBezTo>
                  <a:pt x="28185" y="61610"/>
                  <a:pt x="28391" y="61546"/>
                  <a:pt x="28537" y="61546"/>
                </a:cubicBezTo>
                <a:lnTo>
                  <a:pt x="28570" y="61546"/>
                </a:lnTo>
                <a:cubicBezTo>
                  <a:pt x="28865" y="61570"/>
                  <a:pt x="29079" y="61949"/>
                  <a:pt x="29264" y="61974"/>
                </a:cubicBezTo>
                <a:cubicBezTo>
                  <a:pt x="29455" y="61998"/>
                  <a:pt x="30098" y="62354"/>
                  <a:pt x="30283" y="62427"/>
                </a:cubicBezTo>
                <a:cubicBezTo>
                  <a:pt x="30300" y="62431"/>
                  <a:pt x="30328" y="62435"/>
                  <a:pt x="30365" y="62435"/>
                </a:cubicBezTo>
                <a:cubicBezTo>
                  <a:pt x="30748" y="62435"/>
                  <a:pt x="32168" y="62111"/>
                  <a:pt x="32487" y="62046"/>
                </a:cubicBezTo>
                <a:cubicBezTo>
                  <a:pt x="32834" y="61974"/>
                  <a:pt x="33586" y="61711"/>
                  <a:pt x="33853" y="61594"/>
                </a:cubicBezTo>
                <a:cubicBezTo>
                  <a:pt x="34125" y="61473"/>
                  <a:pt x="34392" y="61307"/>
                  <a:pt x="34553" y="61222"/>
                </a:cubicBezTo>
                <a:cubicBezTo>
                  <a:pt x="34715" y="61141"/>
                  <a:pt x="36029" y="60542"/>
                  <a:pt x="36215" y="60352"/>
                </a:cubicBezTo>
                <a:cubicBezTo>
                  <a:pt x="36393" y="60175"/>
                  <a:pt x="37460" y="59872"/>
                  <a:pt x="37662" y="59872"/>
                </a:cubicBezTo>
                <a:cubicBezTo>
                  <a:pt x="37678" y="59872"/>
                  <a:pt x="37686" y="59876"/>
                  <a:pt x="37691" y="59876"/>
                </a:cubicBezTo>
                <a:cubicBezTo>
                  <a:pt x="37771" y="59924"/>
                  <a:pt x="38176" y="60211"/>
                  <a:pt x="38361" y="60236"/>
                </a:cubicBezTo>
                <a:cubicBezTo>
                  <a:pt x="38544" y="60255"/>
                  <a:pt x="39360" y="60498"/>
                  <a:pt x="39550" y="60498"/>
                </a:cubicBezTo>
                <a:lnTo>
                  <a:pt x="39571" y="60498"/>
                </a:lnTo>
                <a:cubicBezTo>
                  <a:pt x="39704" y="60473"/>
                  <a:pt x="40485" y="59734"/>
                  <a:pt x="40485" y="59734"/>
                </a:cubicBezTo>
                <a:cubicBezTo>
                  <a:pt x="40485" y="59734"/>
                  <a:pt x="41451" y="60304"/>
                  <a:pt x="41665" y="60304"/>
                </a:cubicBezTo>
                <a:cubicBezTo>
                  <a:pt x="41864" y="60304"/>
                  <a:pt x="42377" y="60648"/>
                  <a:pt x="42688" y="60648"/>
                </a:cubicBezTo>
                <a:cubicBezTo>
                  <a:pt x="42716" y="60648"/>
                  <a:pt x="42741" y="60643"/>
                  <a:pt x="42765" y="60639"/>
                </a:cubicBezTo>
                <a:cubicBezTo>
                  <a:pt x="43060" y="60567"/>
                  <a:pt x="43784" y="60260"/>
                  <a:pt x="43998" y="60260"/>
                </a:cubicBezTo>
                <a:cubicBezTo>
                  <a:pt x="44212" y="60260"/>
                  <a:pt x="44588" y="60352"/>
                  <a:pt x="44831" y="60518"/>
                </a:cubicBezTo>
                <a:cubicBezTo>
                  <a:pt x="45073" y="60688"/>
                  <a:pt x="46654" y="61020"/>
                  <a:pt x="46654" y="61020"/>
                </a:cubicBezTo>
                <a:lnTo>
                  <a:pt x="47111" y="60498"/>
                </a:lnTo>
                <a:lnTo>
                  <a:pt x="47111" y="59742"/>
                </a:lnTo>
                <a:lnTo>
                  <a:pt x="47111" y="9081"/>
                </a:lnTo>
                <a:lnTo>
                  <a:pt x="47111" y="8115"/>
                </a:lnTo>
                <a:cubicBezTo>
                  <a:pt x="47111" y="8115"/>
                  <a:pt x="45764" y="8309"/>
                  <a:pt x="45417" y="8309"/>
                </a:cubicBezTo>
                <a:cubicBezTo>
                  <a:pt x="45397" y="8309"/>
                  <a:pt x="45381" y="8309"/>
                  <a:pt x="45368" y="8305"/>
                </a:cubicBezTo>
                <a:lnTo>
                  <a:pt x="45348" y="8305"/>
                </a:lnTo>
                <a:cubicBezTo>
                  <a:pt x="45094" y="8305"/>
                  <a:pt x="44508" y="8738"/>
                  <a:pt x="44374" y="8782"/>
                </a:cubicBezTo>
                <a:cubicBezTo>
                  <a:pt x="44245" y="8826"/>
                  <a:pt x="43674" y="9331"/>
                  <a:pt x="43484" y="9331"/>
                </a:cubicBezTo>
                <a:lnTo>
                  <a:pt x="43465" y="9331"/>
                </a:lnTo>
                <a:cubicBezTo>
                  <a:pt x="43319" y="9287"/>
                  <a:pt x="42793" y="9057"/>
                  <a:pt x="42453" y="9057"/>
                </a:cubicBezTo>
                <a:cubicBezTo>
                  <a:pt x="42409" y="9057"/>
                  <a:pt x="42373" y="9061"/>
                  <a:pt x="42336" y="9068"/>
                </a:cubicBezTo>
                <a:cubicBezTo>
                  <a:pt x="42013" y="9141"/>
                  <a:pt x="41475" y="9785"/>
                  <a:pt x="41317" y="9785"/>
                </a:cubicBezTo>
                <a:cubicBezTo>
                  <a:pt x="41155" y="9785"/>
                  <a:pt x="39975" y="10807"/>
                  <a:pt x="39837" y="10880"/>
                </a:cubicBezTo>
                <a:cubicBezTo>
                  <a:pt x="39708" y="10949"/>
                  <a:pt x="39175" y="11309"/>
                  <a:pt x="39045" y="11309"/>
                </a:cubicBezTo>
                <a:lnTo>
                  <a:pt x="39033" y="11309"/>
                </a:lnTo>
                <a:cubicBezTo>
                  <a:pt x="38928" y="11285"/>
                  <a:pt x="38147" y="10735"/>
                  <a:pt x="38014" y="10690"/>
                </a:cubicBezTo>
                <a:cubicBezTo>
                  <a:pt x="37880" y="10641"/>
                  <a:pt x="37476" y="10213"/>
                  <a:pt x="37210" y="10213"/>
                </a:cubicBezTo>
                <a:cubicBezTo>
                  <a:pt x="37007" y="10213"/>
                  <a:pt x="36490" y="10253"/>
                  <a:pt x="36154" y="10253"/>
                </a:cubicBezTo>
                <a:cubicBezTo>
                  <a:pt x="36041" y="10253"/>
                  <a:pt x="35948" y="10249"/>
                  <a:pt x="35896" y="10238"/>
                </a:cubicBezTo>
                <a:cubicBezTo>
                  <a:pt x="35681" y="10189"/>
                  <a:pt x="35034" y="9570"/>
                  <a:pt x="34877" y="9473"/>
                </a:cubicBezTo>
                <a:cubicBezTo>
                  <a:pt x="34715" y="9376"/>
                  <a:pt x="34205" y="8709"/>
                  <a:pt x="33963" y="8616"/>
                </a:cubicBezTo>
                <a:cubicBezTo>
                  <a:pt x="33741" y="8527"/>
                  <a:pt x="33470" y="8277"/>
                  <a:pt x="33259" y="8277"/>
                </a:cubicBezTo>
                <a:cubicBezTo>
                  <a:pt x="33243" y="8277"/>
                  <a:pt x="33227" y="8277"/>
                  <a:pt x="33211" y="8281"/>
                </a:cubicBezTo>
                <a:cubicBezTo>
                  <a:pt x="32996" y="8329"/>
                  <a:pt x="31869" y="8495"/>
                  <a:pt x="31682" y="8495"/>
                </a:cubicBezTo>
                <a:cubicBezTo>
                  <a:pt x="31505" y="8495"/>
                  <a:pt x="30680" y="9029"/>
                  <a:pt x="30408" y="9029"/>
                </a:cubicBezTo>
                <a:cubicBezTo>
                  <a:pt x="30393" y="9029"/>
                  <a:pt x="30376" y="9025"/>
                  <a:pt x="30365" y="9020"/>
                </a:cubicBezTo>
                <a:cubicBezTo>
                  <a:pt x="30332" y="9008"/>
                  <a:pt x="30279" y="9004"/>
                  <a:pt x="30223" y="9004"/>
                </a:cubicBezTo>
                <a:cubicBezTo>
                  <a:pt x="30122" y="9004"/>
                  <a:pt x="29988" y="9020"/>
                  <a:pt x="29850" y="9033"/>
                </a:cubicBezTo>
                <a:cubicBezTo>
                  <a:pt x="29714" y="9049"/>
                  <a:pt x="29572" y="9061"/>
                  <a:pt x="29443" y="9061"/>
                </a:cubicBezTo>
                <a:cubicBezTo>
                  <a:pt x="29329" y="9061"/>
                  <a:pt x="29232" y="9049"/>
                  <a:pt x="29160" y="9020"/>
                </a:cubicBezTo>
                <a:cubicBezTo>
                  <a:pt x="28865" y="8903"/>
                  <a:pt x="28245" y="8475"/>
                  <a:pt x="27922" y="8329"/>
                </a:cubicBezTo>
                <a:cubicBezTo>
                  <a:pt x="27603" y="8187"/>
                  <a:pt x="27012" y="8066"/>
                  <a:pt x="26903" y="7900"/>
                </a:cubicBezTo>
                <a:cubicBezTo>
                  <a:pt x="26799" y="7734"/>
                  <a:pt x="26313" y="7399"/>
                  <a:pt x="26313" y="7136"/>
                </a:cubicBezTo>
                <a:cubicBezTo>
                  <a:pt x="26313" y="6877"/>
                  <a:pt x="25375" y="6614"/>
                  <a:pt x="25241" y="6517"/>
                </a:cubicBezTo>
                <a:cubicBezTo>
                  <a:pt x="25104" y="6424"/>
                  <a:pt x="24543" y="6211"/>
                  <a:pt x="24437" y="6114"/>
                </a:cubicBezTo>
                <a:cubicBezTo>
                  <a:pt x="24328" y="6017"/>
                  <a:pt x="23495" y="5495"/>
                  <a:pt x="23333" y="5373"/>
                </a:cubicBezTo>
                <a:cubicBezTo>
                  <a:pt x="23203" y="5276"/>
                  <a:pt x="22128" y="5082"/>
                  <a:pt x="21615" y="5082"/>
                </a:cubicBezTo>
                <a:cubicBezTo>
                  <a:pt x="21501" y="5082"/>
                  <a:pt x="21417" y="5090"/>
                  <a:pt x="21376" y="5110"/>
                </a:cubicBezTo>
                <a:cubicBezTo>
                  <a:pt x="21134" y="5232"/>
                  <a:pt x="20357" y="5802"/>
                  <a:pt x="20249" y="5851"/>
                </a:cubicBezTo>
                <a:cubicBezTo>
                  <a:pt x="20244" y="5851"/>
                  <a:pt x="20244" y="5855"/>
                  <a:pt x="20240" y="5855"/>
                </a:cubicBezTo>
                <a:cubicBezTo>
                  <a:pt x="20139" y="5855"/>
                  <a:pt x="20115" y="5082"/>
                  <a:pt x="20115" y="5082"/>
                </a:cubicBezTo>
                <a:cubicBezTo>
                  <a:pt x="20115" y="5082"/>
                  <a:pt x="19040" y="4614"/>
                  <a:pt x="18773" y="4444"/>
                </a:cubicBezTo>
                <a:cubicBezTo>
                  <a:pt x="18506" y="4278"/>
                  <a:pt x="17511" y="4254"/>
                  <a:pt x="17244" y="4063"/>
                </a:cubicBezTo>
                <a:cubicBezTo>
                  <a:pt x="16974" y="3873"/>
                  <a:pt x="16597" y="3348"/>
                  <a:pt x="16383" y="3206"/>
                </a:cubicBezTo>
                <a:cubicBezTo>
                  <a:pt x="16168" y="3065"/>
                  <a:pt x="14746" y="2778"/>
                  <a:pt x="14559" y="2729"/>
                </a:cubicBezTo>
                <a:cubicBezTo>
                  <a:pt x="14369" y="2681"/>
                  <a:pt x="14184" y="2300"/>
                  <a:pt x="13941" y="2159"/>
                </a:cubicBezTo>
                <a:cubicBezTo>
                  <a:pt x="13699" y="2014"/>
                  <a:pt x="13165" y="1609"/>
                  <a:pt x="12975" y="1468"/>
                </a:cubicBezTo>
                <a:cubicBezTo>
                  <a:pt x="12817" y="1346"/>
                  <a:pt x="12182" y="1104"/>
                  <a:pt x="11777" y="1104"/>
                </a:cubicBezTo>
                <a:cubicBezTo>
                  <a:pt x="11701" y="1104"/>
                  <a:pt x="11637" y="1116"/>
                  <a:pt x="11579" y="1132"/>
                </a:cubicBezTo>
                <a:cubicBezTo>
                  <a:pt x="11527" y="1152"/>
                  <a:pt x="11458" y="1160"/>
                  <a:pt x="11385" y="1160"/>
                </a:cubicBezTo>
                <a:cubicBezTo>
                  <a:pt x="10993" y="1160"/>
                  <a:pt x="10399" y="922"/>
                  <a:pt x="10266" y="820"/>
                </a:cubicBezTo>
                <a:cubicBezTo>
                  <a:pt x="10104" y="704"/>
                  <a:pt x="9647" y="348"/>
                  <a:pt x="9405" y="251"/>
                </a:cubicBezTo>
                <a:cubicBezTo>
                  <a:pt x="9211" y="174"/>
                  <a:pt x="8980" y="64"/>
                  <a:pt x="8640" y="64"/>
                </a:cubicBezTo>
                <a:cubicBezTo>
                  <a:pt x="8564" y="64"/>
                  <a:pt x="8478" y="68"/>
                  <a:pt x="8386" y="85"/>
                </a:cubicBezTo>
                <a:cubicBezTo>
                  <a:pt x="8172" y="117"/>
                  <a:pt x="7815" y="129"/>
                  <a:pt x="7459" y="129"/>
                </a:cubicBezTo>
                <a:cubicBezTo>
                  <a:pt x="7007" y="129"/>
                  <a:pt x="6554" y="105"/>
                  <a:pt x="6372" y="64"/>
                </a:cubicBezTo>
                <a:cubicBezTo>
                  <a:pt x="6307" y="49"/>
                  <a:pt x="6222" y="44"/>
                  <a:pt x="6125" y="44"/>
                </a:cubicBezTo>
                <a:cubicBezTo>
                  <a:pt x="5737" y="44"/>
                  <a:pt x="5171" y="141"/>
                  <a:pt x="4977" y="178"/>
                </a:cubicBezTo>
                <a:cubicBezTo>
                  <a:pt x="4767" y="223"/>
                  <a:pt x="4378" y="461"/>
                  <a:pt x="4100" y="461"/>
                </a:cubicBezTo>
                <a:cubicBezTo>
                  <a:pt x="4059" y="461"/>
                  <a:pt x="4019" y="453"/>
                  <a:pt x="3986" y="441"/>
                </a:cubicBezTo>
                <a:cubicBezTo>
                  <a:pt x="3716" y="348"/>
                  <a:pt x="3368" y="299"/>
                  <a:pt x="3101" y="251"/>
                </a:cubicBezTo>
                <a:cubicBezTo>
                  <a:pt x="2883" y="214"/>
                  <a:pt x="2426" y="0"/>
                  <a:pt x="21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74" name="Google Shape;574;p34"/>
          <p:cNvGrpSpPr/>
          <p:nvPr/>
        </p:nvGrpSpPr>
        <p:grpSpPr>
          <a:xfrm rot="899960" flipH="1">
            <a:off x="545943" y="1240103"/>
            <a:ext cx="689154" cy="1060243"/>
            <a:chOff x="7848875" y="190500"/>
            <a:chExt cx="689175" cy="1060275"/>
          </a:xfrm>
        </p:grpSpPr>
        <p:pic>
          <p:nvPicPr>
            <p:cNvPr id="575" name="Google Shape;575;p34"/>
            <p:cNvPicPr preferRelativeResize="0"/>
            <p:nvPr/>
          </p:nvPicPr>
          <p:blipFill rotWithShape="1">
            <a:blip r:embed="rId3">
              <a:alphaModFix amt="29000"/>
            </a:blip>
            <a:srcRect r="43310" b="35658"/>
            <a:stretch/>
          </p:blipFill>
          <p:spPr>
            <a:xfrm>
              <a:off x="7880425" y="222075"/>
              <a:ext cx="657625" cy="102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6" name="Google Shape;576;p34"/>
            <p:cNvPicPr preferRelativeResize="0"/>
            <p:nvPr/>
          </p:nvPicPr>
          <p:blipFill rotWithShape="1">
            <a:blip r:embed="rId4">
              <a:alphaModFix/>
            </a:blip>
            <a:srcRect r="43310" b="35658"/>
            <a:stretch/>
          </p:blipFill>
          <p:spPr>
            <a:xfrm>
              <a:off x="7848875" y="190500"/>
              <a:ext cx="657625" cy="1028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urier Prime"/>
              <a:buNone/>
              <a:defRPr sz="3200" i="1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amina"/>
              <a:buChar char="●"/>
              <a:defRPr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amina"/>
              <a:buChar char="○"/>
              <a:defRPr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amina"/>
              <a:buChar char="■"/>
              <a:defRPr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amina"/>
              <a:buChar char="●"/>
              <a:defRPr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amina"/>
              <a:buChar char="○"/>
              <a:defRPr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amina"/>
              <a:buChar char="■"/>
              <a:defRPr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amina"/>
              <a:buChar char="●"/>
              <a:defRPr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amina"/>
              <a:buChar char="○"/>
              <a:defRPr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damina"/>
              <a:buChar char="■"/>
              <a:defRPr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9pPr>
          </a:lstStyle>
          <a:p>
            <a:endParaRPr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870" y="-18850"/>
            <a:ext cx="1036576" cy="1036576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79" r:id="rId4"/>
    <p:sldLayoutId id="214748368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3C4"/>
        </a:solid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8"/>
          <p:cNvSpPr/>
          <p:nvPr/>
        </p:nvSpPr>
        <p:spPr>
          <a:xfrm rot="-5400000">
            <a:off x="2687765" y="-915124"/>
            <a:ext cx="3768469" cy="7075149"/>
          </a:xfrm>
          <a:custGeom>
            <a:avLst/>
            <a:gdLst/>
            <a:ahLst/>
            <a:cxnLst/>
            <a:rect l="l" t="t" r="r" b="b"/>
            <a:pathLst>
              <a:path w="47124" h="62431" extrusionOk="0">
                <a:moveTo>
                  <a:pt x="2142" y="0"/>
                </a:moveTo>
                <a:cubicBezTo>
                  <a:pt x="2073" y="0"/>
                  <a:pt x="2015" y="13"/>
                  <a:pt x="1974" y="43"/>
                </a:cubicBezTo>
                <a:cubicBezTo>
                  <a:pt x="1759" y="205"/>
                  <a:pt x="1" y="1062"/>
                  <a:pt x="1" y="1062"/>
                </a:cubicBezTo>
                <a:lnTo>
                  <a:pt x="5" y="1730"/>
                </a:lnTo>
                <a:lnTo>
                  <a:pt x="12" y="53535"/>
                </a:lnTo>
                <a:lnTo>
                  <a:pt x="12" y="54327"/>
                </a:lnTo>
                <a:cubicBezTo>
                  <a:pt x="12" y="54327"/>
                  <a:pt x="2548" y="54873"/>
                  <a:pt x="2977" y="55043"/>
                </a:cubicBezTo>
                <a:cubicBezTo>
                  <a:pt x="3100" y="55090"/>
                  <a:pt x="3250" y="55106"/>
                  <a:pt x="3406" y="55106"/>
                </a:cubicBezTo>
                <a:cubicBezTo>
                  <a:pt x="3570" y="55106"/>
                  <a:pt x="3740" y="55088"/>
                  <a:pt x="3890" y="55071"/>
                </a:cubicBezTo>
                <a:cubicBezTo>
                  <a:pt x="4036" y="55053"/>
                  <a:pt x="4164" y="55035"/>
                  <a:pt x="4248" y="55035"/>
                </a:cubicBezTo>
                <a:cubicBezTo>
                  <a:pt x="4278" y="55035"/>
                  <a:pt x="4302" y="55037"/>
                  <a:pt x="4319" y="55043"/>
                </a:cubicBezTo>
                <a:cubicBezTo>
                  <a:pt x="4481" y="55087"/>
                  <a:pt x="4719" y="55233"/>
                  <a:pt x="5015" y="55375"/>
                </a:cubicBezTo>
                <a:cubicBezTo>
                  <a:pt x="5314" y="55516"/>
                  <a:pt x="5904" y="55706"/>
                  <a:pt x="6304" y="55706"/>
                </a:cubicBezTo>
                <a:cubicBezTo>
                  <a:pt x="6708" y="55706"/>
                  <a:pt x="7299" y="55755"/>
                  <a:pt x="7538" y="55828"/>
                </a:cubicBezTo>
                <a:cubicBezTo>
                  <a:pt x="7780" y="55900"/>
                  <a:pt x="8908" y="56090"/>
                  <a:pt x="9231" y="56183"/>
                </a:cubicBezTo>
                <a:cubicBezTo>
                  <a:pt x="9551" y="56280"/>
                  <a:pt x="9822" y="56709"/>
                  <a:pt x="10007" y="56923"/>
                </a:cubicBezTo>
                <a:cubicBezTo>
                  <a:pt x="10197" y="57138"/>
                  <a:pt x="10517" y="57566"/>
                  <a:pt x="10893" y="57804"/>
                </a:cubicBezTo>
                <a:cubicBezTo>
                  <a:pt x="11269" y="58043"/>
                  <a:pt x="11483" y="58472"/>
                  <a:pt x="11754" y="58520"/>
                </a:cubicBezTo>
                <a:cubicBezTo>
                  <a:pt x="12021" y="58569"/>
                  <a:pt x="13444" y="58734"/>
                  <a:pt x="13525" y="58779"/>
                </a:cubicBezTo>
                <a:cubicBezTo>
                  <a:pt x="13531" y="58782"/>
                  <a:pt x="13543" y="58784"/>
                  <a:pt x="13560" y="58784"/>
                </a:cubicBezTo>
                <a:cubicBezTo>
                  <a:pt x="13759" y="58784"/>
                  <a:pt x="14625" y="58540"/>
                  <a:pt x="14625" y="58540"/>
                </a:cubicBezTo>
                <a:cubicBezTo>
                  <a:pt x="14625" y="58540"/>
                  <a:pt x="15672" y="57804"/>
                  <a:pt x="15805" y="57756"/>
                </a:cubicBezTo>
                <a:cubicBezTo>
                  <a:pt x="15925" y="57712"/>
                  <a:pt x="16414" y="57361"/>
                  <a:pt x="16726" y="57361"/>
                </a:cubicBezTo>
                <a:cubicBezTo>
                  <a:pt x="16761" y="57361"/>
                  <a:pt x="16794" y="57366"/>
                  <a:pt x="16824" y="57375"/>
                </a:cubicBezTo>
                <a:cubicBezTo>
                  <a:pt x="17120" y="57469"/>
                  <a:pt x="17953" y="57756"/>
                  <a:pt x="18085" y="57804"/>
                </a:cubicBezTo>
                <a:cubicBezTo>
                  <a:pt x="18091" y="57806"/>
                  <a:pt x="18097" y="57807"/>
                  <a:pt x="18104" y="57807"/>
                </a:cubicBezTo>
                <a:cubicBezTo>
                  <a:pt x="18256" y="57807"/>
                  <a:pt x="18658" y="57348"/>
                  <a:pt x="18867" y="57278"/>
                </a:cubicBezTo>
                <a:cubicBezTo>
                  <a:pt x="18886" y="57272"/>
                  <a:pt x="18918" y="57269"/>
                  <a:pt x="18960" y="57269"/>
                </a:cubicBezTo>
                <a:cubicBezTo>
                  <a:pt x="19383" y="57269"/>
                  <a:pt x="20835" y="57574"/>
                  <a:pt x="20957" y="57659"/>
                </a:cubicBezTo>
                <a:cubicBezTo>
                  <a:pt x="21094" y="57756"/>
                  <a:pt x="22461" y="58278"/>
                  <a:pt x="22784" y="58351"/>
                </a:cubicBezTo>
                <a:cubicBezTo>
                  <a:pt x="23103" y="58423"/>
                  <a:pt x="23722" y="58467"/>
                  <a:pt x="23908" y="58682"/>
                </a:cubicBezTo>
                <a:cubicBezTo>
                  <a:pt x="24098" y="58896"/>
                  <a:pt x="24393" y="59826"/>
                  <a:pt x="24660" y="60064"/>
                </a:cubicBezTo>
                <a:cubicBezTo>
                  <a:pt x="24931" y="60303"/>
                  <a:pt x="25602" y="61330"/>
                  <a:pt x="25950" y="61471"/>
                </a:cubicBezTo>
                <a:cubicBezTo>
                  <a:pt x="26298" y="61613"/>
                  <a:pt x="27212" y="61759"/>
                  <a:pt x="27425" y="61803"/>
                </a:cubicBezTo>
                <a:cubicBezTo>
                  <a:pt x="27440" y="61806"/>
                  <a:pt x="27456" y="61808"/>
                  <a:pt x="27474" y="61808"/>
                </a:cubicBezTo>
                <a:cubicBezTo>
                  <a:pt x="27596" y="61808"/>
                  <a:pt x="27791" y="61741"/>
                  <a:pt x="27996" y="61674"/>
                </a:cubicBezTo>
                <a:cubicBezTo>
                  <a:pt x="28203" y="61609"/>
                  <a:pt x="28414" y="61540"/>
                  <a:pt x="28560" y="61540"/>
                </a:cubicBezTo>
                <a:cubicBezTo>
                  <a:pt x="28567" y="61540"/>
                  <a:pt x="28575" y="61540"/>
                  <a:pt x="28582" y="61540"/>
                </a:cubicBezTo>
                <a:cubicBezTo>
                  <a:pt x="28877" y="61564"/>
                  <a:pt x="29091" y="61949"/>
                  <a:pt x="29278" y="61973"/>
                </a:cubicBezTo>
                <a:cubicBezTo>
                  <a:pt x="29468" y="61993"/>
                  <a:pt x="30110" y="62353"/>
                  <a:pt x="30296" y="62421"/>
                </a:cubicBezTo>
                <a:cubicBezTo>
                  <a:pt x="30313" y="62428"/>
                  <a:pt x="30341" y="62431"/>
                  <a:pt x="30377" y="62431"/>
                </a:cubicBezTo>
                <a:cubicBezTo>
                  <a:pt x="30765" y="62431"/>
                  <a:pt x="32179" y="62108"/>
                  <a:pt x="32500" y="62042"/>
                </a:cubicBezTo>
                <a:cubicBezTo>
                  <a:pt x="32848" y="61969"/>
                  <a:pt x="33600" y="61710"/>
                  <a:pt x="33866" y="61589"/>
                </a:cubicBezTo>
                <a:cubicBezTo>
                  <a:pt x="34137" y="61471"/>
                  <a:pt x="34404" y="61301"/>
                  <a:pt x="34566" y="61217"/>
                </a:cubicBezTo>
                <a:cubicBezTo>
                  <a:pt x="34727" y="61136"/>
                  <a:pt x="36042" y="60542"/>
                  <a:pt x="36227" y="60348"/>
                </a:cubicBezTo>
                <a:cubicBezTo>
                  <a:pt x="36406" y="60169"/>
                  <a:pt x="37477" y="59866"/>
                  <a:pt x="37676" y="59866"/>
                </a:cubicBezTo>
                <a:cubicBezTo>
                  <a:pt x="37689" y="59866"/>
                  <a:pt x="37698" y="59867"/>
                  <a:pt x="37703" y="59870"/>
                </a:cubicBezTo>
                <a:cubicBezTo>
                  <a:pt x="37784" y="59919"/>
                  <a:pt x="38188" y="60206"/>
                  <a:pt x="38375" y="60230"/>
                </a:cubicBezTo>
                <a:cubicBezTo>
                  <a:pt x="38557" y="60253"/>
                  <a:pt x="39373" y="60495"/>
                  <a:pt x="39562" y="60495"/>
                </a:cubicBezTo>
                <a:cubicBezTo>
                  <a:pt x="39571" y="60495"/>
                  <a:pt x="39578" y="60494"/>
                  <a:pt x="39584" y="60493"/>
                </a:cubicBezTo>
                <a:cubicBezTo>
                  <a:pt x="39717" y="60469"/>
                  <a:pt x="40497" y="59729"/>
                  <a:pt x="40497" y="59729"/>
                </a:cubicBezTo>
                <a:cubicBezTo>
                  <a:pt x="40497" y="59729"/>
                  <a:pt x="41463" y="60299"/>
                  <a:pt x="41678" y="60299"/>
                </a:cubicBezTo>
                <a:cubicBezTo>
                  <a:pt x="41775" y="60299"/>
                  <a:pt x="41952" y="60388"/>
                  <a:pt x="42147" y="60473"/>
                </a:cubicBezTo>
                <a:cubicBezTo>
                  <a:pt x="42341" y="60559"/>
                  <a:pt x="42546" y="60642"/>
                  <a:pt x="42702" y="60642"/>
                </a:cubicBezTo>
                <a:cubicBezTo>
                  <a:pt x="42729" y="60642"/>
                  <a:pt x="42754" y="60640"/>
                  <a:pt x="42777" y="60635"/>
                </a:cubicBezTo>
                <a:cubicBezTo>
                  <a:pt x="43072" y="60562"/>
                  <a:pt x="43796" y="60251"/>
                  <a:pt x="44011" y="60251"/>
                </a:cubicBezTo>
                <a:cubicBezTo>
                  <a:pt x="44225" y="60251"/>
                  <a:pt x="44601" y="60348"/>
                  <a:pt x="44843" y="60514"/>
                </a:cubicBezTo>
                <a:cubicBezTo>
                  <a:pt x="45086" y="60683"/>
                  <a:pt x="46667" y="61014"/>
                  <a:pt x="46667" y="61014"/>
                </a:cubicBezTo>
                <a:lnTo>
                  <a:pt x="47124" y="60489"/>
                </a:lnTo>
                <a:lnTo>
                  <a:pt x="47124" y="59733"/>
                </a:lnTo>
                <a:lnTo>
                  <a:pt x="47116" y="9076"/>
                </a:lnTo>
                <a:lnTo>
                  <a:pt x="47116" y="8110"/>
                </a:lnTo>
                <a:cubicBezTo>
                  <a:pt x="47116" y="8110"/>
                  <a:pt x="45769" y="8301"/>
                  <a:pt x="45419" y="8301"/>
                </a:cubicBezTo>
                <a:cubicBezTo>
                  <a:pt x="45399" y="8301"/>
                  <a:pt x="45382" y="8301"/>
                  <a:pt x="45369" y="8299"/>
                </a:cubicBezTo>
                <a:cubicBezTo>
                  <a:pt x="45363" y="8299"/>
                  <a:pt x="45356" y="8298"/>
                  <a:pt x="45349" y="8298"/>
                </a:cubicBezTo>
                <a:cubicBezTo>
                  <a:pt x="45095" y="8298"/>
                  <a:pt x="44509" y="8729"/>
                  <a:pt x="44378" y="8777"/>
                </a:cubicBezTo>
                <a:cubicBezTo>
                  <a:pt x="44247" y="8823"/>
                  <a:pt x="43674" y="9329"/>
                  <a:pt x="43486" y="9329"/>
                </a:cubicBezTo>
                <a:cubicBezTo>
                  <a:pt x="43479" y="9329"/>
                  <a:pt x="43472" y="9329"/>
                  <a:pt x="43465" y="9327"/>
                </a:cubicBezTo>
                <a:cubicBezTo>
                  <a:pt x="43321" y="9284"/>
                  <a:pt x="42797" y="9052"/>
                  <a:pt x="42456" y="9052"/>
                </a:cubicBezTo>
                <a:cubicBezTo>
                  <a:pt x="42413" y="9052"/>
                  <a:pt x="42373" y="9056"/>
                  <a:pt x="42337" y="9064"/>
                </a:cubicBezTo>
                <a:cubicBezTo>
                  <a:pt x="42014" y="9137"/>
                  <a:pt x="41480" y="9779"/>
                  <a:pt x="41318" y="9779"/>
                </a:cubicBezTo>
                <a:cubicBezTo>
                  <a:pt x="41156" y="9779"/>
                  <a:pt x="39976" y="10803"/>
                  <a:pt x="39842" y="10876"/>
                </a:cubicBezTo>
                <a:cubicBezTo>
                  <a:pt x="39713" y="10946"/>
                  <a:pt x="39177" y="11305"/>
                  <a:pt x="39049" y="11305"/>
                </a:cubicBezTo>
                <a:cubicBezTo>
                  <a:pt x="39044" y="11305"/>
                  <a:pt x="39041" y="11304"/>
                  <a:pt x="39038" y="11304"/>
                </a:cubicBezTo>
                <a:cubicBezTo>
                  <a:pt x="38929" y="11279"/>
                  <a:pt x="38153" y="10734"/>
                  <a:pt x="38019" y="10685"/>
                </a:cubicBezTo>
                <a:cubicBezTo>
                  <a:pt x="37881" y="10637"/>
                  <a:pt x="37481" y="10208"/>
                  <a:pt x="37210" y="10208"/>
                </a:cubicBezTo>
                <a:cubicBezTo>
                  <a:pt x="37010" y="10208"/>
                  <a:pt x="36491" y="10249"/>
                  <a:pt x="36154" y="10249"/>
                </a:cubicBezTo>
                <a:cubicBezTo>
                  <a:pt x="36042" y="10249"/>
                  <a:pt x="35950" y="10244"/>
                  <a:pt x="35896" y="10232"/>
                </a:cubicBezTo>
                <a:cubicBezTo>
                  <a:pt x="35682" y="10184"/>
                  <a:pt x="35039" y="9566"/>
                  <a:pt x="34878" y="9469"/>
                </a:cubicBezTo>
                <a:cubicBezTo>
                  <a:pt x="34716" y="9375"/>
                  <a:pt x="34206" y="8708"/>
                  <a:pt x="33963" y="8611"/>
                </a:cubicBezTo>
                <a:cubicBezTo>
                  <a:pt x="33740" y="8525"/>
                  <a:pt x="33471" y="8274"/>
                  <a:pt x="33262" y="8274"/>
                </a:cubicBezTo>
                <a:cubicBezTo>
                  <a:pt x="33245" y="8274"/>
                  <a:pt x="33228" y="8276"/>
                  <a:pt x="33211" y="8280"/>
                </a:cubicBezTo>
                <a:cubicBezTo>
                  <a:pt x="32997" y="8328"/>
                  <a:pt x="31869" y="8493"/>
                  <a:pt x="31683" y="8493"/>
                </a:cubicBezTo>
                <a:cubicBezTo>
                  <a:pt x="31507" y="8493"/>
                  <a:pt x="30682" y="9025"/>
                  <a:pt x="30411" y="9025"/>
                </a:cubicBezTo>
                <a:cubicBezTo>
                  <a:pt x="30395" y="9025"/>
                  <a:pt x="30381" y="9023"/>
                  <a:pt x="30369" y="9019"/>
                </a:cubicBezTo>
                <a:cubicBezTo>
                  <a:pt x="30332" y="9006"/>
                  <a:pt x="30283" y="9001"/>
                  <a:pt x="30224" y="9001"/>
                </a:cubicBezTo>
                <a:cubicBezTo>
                  <a:pt x="30121" y="9001"/>
                  <a:pt x="29992" y="9016"/>
                  <a:pt x="29856" y="9032"/>
                </a:cubicBezTo>
                <a:cubicBezTo>
                  <a:pt x="29716" y="9045"/>
                  <a:pt x="29571" y="9059"/>
                  <a:pt x="29442" y="9059"/>
                </a:cubicBezTo>
                <a:cubicBezTo>
                  <a:pt x="29332" y="9059"/>
                  <a:pt x="29234" y="9049"/>
                  <a:pt x="29160" y="9019"/>
                </a:cubicBezTo>
                <a:cubicBezTo>
                  <a:pt x="28865" y="8898"/>
                  <a:pt x="28246" y="8469"/>
                  <a:pt x="27927" y="8328"/>
                </a:cubicBezTo>
                <a:cubicBezTo>
                  <a:pt x="27604" y="8183"/>
                  <a:pt x="27013" y="8065"/>
                  <a:pt x="26904" y="7899"/>
                </a:cubicBezTo>
                <a:cubicBezTo>
                  <a:pt x="26799" y="7730"/>
                  <a:pt x="26314" y="7398"/>
                  <a:pt x="26314" y="7135"/>
                </a:cubicBezTo>
                <a:cubicBezTo>
                  <a:pt x="26314" y="6873"/>
                  <a:pt x="25376" y="6614"/>
                  <a:pt x="25242" y="6517"/>
                </a:cubicBezTo>
                <a:cubicBezTo>
                  <a:pt x="25109" y="6420"/>
                  <a:pt x="24543" y="6205"/>
                  <a:pt x="24437" y="6112"/>
                </a:cubicBezTo>
                <a:cubicBezTo>
                  <a:pt x="24329" y="6015"/>
                  <a:pt x="23495" y="5494"/>
                  <a:pt x="23338" y="5373"/>
                </a:cubicBezTo>
                <a:cubicBezTo>
                  <a:pt x="23204" y="5276"/>
                  <a:pt x="22123" y="5080"/>
                  <a:pt x="21612" y="5080"/>
                </a:cubicBezTo>
                <a:cubicBezTo>
                  <a:pt x="21503" y="5080"/>
                  <a:pt x="21420" y="5089"/>
                  <a:pt x="21377" y="5110"/>
                </a:cubicBezTo>
                <a:cubicBezTo>
                  <a:pt x="21134" y="5231"/>
                  <a:pt x="20358" y="5801"/>
                  <a:pt x="20249" y="5849"/>
                </a:cubicBezTo>
                <a:cubicBezTo>
                  <a:pt x="20246" y="5850"/>
                  <a:pt x="20243" y="5851"/>
                  <a:pt x="20240" y="5851"/>
                </a:cubicBezTo>
                <a:cubicBezTo>
                  <a:pt x="20142" y="5851"/>
                  <a:pt x="20115" y="5082"/>
                  <a:pt x="20115" y="5082"/>
                </a:cubicBezTo>
                <a:cubicBezTo>
                  <a:pt x="20115" y="5082"/>
                  <a:pt x="19044" y="4612"/>
                  <a:pt x="18773" y="4442"/>
                </a:cubicBezTo>
                <a:cubicBezTo>
                  <a:pt x="18507" y="4277"/>
                  <a:pt x="17512" y="4253"/>
                  <a:pt x="17245" y="4063"/>
                </a:cubicBezTo>
                <a:cubicBezTo>
                  <a:pt x="16974" y="3872"/>
                  <a:pt x="16598" y="3347"/>
                  <a:pt x="16383" y="3205"/>
                </a:cubicBezTo>
                <a:cubicBezTo>
                  <a:pt x="16169" y="3064"/>
                  <a:pt x="14746" y="2777"/>
                  <a:pt x="14560" y="2728"/>
                </a:cubicBezTo>
                <a:cubicBezTo>
                  <a:pt x="14370" y="2680"/>
                  <a:pt x="14185" y="2300"/>
                  <a:pt x="13942" y="2158"/>
                </a:cubicBezTo>
                <a:cubicBezTo>
                  <a:pt x="13703" y="2012"/>
                  <a:pt x="13166" y="1609"/>
                  <a:pt x="12976" y="1467"/>
                </a:cubicBezTo>
                <a:cubicBezTo>
                  <a:pt x="12819" y="1348"/>
                  <a:pt x="12183" y="1108"/>
                  <a:pt x="11778" y="1108"/>
                </a:cubicBezTo>
                <a:cubicBezTo>
                  <a:pt x="11702" y="1108"/>
                  <a:pt x="11635" y="1116"/>
                  <a:pt x="11580" y="1135"/>
                </a:cubicBezTo>
                <a:cubicBezTo>
                  <a:pt x="11527" y="1153"/>
                  <a:pt x="11462" y="1161"/>
                  <a:pt x="11391" y="1161"/>
                </a:cubicBezTo>
                <a:cubicBezTo>
                  <a:pt x="11000" y="1161"/>
                  <a:pt x="10403" y="923"/>
                  <a:pt x="10266" y="824"/>
                </a:cubicBezTo>
                <a:cubicBezTo>
                  <a:pt x="10104" y="702"/>
                  <a:pt x="9648" y="347"/>
                  <a:pt x="9406" y="254"/>
                </a:cubicBezTo>
                <a:cubicBezTo>
                  <a:pt x="9211" y="175"/>
                  <a:pt x="8979" y="66"/>
                  <a:pt x="8636" y="66"/>
                </a:cubicBezTo>
                <a:cubicBezTo>
                  <a:pt x="8559" y="66"/>
                  <a:pt x="8476" y="71"/>
                  <a:pt x="8387" y="84"/>
                </a:cubicBezTo>
                <a:cubicBezTo>
                  <a:pt x="8173" y="116"/>
                  <a:pt x="7816" y="131"/>
                  <a:pt x="7456" y="131"/>
                </a:cubicBezTo>
                <a:cubicBezTo>
                  <a:pt x="7006" y="131"/>
                  <a:pt x="6553" y="108"/>
                  <a:pt x="6373" y="68"/>
                </a:cubicBezTo>
                <a:cubicBezTo>
                  <a:pt x="6307" y="52"/>
                  <a:pt x="6220" y="45"/>
                  <a:pt x="6120" y="45"/>
                </a:cubicBezTo>
                <a:cubicBezTo>
                  <a:pt x="5735" y="45"/>
                  <a:pt x="5170" y="143"/>
                  <a:pt x="4978" y="181"/>
                </a:cubicBezTo>
                <a:cubicBezTo>
                  <a:pt x="4768" y="223"/>
                  <a:pt x="4378" y="463"/>
                  <a:pt x="4104" y="463"/>
                </a:cubicBezTo>
                <a:cubicBezTo>
                  <a:pt x="4062" y="463"/>
                  <a:pt x="4023" y="457"/>
                  <a:pt x="3987" y="444"/>
                </a:cubicBezTo>
                <a:cubicBezTo>
                  <a:pt x="3716" y="347"/>
                  <a:pt x="3369" y="302"/>
                  <a:pt x="3102" y="254"/>
                </a:cubicBezTo>
                <a:cubicBezTo>
                  <a:pt x="2884" y="215"/>
                  <a:pt x="2424" y="0"/>
                  <a:pt x="21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1438" dist="66675" dir="3480000" algn="bl" rotWithShape="0">
              <a:srgbClr val="747373">
                <a:alpha val="6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8"/>
          <p:cNvSpPr txBox="1">
            <a:spLocks noGrp="1"/>
          </p:cNvSpPr>
          <p:nvPr>
            <p:ph type="subTitle" idx="1"/>
          </p:nvPr>
        </p:nvSpPr>
        <p:spPr>
          <a:xfrm>
            <a:off x="1536407" y="3229367"/>
            <a:ext cx="46506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lnSpc>
                <a:spcPct val="100000"/>
              </a:lnSpc>
            </a:pPr>
            <a:r>
              <a:rPr lang="en-US" sz="1400" i="1" dirty="0" err="1"/>
              <a:t>Nhóm</a:t>
            </a:r>
            <a:r>
              <a:rPr lang="en-US" sz="1400" i="1" dirty="0"/>
              <a:t> 4:</a:t>
            </a:r>
          </a:p>
          <a:p>
            <a:pPr marL="342900" lvl="0" indent="-342900" algn="l">
              <a:lnSpc>
                <a:spcPct val="100000"/>
              </a:lnSpc>
              <a:buAutoNum type="arabicPeriod"/>
            </a:pPr>
            <a:r>
              <a:rPr lang="en-US" sz="1400" i="1" dirty="0" err="1"/>
              <a:t>Nguyễn</a:t>
            </a:r>
            <a:r>
              <a:rPr lang="en-US" sz="1400" i="1" dirty="0"/>
              <a:t> </a:t>
            </a:r>
            <a:r>
              <a:rPr lang="en-US" sz="1400" i="1" dirty="0" err="1"/>
              <a:t>Đức</a:t>
            </a:r>
            <a:r>
              <a:rPr lang="en-US" sz="1400" i="1" dirty="0"/>
              <a:t> </a:t>
            </a:r>
            <a:r>
              <a:rPr lang="en-US" sz="1400" i="1" dirty="0" err="1"/>
              <a:t>Đức</a:t>
            </a:r>
            <a:r>
              <a:rPr lang="en-US" sz="1400" i="1" dirty="0"/>
              <a:t>.</a:t>
            </a:r>
          </a:p>
          <a:p>
            <a:pPr marL="342900" lvl="0" indent="-342900" algn="l">
              <a:lnSpc>
                <a:spcPct val="100000"/>
              </a:lnSpc>
              <a:buAutoNum type="arabicPeriod"/>
            </a:pPr>
            <a:r>
              <a:rPr lang="en-US" sz="1400" i="1" dirty="0" err="1"/>
              <a:t>Đặng</a:t>
            </a:r>
            <a:r>
              <a:rPr lang="en-US" sz="1400" i="1" dirty="0"/>
              <a:t> </a:t>
            </a:r>
            <a:r>
              <a:rPr lang="en-US" sz="1400" i="1" dirty="0" err="1"/>
              <a:t>Ngọc</a:t>
            </a:r>
            <a:r>
              <a:rPr lang="en-US" sz="1400" i="1" dirty="0"/>
              <a:t> </a:t>
            </a:r>
            <a:r>
              <a:rPr lang="en-US" sz="1400" i="1" dirty="0" err="1"/>
              <a:t>Hoài</a:t>
            </a:r>
            <a:r>
              <a:rPr lang="en-US" sz="1400" i="1" dirty="0"/>
              <a:t> Nam.</a:t>
            </a:r>
          </a:p>
          <a:p>
            <a:pPr marL="342900" lvl="0" indent="-342900" algn="l">
              <a:lnSpc>
                <a:spcPct val="100000"/>
              </a:lnSpc>
              <a:buAutoNum type="arabicPeriod"/>
            </a:pPr>
            <a:r>
              <a:rPr lang="en-US" sz="1400" i="1" dirty="0" err="1"/>
              <a:t>Bùi</a:t>
            </a:r>
            <a:r>
              <a:rPr lang="en-US" sz="1400" i="1" dirty="0"/>
              <a:t> </a:t>
            </a:r>
            <a:r>
              <a:rPr lang="en-US" sz="1400" i="1" dirty="0" err="1"/>
              <a:t>Thế</a:t>
            </a:r>
            <a:r>
              <a:rPr lang="en-US" sz="1400" i="1" dirty="0"/>
              <a:t> Thanh.</a:t>
            </a:r>
          </a:p>
          <a:p>
            <a:pPr marL="342900" lvl="0" indent="-342900" algn="l">
              <a:lnSpc>
                <a:spcPct val="100000"/>
              </a:lnSpc>
              <a:buAutoNum type="arabicPeriod"/>
            </a:pPr>
            <a:r>
              <a:rPr lang="en-US" sz="1400" i="1" dirty="0" err="1"/>
              <a:t>Trần</a:t>
            </a:r>
            <a:r>
              <a:rPr lang="en-US" sz="1400" i="1" dirty="0"/>
              <a:t> Anh </a:t>
            </a:r>
            <a:r>
              <a:rPr lang="en-US" sz="1400" i="1" dirty="0" err="1"/>
              <a:t>Tuấn</a:t>
            </a:r>
            <a:r>
              <a:rPr lang="en-US" sz="1400" i="1" dirty="0"/>
              <a:t>.</a:t>
            </a:r>
          </a:p>
          <a:p>
            <a:pPr marL="342900" lvl="0" indent="-342900" algn="l">
              <a:lnSpc>
                <a:spcPct val="100000"/>
              </a:lnSpc>
              <a:buAutoNum type="arabicPeriod"/>
            </a:pPr>
            <a:r>
              <a:rPr lang="en-US" sz="1400" i="1" dirty="0" err="1"/>
              <a:t>Nguyễn</a:t>
            </a:r>
            <a:r>
              <a:rPr lang="en-US" sz="1400" i="1" dirty="0"/>
              <a:t> Phi Long.</a:t>
            </a:r>
          </a:p>
          <a:p>
            <a:pPr marL="342900" lvl="0" indent="-342900" algn="l">
              <a:lnSpc>
                <a:spcPct val="100000"/>
              </a:lnSpc>
              <a:buAutoNum type="arabicPeriod"/>
            </a:pPr>
            <a:r>
              <a:rPr lang="en-US" sz="1400" i="1" dirty="0" err="1"/>
              <a:t>Nguyễn</a:t>
            </a:r>
            <a:r>
              <a:rPr lang="en-US" sz="1400" i="1" dirty="0"/>
              <a:t> </a:t>
            </a:r>
            <a:r>
              <a:rPr lang="en-US" sz="1400" i="1" dirty="0" err="1"/>
              <a:t>Trung</a:t>
            </a:r>
            <a:r>
              <a:rPr lang="en-US" sz="1400" i="1" dirty="0"/>
              <a:t> </a:t>
            </a:r>
            <a:r>
              <a:rPr lang="en-US" sz="1400" i="1" dirty="0" err="1"/>
              <a:t>Vũ</a:t>
            </a:r>
            <a:r>
              <a:rPr lang="en-US" sz="1400" i="1" dirty="0"/>
              <a:t>.</a:t>
            </a:r>
            <a:endParaRPr sz="1400" dirty="0"/>
          </a:p>
        </p:txBody>
      </p:sp>
      <p:sp>
        <p:nvSpPr>
          <p:cNvPr id="589" name="Google Shape;589;p38"/>
          <p:cNvSpPr txBox="1">
            <a:spLocks noGrp="1"/>
          </p:cNvSpPr>
          <p:nvPr>
            <p:ph type="ctrTitle"/>
          </p:nvPr>
        </p:nvSpPr>
        <p:spPr>
          <a:xfrm>
            <a:off x="2246699" y="1000750"/>
            <a:ext cx="4650600" cy="13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</a:t>
            </a:r>
            <a:r>
              <a:rPr lang="en-US" dirty="0"/>
              <a:t>OÀN KẾT DÂN TỘC</a:t>
            </a:r>
            <a:endParaRPr dirty="0"/>
          </a:p>
        </p:txBody>
      </p:sp>
      <p:sp>
        <p:nvSpPr>
          <p:cNvPr id="590" name="Google Shape;590;p38"/>
          <p:cNvSpPr/>
          <p:nvPr/>
        </p:nvSpPr>
        <p:spPr>
          <a:xfrm rot="4500067">
            <a:off x="4388067" y="235996"/>
            <a:ext cx="367866" cy="932772"/>
          </a:xfrm>
          <a:custGeom>
            <a:avLst/>
            <a:gdLst/>
            <a:ahLst/>
            <a:cxnLst/>
            <a:rect l="l" t="t" r="r" b="b"/>
            <a:pathLst>
              <a:path w="19489" h="37312" extrusionOk="0">
                <a:moveTo>
                  <a:pt x="18199" y="1"/>
                </a:moveTo>
                <a:lnTo>
                  <a:pt x="18162" y="4"/>
                </a:lnTo>
                <a:lnTo>
                  <a:pt x="17705" y="510"/>
                </a:lnTo>
                <a:lnTo>
                  <a:pt x="17249" y="1016"/>
                </a:lnTo>
                <a:lnTo>
                  <a:pt x="16764" y="594"/>
                </a:lnTo>
                <a:lnTo>
                  <a:pt x="16282" y="170"/>
                </a:lnTo>
                <a:lnTo>
                  <a:pt x="16241" y="174"/>
                </a:lnTo>
                <a:lnTo>
                  <a:pt x="15784" y="680"/>
                </a:lnTo>
                <a:lnTo>
                  <a:pt x="15327" y="1185"/>
                </a:lnTo>
                <a:lnTo>
                  <a:pt x="14847" y="764"/>
                </a:lnTo>
                <a:lnTo>
                  <a:pt x="14362" y="344"/>
                </a:lnTo>
                <a:lnTo>
                  <a:pt x="14325" y="348"/>
                </a:lnTo>
                <a:lnTo>
                  <a:pt x="13868" y="854"/>
                </a:lnTo>
                <a:lnTo>
                  <a:pt x="13411" y="1359"/>
                </a:lnTo>
                <a:lnTo>
                  <a:pt x="12926" y="934"/>
                </a:lnTo>
                <a:lnTo>
                  <a:pt x="12445" y="514"/>
                </a:lnTo>
                <a:lnTo>
                  <a:pt x="12409" y="518"/>
                </a:lnTo>
                <a:lnTo>
                  <a:pt x="11951" y="1023"/>
                </a:lnTo>
                <a:lnTo>
                  <a:pt x="11491" y="1529"/>
                </a:lnTo>
                <a:lnTo>
                  <a:pt x="11009" y="1108"/>
                </a:lnTo>
                <a:lnTo>
                  <a:pt x="10524" y="688"/>
                </a:lnTo>
                <a:lnTo>
                  <a:pt x="10488" y="688"/>
                </a:lnTo>
                <a:lnTo>
                  <a:pt x="10031" y="1197"/>
                </a:lnTo>
                <a:lnTo>
                  <a:pt x="9574" y="1703"/>
                </a:lnTo>
                <a:lnTo>
                  <a:pt x="9093" y="1278"/>
                </a:lnTo>
                <a:lnTo>
                  <a:pt x="8608" y="857"/>
                </a:lnTo>
                <a:lnTo>
                  <a:pt x="8572" y="861"/>
                </a:lnTo>
                <a:lnTo>
                  <a:pt x="8115" y="1367"/>
                </a:lnTo>
                <a:lnTo>
                  <a:pt x="7658" y="1872"/>
                </a:lnTo>
                <a:lnTo>
                  <a:pt x="7172" y="1452"/>
                </a:lnTo>
                <a:lnTo>
                  <a:pt x="6691" y="1031"/>
                </a:lnTo>
                <a:lnTo>
                  <a:pt x="6655" y="1031"/>
                </a:lnTo>
                <a:lnTo>
                  <a:pt x="6194" y="1537"/>
                </a:lnTo>
                <a:lnTo>
                  <a:pt x="5737" y="2042"/>
                </a:lnTo>
                <a:lnTo>
                  <a:pt x="5256" y="1622"/>
                </a:lnTo>
                <a:lnTo>
                  <a:pt x="4771" y="1201"/>
                </a:lnTo>
                <a:lnTo>
                  <a:pt x="4735" y="1205"/>
                </a:lnTo>
                <a:lnTo>
                  <a:pt x="4278" y="1710"/>
                </a:lnTo>
                <a:lnTo>
                  <a:pt x="3821" y="2216"/>
                </a:lnTo>
                <a:lnTo>
                  <a:pt x="3336" y="1796"/>
                </a:lnTo>
                <a:lnTo>
                  <a:pt x="2854" y="1375"/>
                </a:lnTo>
                <a:lnTo>
                  <a:pt x="2818" y="1375"/>
                </a:lnTo>
                <a:lnTo>
                  <a:pt x="2358" y="1880"/>
                </a:lnTo>
                <a:lnTo>
                  <a:pt x="1900" y="2386"/>
                </a:lnTo>
                <a:lnTo>
                  <a:pt x="1419" y="1966"/>
                </a:lnTo>
                <a:lnTo>
                  <a:pt x="938" y="1544"/>
                </a:lnTo>
                <a:lnTo>
                  <a:pt x="898" y="1549"/>
                </a:lnTo>
                <a:lnTo>
                  <a:pt x="441" y="2054"/>
                </a:lnTo>
                <a:lnTo>
                  <a:pt x="0" y="2544"/>
                </a:lnTo>
                <a:lnTo>
                  <a:pt x="671" y="36611"/>
                </a:lnTo>
                <a:lnTo>
                  <a:pt x="986" y="36890"/>
                </a:lnTo>
                <a:lnTo>
                  <a:pt x="1472" y="37311"/>
                </a:lnTo>
                <a:lnTo>
                  <a:pt x="1508" y="37307"/>
                </a:lnTo>
                <a:lnTo>
                  <a:pt x="1965" y="36802"/>
                </a:lnTo>
                <a:lnTo>
                  <a:pt x="2422" y="36296"/>
                </a:lnTo>
                <a:lnTo>
                  <a:pt x="2907" y="36716"/>
                </a:lnTo>
                <a:lnTo>
                  <a:pt x="3388" y="37141"/>
                </a:lnTo>
                <a:lnTo>
                  <a:pt x="3421" y="37137"/>
                </a:lnTo>
                <a:lnTo>
                  <a:pt x="3425" y="37137"/>
                </a:lnTo>
                <a:lnTo>
                  <a:pt x="3886" y="36632"/>
                </a:lnTo>
                <a:lnTo>
                  <a:pt x="4338" y="36122"/>
                </a:lnTo>
                <a:lnTo>
                  <a:pt x="4823" y="36546"/>
                </a:lnTo>
                <a:lnTo>
                  <a:pt x="5304" y="36968"/>
                </a:lnTo>
                <a:lnTo>
                  <a:pt x="5345" y="36963"/>
                </a:lnTo>
                <a:lnTo>
                  <a:pt x="5802" y="36458"/>
                </a:lnTo>
                <a:lnTo>
                  <a:pt x="6259" y="35953"/>
                </a:lnTo>
                <a:lnTo>
                  <a:pt x="6740" y="36373"/>
                </a:lnTo>
                <a:lnTo>
                  <a:pt x="7225" y="36798"/>
                </a:lnTo>
                <a:lnTo>
                  <a:pt x="7241" y="36793"/>
                </a:lnTo>
                <a:lnTo>
                  <a:pt x="7262" y="36793"/>
                </a:lnTo>
                <a:lnTo>
                  <a:pt x="7723" y="36288"/>
                </a:lnTo>
                <a:lnTo>
                  <a:pt x="8176" y="35779"/>
                </a:lnTo>
                <a:lnTo>
                  <a:pt x="8661" y="36203"/>
                </a:lnTo>
                <a:lnTo>
                  <a:pt x="9141" y="36623"/>
                </a:lnTo>
                <a:lnTo>
                  <a:pt x="9182" y="36619"/>
                </a:lnTo>
                <a:lnTo>
                  <a:pt x="9639" y="36114"/>
                </a:lnTo>
                <a:lnTo>
                  <a:pt x="10096" y="35609"/>
                </a:lnTo>
                <a:lnTo>
                  <a:pt x="10577" y="36029"/>
                </a:lnTo>
                <a:lnTo>
                  <a:pt x="11058" y="36453"/>
                </a:lnTo>
                <a:lnTo>
                  <a:pt x="11099" y="36449"/>
                </a:lnTo>
                <a:lnTo>
                  <a:pt x="11556" y="35944"/>
                </a:lnTo>
                <a:lnTo>
                  <a:pt x="12013" y="35434"/>
                </a:lnTo>
                <a:lnTo>
                  <a:pt x="12498" y="35859"/>
                </a:lnTo>
                <a:lnTo>
                  <a:pt x="12979" y="36280"/>
                </a:lnTo>
                <a:lnTo>
                  <a:pt x="13015" y="36280"/>
                </a:lnTo>
                <a:lnTo>
                  <a:pt x="13472" y="35770"/>
                </a:lnTo>
                <a:lnTo>
                  <a:pt x="13929" y="35265"/>
                </a:lnTo>
                <a:lnTo>
                  <a:pt x="14414" y="35686"/>
                </a:lnTo>
                <a:lnTo>
                  <a:pt x="14896" y="36110"/>
                </a:lnTo>
                <a:lnTo>
                  <a:pt x="14920" y="36106"/>
                </a:lnTo>
                <a:lnTo>
                  <a:pt x="14935" y="36106"/>
                </a:lnTo>
                <a:lnTo>
                  <a:pt x="15392" y="35600"/>
                </a:lnTo>
                <a:lnTo>
                  <a:pt x="15849" y="35091"/>
                </a:lnTo>
                <a:lnTo>
                  <a:pt x="16335" y="35516"/>
                </a:lnTo>
                <a:lnTo>
                  <a:pt x="16816" y="35936"/>
                </a:lnTo>
                <a:lnTo>
                  <a:pt x="16852" y="35936"/>
                </a:lnTo>
                <a:lnTo>
                  <a:pt x="17309" y="35427"/>
                </a:lnTo>
                <a:lnTo>
                  <a:pt x="17766" y="34921"/>
                </a:lnTo>
                <a:lnTo>
                  <a:pt x="18251" y="35342"/>
                </a:lnTo>
                <a:lnTo>
                  <a:pt x="18732" y="35766"/>
                </a:lnTo>
                <a:lnTo>
                  <a:pt x="18768" y="35762"/>
                </a:lnTo>
                <a:lnTo>
                  <a:pt x="19229" y="35257"/>
                </a:lnTo>
                <a:lnTo>
                  <a:pt x="19488" y="34970"/>
                </a:lnTo>
                <a:lnTo>
                  <a:pt x="19481" y="34445"/>
                </a:lnTo>
                <a:lnTo>
                  <a:pt x="18878" y="591"/>
                </a:lnTo>
                <a:lnTo>
                  <a:pt x="18684" y="421"/>
                </a:lnTo>
                <a:lnTo>
                  <a:pt x="18199" y="1"/>
                </a:lnTo>
                <a:close/>
              </a:path>
            </a:pathLst>
          </a:custGeom>
          <a:solidFill>
            <a:srgbClr val="E2A274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FB2466-B7AC-3445-9A5D-AF56F84B4D3F}"/>
              </a:ext>
            </a:extLst>
          </p:cNvPr>
          <p:cNvSpPr/>
          <p:nvPr/>
        </p:nvSpPr>
        <p:spPr>
          <a:xfrm>
            <a:off x="4220936" y="383259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i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Giảng</a:t>
            </a:r>
            <a:r>
              <a:rPr lang="en-US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Viên</a:t>
            </a:r>
            <a:r>
              <a:rPr lang="en-US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: </a:t>
            </a:r>
            <a:r>
              <a:rPr lang="en-US" i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Nguyễn</a:t>
            </a:r>
            <a:r>
              <a:rPr lang="en-US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Thị</a:t>
            </a:r>
            <a:r>
              <a:rPr lang="en-US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Mộng</a:t>
            </a:r>
            <a:r>
              <a:rPr lang="en-US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Tuyền</a:t>
            </a:r>
            <a:r>
              <a:rPr lang="en-US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just"/>
            <a:r>
              <a:rPr lang="en-US" i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Môn</a:t>
            </a:r>
            <a:r>
              <a:rPr lang="en-US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học</a:t>
            </a:r>
            <a:r>
              <a:rPr lang="en-US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: </a:t>
            </a:r>
            <a:r>
              <a:rPr lang="en-US" i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Tư</a:t>
            </a:r>
            <a:r>
              <a:rPr lang="en-US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Tưởng</a:t>
            </a:r>
            <a:r>
              <a:rPr lang="en-US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Hồ</a:t>
            </a:r>
            <a:r>
              <a:rPr lang="en-US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Chí</a:t>
            </a:r>
            <a:r>
              <a:rPr lang="en-US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Minh.</a:t>
            </a:r>
          </a:p>
          <a:p>
            <a:pPr lvl="0" algn="ctr"/>
            <a:endParaRPr lang="en-V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581397-CD21-D84C-BB60-726381FBD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50" y="375556"/>
            <a:ext cx="5873621" cy="33881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DE7CFD-BB64-E94D-9171-D822920AEA17}"/>
              </a:ext>
            </a:extLst>
          </p:cNvPr>
          <p:cNvSpPr txBox="1"/>
          <p:nvPr/>
        </p:nvSpPr>
        <p:spPr>
          <a:xfrm>
            <a:off x="2298829" y="3861708"/>
            <a:ext cx="485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latin typeface="Courier" pitchFamily="2" charset="0"/>
              </a:rPr>
              <a:t>Phát huy sức mạnh đại đoàn kết dân tộc trong sự nghiệp bảo vệ tổ quốc.</a:t>
            </a:r>
          </a:p>
        </p:txBody>
      </p:sp>
    </p:spTree>
    <p:extLst>
      <p:ext uri="{BB962C8B-B14F-4D97-AF65-F5344CB8AC3E}">
        <p14:creationId xmlns:p14="http://schemas.microsoft.com/office/powerpoint/2010/main" val="73510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2"/>
          <p:cNvSpPr/>
          <p:nvPr/>
        </p:nvSpPr>
        <p:spPr>
          <a:xfrm rot="-5400000">
            <a:off x="3517061" y="-431489"/>
            <a:ext cx="1868113" cy="6484864"/>
          </a:xfrm>
          <a:custGeom>
            <a:avLst/>
            <a:gdLst/>
            <a:ahLst/>
            <a:cxnLst/>
            <a:rect l="l" t="t" r="r" b="b"/>
            <a:pathLst>
              <a:path w="47124" h="62431" extrusionOk="0">
                <a:moveTo>
                  <a:pt x="2142" y="0"/>
                </a:moveTo>
                <a:cubicBezTo>
                  <a:pt x="2073" y="0"/>
                  <a:pt x="2015" y="13"/>
                  <a:pt x="1974" y="43"/>
                </a:cubicBezTo>
                <a:cubicBezTo>
                  <a:pt x="1759" y="205"/>
                  <a:pt x="1" y="1062"/>
                  <a:pt x="1" y="1062"/>
                </a:cubicBezTo>
                <a:lnTo>
                  <a:pt x="5" y="1730"/>
                </a:lnTo>
                <a:lnTo>
                  <a:pt x="12" y="53535"/>
                </a:lnTo>
                <a:lnTo>
                  <a:pt x="12" y="54327"/>
                </a:lnTo>
                <a:cubicBezTo>
                  <a:pt x="12" y="54327"/>
                  <a:pt x="2548" y="54873"/>
                  <a:pt x="2977" y="55043"/>
                </a:cubicBezTo>
                <a:cubicBezTo>
                  <a:pt x="3100" y="55090"/>
                  <a:pt x="3250" y="55106"/>
                  <a:pt x="3406" y="55106"/>
                </a:cubicBezTo>
                <a:cubicBezTo>
                  <a:pt x="3570" y="55106"/>
                  <a:pt x="3740" y="55088"/>
                  <a:pt x="3890" y="55071"/>
                </a:cubicBezTo>
                <a:cubicBezTo>
                  <a:pt x="4036" y="55053"/>
                  <a:pt x="4164" y="55035"/>
                  <a:pt x="4248" y="55035"/>
                </a:cubicBezTo>
                <a:cubicBezTo>
                  <a:pt x="4278" y="55035"/>
                  <a:pt x="4302" y="55037"/>
                  <a:pt x="4319" y="55043"/>
                </a:cubicBezTo>
                <a:cubicBezTo>
                  <a:pt x="4481" y="55087"/>
                  <a:pt x="4719" y="55233"/>
                  <a:pt x="5015" y="55375"/>
                </a:cubicBezTo>
                <a:cubicBezTo>
                  <a:pt x="5314" y="55516"/>
                  <a:pt x="5904" y="55706"/>
                  <a:pt x="6304" y="55706"/>
                </a:cubicBezTo>
                <a:cubicBezTo>
                  <a:pt x="6708" y="55706"/>
                  <a:pt x="7299" y="55755"/>
                  <a:pt x="7538" y="55828"/>
                </a:cubicBezTo>
                <a:cubicBezTo>
                  <a:pt x="7780" y="55900"/>
                  <a:pt x="8908" y="56090"/>
                  <a:pt x="9231" y="56183"/>
                </a:cubicBezTo>
                <a:cubicBezTo>
                  <a:pt x="9551" y="56280"/>
                  <a:pt x="9822" y="56709"/>
                  <a:pt x="10007" y="56923"/>
                </a:cubicBezTo>
                <a:cubicBezTo>
                  <a:pt x="10197" y="57138"/>
                  <a:pt x="10517" y="57566"/>
                  <a:pt x="10893" y="57804"/>
                </a:cubicBezTo>
                <a:cubicBezTo>
                  <a:pt x="11269" y="58043"/>
                  <a:pt x="11483" y="58472"/>
                  <a:pt x="11754" y="58520"/>
                </a:cubicBezTo>
                <a:cubicBezTo>
                  <a:pt x="12021" y="58569"/>
                  <a:pt x="13444" y="58734"/>
                  <a:pt x="13525" y="58779"/>
                </a:cubicBezTo>
                <a:cubicBezTo>
                  <a:pt x="13531" y="58782"/>
                  <a:pt x="13543" y="58784"/>
                  <a:pt x="13560" y="58784"/>
                </a:cubicBezTo>
                <a:cubicBezTo>
                  <a:pt x="13759" y="58784"/>
                  <a:pt x="14625" y="58540"/>
                  <a:pt x="14625" y="58540"/>
                </a:cubicBezTo>
                <a:cubicBezTo>
                  <a:pt x="14625" y="58540"/>
                  <a:pt x="15672" y="57804"/>
                  <a:pt x="15805" y="57756"/>
                </a:cubicBezTo>
                <a:cubicBezTo>
                  <a:pt x="15925" y="57712"/>
                  <a:pt x="16414" y="57361"/>
                  <a:pt x="16726" y="57361"/>
                </a:cubicBezTo>
                <a:cubicBezTo>
                  <a:pt x="16761" y="57361"/>
                  <a:pt x="16794" y="57366"/>
                  <a:pt x="16824" y="57375"/>
                </a:cubicBezTo>
                <a:cubicBezTo>
                  <a:pt x="17120" y="57469"/>
                  <a:pt x="17953" y="57756"/>
                  <a:pt x="18085" y="57804"/>
                </a:cubicBezTo>
                <a:cubicBezTo>
                  <a:pt x="18091" y="57806"/>
                  <a:pt x="18097" y="57807"/>
                  <a:pt x="18104" y="57807"/>
                </a:cubicBezTo>
                <a:cubicBezTo>
                  <a:pt x="18256" y="57807"/>
                  <a:pt x="18658" y="57348"/>
                  <a:pt x="18867" y="57278"/>
                </a:cubicBezTo>
                <a:cubicBezTo>
                  <a:pt x="18886" y="57272"/>
                  <a:pt x="18918" y="57269"/>
                  <a:pt x="18960" y="57269"/>
                </a:cubicBezTo>
                <a:cubicBezTo>
                  <a:pt x="19383" y="57269"/>
                  <a:pt x="20835" y="57574"/>
                  <a:pt x="20957" y="57659"/>
                </a:cubicBezTo>
                <a:cubicBezTo>
                  <a:pt x="21094" y="57756"/>
                  <a:pt x="22461" y="58278"/>
                  <a:pt x="22784" y="58351"/>
                </a:cubicBezTo>
                <a:cubicBezTo>
                  <a:pt x="23103" y="58423"/>
                  <a:pt x="23722" y="58467"/>
                  <a:pt x="23908" y="58682"/>
                </a:cubicBezTo>
                <a:cubicBezTo>
                  <a:pt x="24098" y="58896"/>
                  <a:pt x="24393" y="59826"/>
                  <a:pt x="24660" y="60064"/>
                </a:cubicBezTo>
                <a:cubicBezTo>
                  <a:pt x="24931" y="60303"/>
                  <a:pt x="25602" y="61330"/>
                  <a:pt x="25950" y="61471"/>
                </a:cubicBezTo>
                <a:cubicBezTo>
                  <a:pt x="26298" y="61613"/>
                  <a:pt x="27212" y="61759"/>
                  <a:pt x="27425" y="61803"/>
                </a:cubicBezTo>
                <a:cubicBezTo>
                  <a:pt x="27440" y="61806"/>
                  <a:pt x="27456" y="61808"/>
                  <a:pt x="27474" y="61808"/>
                </a:cubicBezTo>
                <a:cubicBezTo>
                  <a:pt x="27596" y="61808"/>
                  <a:pt x="27791" y="61741"/>
                  <a:pt x="27996" y="61674"/>
                </a:cubicBezTo>
                <a:cubicBezTo>
                  <a:pt x="28203" y="61609"/>
                  <a:pt x="28414" y="61540"/>
                  <a:pt x="28560" y="61540"/>
                </a:cubicBezTo>
                <a:cubicBezTo>
                  <a:pt x="28567" y="61540"/>
                  <a:pt x="28575" y="61540"/>
                  <a:pt x="28582" y="61540"/>
                </a:cubicBezTo>
                <a:cubicBezTo>
                  <a:pt x="28877" y="61564"/>
                  <a:pt x="29091" y="61949"/>
                  <a:pt x="29278" y="61973"/>
                </a:cubicBezTo>
                <a:cubicBezTo>
                  <a:pt x="29468" y="61993"/>
                  <a:pt x="30110" y="62353"/>
                  <a:pt x="30296" y="62421"/>
                </a:cubicBezTo>
                <a:cubicBezTo>
                  <a:pt x="30313" y="62428"/>
                  <a:pt x="30341" y="62431"/>
                  <a:pt x="30377" y="62431"/>
                </a:cubicBezTo>
                <a:cubicBezTo>
                  <a:pt x="30765" y="62431"/>
                  <a:pt x="32179" y="62108"/>
                  <a:pt x="32500" y="62042"/>
                </a:cubicBezTo>
                <a:cubicBezTo>
                  <a:pt x="32848" y="61969"/>
                  <a:pt x="33600" y="61710"/>
                  <a:pt x="33866" y="61589"/>
                </a:cubicBezTo>
                <a:cubicBezTo>
                  <a:pt x="34137" y="61471"/>
                  <a:pt x="34404" y="61301"/>
                  <a:pt x="34566" y="61217"/>
                </a:cubicBezTo>
                <a:cubicBezTo>
                  <a:pt x="34727" y="61136"/>
                  <a:pt x="36042" y="60542"/>
                  <a:pt x="36227" y="60348"/>
                </a:cubicBezTo>
                <a:cubicBezTo>
                  <a:pt x="36406" y="60169"/>
                  <a:pt x="37477" y="59866"/>
                  <a:pt x="37676" y="59866"/>
                </a:cubicBezTo>
                <a:cubicBezTo>
                  <a:pt x="37689" y="59866"/>
                  <a:pt x="37698" y="59867"/>
                  <a:pt x="37703" y="59870"/>
                </a:cubicBezTo>
                <a:cubicBezTo>
                  <a:pt x="37784" y="59919"/>
                  <a:pt x="38188" y="60206"/>
                  <a:pt x="38375" y="60230"/>
                </a:cubicBezTo>
                <a:cubicBezTo>
                  <a:pt x="38557" y="60253"/>
                  <a:pt x="39373" y="60495"/>
                  <a:pt x="39562" y="60495"/>
                </a:cubicBezTo>
                <a:cubicBezTo>
                  <a:pt x="39571" y="60495"/>
                  <a:pt x="39578" y="60494"/>
                  <a:pt x="39584" y="60493"/>
                </a:cubicBezTo>
                <a:cubicBezTo>
                  <a:pt x="39717" y="60469"/>
                  <a:pt x="40497" y="59729"/>
                  <a:pt x="40497" y="59729"/>
                </a:cubicBezTo>
                <a:cubicBezTo>
                  <a:pt x="40497" y="59729"/>
                  <a:pt x="41463" y="60299"/>
                  <a:pt x="41678" y="60299"/>
                </a:cubicBezTo>
                <a:cubicBezTo>
                  <a:pt x="41775" y="60299"/>
                  <a:pt x="41952" y="60388"/>
                  <a:pt x="42147" y="60473"/>
                </a:cubicBezTo>
                <a:cubicBezTo>
                  <a:pt x="42341" y="60559"/>
                  <a:pt x="42546" y="60642"/>
                  <a:pt x="42702" y="60642"/>
                </a:cubicBezTo>
                <a:cubicBezTo>
                  <a:pt x="42729" y="60642"/>
                  <a:pt x="42754" y="60640"/>
                  <a:pt x="42777" y="60635"/>
                </a:cubicBezTo>
                <a:cubicBezTo>
                  <a:pt x="43072" y="60562"/>
                  <a:pt x="43796" y="60251"/>
                  <a:pt x="44011" y="60251"/>
                </a:cubicBezTo>
                <a:cubicBezTo>
                  <a:pt x="44225" y="60251"/>
                  <a:pt x="44601" y="60348"/>
                  <a:pt x="44843" y="60514"/>
                </a:cubicBezTo>
                <a:cubicBezTo>
                  <a:pt x="45086" y="60683"/>
                  <a:pt x="46667" y="61014"/>
                  <a:pt x="46667" y="61014"/>
                </a:cubicBezTo>
                <a:lnTo>
                  <a:pt x="47124" y="60489"/>
                </a:lnTo>
                <a:lnTo>
                  <a:pt x="47124" y="59733"/>
                </a:lnTo>
                <a:lnTo>
                  <a:pt x="47116" y="9076"/>
                </a:lnTo>
                <a:lnTo>
                  <a:pt x="47116" y="8110"/>
                </a:lnTo>
                <a:cubicBezTo>
                  <a:pt x="47116" y="8110"/>
                  <a:pt x="45769" y="8301"/>
                  <a:pt x="45419" y="8301"/>
                </a:cubicBezTo>
                <a:cubicBezTo>
                  <a:pt x="45399" y="8301"/>
                  <a:pt x="45382" y="8301"/>
                  <a:pt x="45369" y="8299"/>
                </a:cubicBezTo>
                <a:cubicBezTo>
                  <a:pt x="45363" y="8299"/>
                  <a:pt x="45356" y="8298"/>
                  <a:pt x="45349" y="8298"/>
                </a:cubicBezTo>
                <a:cubicBezTo>
                  <a:pt x="45095" y="8298"/>
                  <a:pt x="44509" y="8729"/>
                  <a:pt x="44378" y="8777"/>
                </a:cubicBezTo>
                <a:cubicBezTo>
                  <a:pt x="44247" y="8823"/>
                  <a:pt x="43674" y="9329"/>
                  <a:pt x="43486" y="9329"/>
                </a:cubicBezTo>
                <a:cubicBezTo>
                  <a:pt x="43479" y="9329"/>
                  <a:pt x="43472" y="9329"/>
                  <a:pt x="43465" y="9327"/>
                </a:cubicBezTo>
                <a:cubicBezTo>
                  <a:pt x="43321" y="9284"/>
                  <a:pt x="42797" y="9052"/>
                  <a:pt x="42456" y="9052"/>
                </a:cubicBezTo>
                <a:cubicBezTo>
                  <a:pt x="42413" y="9052"/>
                  <a:pt x="42373" y="9056"/>
                  <a:pt x="42337" y="9064"/>
                </a:cubicBezTo>
                <a:cubicBezTo>
                  <a:pt x="42014" y="9137"/>
                  <a:pt x="41480" y="9779"/>
                  <a:pt x="41318" y="9779"/>
                </a:cubicBezTo>
                <a:cubicBezTo>
                  <a:pt x="41156" y="9779"/>
                  <a:pt x="39976" y="10803"/>
                  <a:pt x="39842" y="10876"/>
                </a:cubicBezTo>
                <a:cubicBezTo>
                  <a:pt x="39713" y="10946"/>
                  <a:pt x="39177" y="11305"/>
                  <a:pt x="39049" y="11305"/>
                </a:cubicBezTo>
                <a:cubicBezTo>
                  <a:pt x="39044" y="11305"/>
                  <a:pt x="39041" y="11304"/>
                  <a:pt x="39038" y="11304"/>
                </a:cubicBezTo>
                <a:cubicBezTo>
                  <a:pt x="38929" y="11279"/>
                  <a:pt x="38153" y="10734"/>
                  <a:pt x="38019" y="10685"/>
                </a:cubicBezTo>
                <a:cubicBezTo>
                  <a:pt x="37881" y="10637"/>
                  <a:pt x="37481" y="10208"/>
                  <a:pt x="37210" y="10208"/>
                </a:cubicBezTo>
                <a:cubicBezTo>
                  <a:pt x="37010" y="10208"/>
                  <a:pt x="36491" y="10249"/>
                  <a:pt x="36154" y="10249"/>
                </a:cubicBezTo>
                <a:cubicBezTo>
                  <a:pt x="36042" y="10249"/>
                  <a:pt x="35950" y="10244"/>
                  <a:pt x="35896" y="10232"/>
                </a:cubicBezTo>
                <a:cubicBezTo>
                  <a:pt x="35682" y="10184"/>
                  <a:pt x="35039" y="9566"/>
                  <a:pt x="34878" y="9469"/>
                </a:cubicBezTo>
                <a:cubicBezTo>
                  <a:pt x="34716" y="9375"/>
                  <a:pt x="34206" y="8708"/>
                  <a:pt x="33963" y="8611"/>
                </a:cubicBezTo>
                <a:cubicBezTo>
                  <a:pt x="33740" y="8525"/>
                  <a:pt x="33471" y="8274"/>
                  <a:pt x="33262" y="8274"/>
                </a:cubicBezTo>
                <a:cubicBezTo>
                  <a:pt x="33245" y="8274"/>
                  <a:pt x="33228" y="8276"/>
                  <a:pt x="33211" y="8280"/>
                </a:cubicBezTo>
                <a:cubicBezTo>
                  <a:pt x="32997" y="8328"/>
                  <a:pt x="31869" y="8493"/>
                  <a:pt x="31683" y="8493"/>
                </a:cubicBezTo>
                <a:cubicBezTo>
                  <a:pt x="31507" y="8493"/>
                  <a:pt x="30682" y="9025"/>
                  <a:pt x="30411" y="9025"/>
                </a:cubicBezTo>
                <a:cubicBezTo>
                  <a:pt x="30395" y="9025"/>
                  <a:pt x="30381" y="9023"/>
                  <a:pt x="30369" y="9019"/>
                </a:cubicBezTo>
                <a:cubicBezTo>
                  <a:pt x="30332" y="9006"/>
                  <a:pt x="30283" y="9001"/>
                  <a:pt x="30224" y="9001"/>
                </a:cubicBezTo>
                <a:cubicBezTo>
                  <a:pt x="30121" y="9001"/>
                  <a:pt x="29992" y="9016"/>
                  <a:pt x="29856" y="9032"/>
                </a:cubicBezTo>
                <a:cubicBezTo>
                  <a:pt x="29716" y="9045"/>
                  <a:pt x="29571" y="9059"/>
                  <a:pt x="29442" y="9059"/>
                </a:cubicBezTo>
                <a:cubicBezTo>
                  <a:pt x="29332" y="9059"/>
                  <a:pt x="29234" y="9049"/>
                  <a:pt x="29160" y="9019"/>
                </a:cubicBezTo>
                <a:cubicBezTo>
                  <a:pt x="28865" y="8898"/>
                  <a:pt x="28246" y="8469"/>
                  <a:pt x="27927" y="8328"/>
                </a:cubicBezTo>
                <a:cubicBezTo>
                  <a:pt x="27604" y="8183"/>
                  <a:pt x="27013" y="8065"/>
                  <a:pt x="26904" y="7899"/>
                </a:cubicBezTo>
                <a:cubicBezTo>
                  <a:pt x="26799" y="7730"/>
                  <a:pt x="26314" y="7398"/>
                  <a:pt x="26314" y="7135"/>
                </a:cubicBezTo>
                <a:cubicBezTo>
                  <a:pt x="26314" y="6873"/>
                  <a:pt x="25376" y="6614"/>
                  <a:pt x="25242" y="6517"/>
                </a:cubicBezTo>
                <a:cubicBezTo>
                  <a:pt x="25109" y="6420"/>
                  <a:pt x="24543" y="6205"/>
                  <a:pt x="24437" y="6112"/>
                </a:cubicBezTo>
                <a:cubicBezTo>
                  <a:pt x="24329" y="6015"/>
                  <a:pt x="23495" y="5494"/>
                  <a:pt x="23338" y="5373"/>
                </a:cubicBezTo>
                <a:cubicBezTo>
                  <a:pt x="23204" y="5276"/>
                  <a:pt x="22123" y="5080"/>
                  <a:pt x="21612" y="5080"/>
                </a:cubicBezTo>
                <a:cubicBezTo>
                  <a:pt x="21503" y="5080"/>
                  <a:pt x="21420" y="5089"/>
                  <a:pt x="21377" y="5110"/>
                </a:cubicBezTo>
                <a:cubicBezTo>
                  <a:pt x="21134" y="5231"/>
                  <a:pt x="20358" y="5801"/>
                  <a:pt x="20249" y="5849"/>
                </a:cubicBezTo>
                <a:cubicBezTo>
                  <a:pt x="20246" y="5850"/>
                  <a:pt x="20243" y="5851"/>
                  <a:pt x="20240" y="5851"/>
                </a:cubicBezTo>
                <a:cubicBezTo>
                  <a:pt x="20142" y="5851"/>
                  <a:pt x="20115" y="5082"/>
                  <a:pt x="20115" y="5082"/>
                </a:cubicBezTo>
                <a:cubicBezTo>
                  <a:pt x="20115" y="5082"/>
                  <a:pt x="19044" y="4612"/>
                  <a:pt x="18773" y="4442"/>
                </a:cubicBezTo>
                <a:cubicBezTo>
                  <a:pt x="18507" y="4277"/>
                  <a:pt x="17512" y="4253"/>
                  <a:pt x="17245" y="4063"/>
                </a:cubicBezTo>
                <a:cubicBezTo>
                  <a:pt x="16974" y="3872"/>
                  <a:pt x="16598" y="3347"/>
                  <a:pt x="16383" y="3205"/>
                </a:cubicBezTo>
                <a:cubicBezTo>
                  <a:pt x="16169" y="3064"/>
                  <a:pt x="14746" y="2777"/>
                  <a:pt x="14560" y="2728"/>
                </a:cubicBezTo>
                <a:cubicBezTo>
                  <a:pt x="14370" y="2680"/>
                  <a:pt x="14185" y="2300"/>
                  <a:pt x="13942" y="2158"/>
                </a:cubicBezTo>
                <a:cubicBezTo>
                  <a:pt x="13703" y="2012"/>
                  <a:pt x="13166" y="1609"/>
                  <a:pt x="12976" y="1467"/>
                </a:cubicBezTo>
                <a:cubicBezTo>
                  <a:pt x="12819" y="1348"/>
                  <a:pt x="12183" y="1108"/>
                  <a:pt x="11778" y="1108"/>
                </a:cubicBezTo>
                <a:cubicBezTo>
                  <a:pt x="11702" y="1108"/>
                  <a:pt x="11635" y="1116"/>
                  <a:pt x="11580" y="1135"/>
                </a:cubicBezTo>
                <a:cubicBezTo>
                  <a:pt x="11527" y="1153"/>
                  <a:pt x="11462" y="1161"/>
                  <a:pt x="11391" y="1161"/>
                </a:cubicBezTo>
                <a:cubicBezTo>
                  <a:pt x="11000" y="1161"/>
                  <a:pt x="10403" y="923"/>
                  <a:pt x="10266" y="824"/>
                </a:cubicBezTo>
                <a:cubicBezTo>
                  <a:pt x="10104" y="702"/>
                  <a:pt x="9648" y="347"/>
                  <a:pt x="9406" y="254"/>
                </a:cubicBezTo>
                <a:cubicBezTo>
                  <a:pt x="9211" y="175"/>
                  <a:pt x="8979" y="66"/>
                  <a:pt x="8636" y="66"/>
                </a:cubicBezTo>
                <a:cubicBezTo>
                  <a:pt x="8559" y="66"/>
                  <a:pt x="8476" y="71"/>
                  <a:pt x="8387" y="84"/>
                </a:cubicBezTo>
                <a:cubicBezTo>
                  <a:pt x="8173" y="116"/>
                  <a:pt x="7816" y="131"/>
                  <a:pt x="7456" y="131"/>
                </a:cubicBezTo>
                <a:cubicBezTo>
                  <a:pt x="7006" y="131"/>
                  <a:pt x="6553" y="108"/>
                  <a:pt x="6373" y="68"/>
                </a:cubicBezTo>
                <a:cubicBezTo>
                  <a:pt x="6307" y="52"/>
                  <a:pt x="6220" y="45"/>
                  <a:pt x="6120" y="45"/>
                </a:cubicBezTo>
                <a:cubicBezTo>
                  <a:pt x="5735" y="45"/>
                  <a:pt x="5170" y="143"/>
                  <a:pt x="4978" y="181"/>
                </a:cubicBezTo>
                <a:cubicBezTo>
                  <a:pt x="4768" y="223"/>
                  <a:pt x="4378" y="463"/>
                  <a:pt x="4104" y="463"/>
                </a:cubicBezTo>
                <a:cubicBezTo>
                  <a:pt x="4062" y="463"/>
                  <a:pt x="4023" y="457"/>
                  <a:pt x="3987" y="444"/>
                </a:cubicBezTo>
                <a:cubicBezTo>
                  <a:pt x="3716" y="347"/>
                  <a:pt x="3369" y="302"/>
                  <a:pt x="3102" y="254"/>
                </a:cubicBezTo>
                <a:cubicBezTo>
                  <a:pt x="2884" y="215"/>
                  <a:pt x="2424" y="0"/>
                  <a:pt x="21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1438" dist="66675" dir="3480000" algn="bl" rotWithShape="0">
              <a:srgbClr val="747373">
                <a:alpha val="6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/>
          <p:cNvSpPr/>
          <p:nvPr/>
        </p:nvSpPr>
        <p:spPr>
          <a:xfrm rot="295351">
            <a:off x="3769408" y="1232242"/>
            <a:ext cx="1605188" cy="1043771"/>
          </a:xfrm>
          <a:custGeom>
            <a:avLst/>
            <a:gdLst/>
            <a:ahLst/>
            <a:cxnLst/>
            <a:rect l="l" t="t" r="r" b="b"/>
            <a:pathLst>
              <a:path w="19489" h="18701" extrusionOk="0">
                <a:moveTo>
                  <a:pt x="18198" y="0"/>
                </a:moveTo>
                <a:lnTo>
                  <a:pt x="18163" y="4"/>
                </a:lnTo>
                <a:lnTo>
                  <a:pt x="17705" y="510"/>
                </a:lnTo>
                <a:lnTo>
                  <a:pt x="17248" y="1015"/>
                </a:lnTo>
                <a:lnTo>
                  <a:pt x="16763" y="594"/>
                </a:lnTo>
                <a:lnTo>
                  <a:pt x="16282" y="174"/>
                </a:lnTo>
                <a:lnTo>
                  <a:pt x="16241" y="178"/>
                </a:lnTo>
                <a:lnTo>
                  <a:pt x="15785" y="683"/>
                </a:lnTo>
                <a:lnTo>
                  <a:pt x="15328" y="1185"/>
                </a:lnTo>
                <a:lnTo>
                  <a:pt x="14847" y="764"/>
                </a:lnTo>
                <a:lnTo>
                  <a:pt x="14362" y="344"/>
                </a:lnTo>
                <a:lnTo>
                  <a:pt x="14325" y="348"/>
                </a:lnTo>
                <a:lnTo>
                  <a:pt x="13869" y="853"/>
                </a:lnTo>
                <a:lnTo>
                  <a:pt x="13412" y="1359"/>
                </a:lnTo>
                <a:lnTo>
                  <a:pt x="12926" y="938"/>
                </a:lnTo>
                <a:lnTo>
                  <a:pt x="12445" y="517"/>
                </a:lnTo>
                <a:lnTo>
                  <a:pt x="12408" y="521"/>
                </a:lnTo>
                <a:lnTo>
                  <a:pt x="11952" y="1027"/>
                </a:lnTo>
                <a:lnTo>
                  <a:pt x="11491" y="1532"/>
                </a:lnTo>
                <a:lnTo>
                  <a:pt x="11010" y="1107"/>
                </a:lnTo>
                <a:lnTo>
                  <a:pt x="10525" y="687"/>
                </a:lnTo>
                <a:lnTo>
                  <a:pt x="10488" y="691"/>
                </a:lnTo>
                <a:lnTo>
                  <a:pt x="10031" y="1197"/>
                </a:lnTo>
                <a:lnTo>
                  <a:pt x="9575" y="1702"/>
                </a:lnTo>
                <a:lnTo>
                  <a:pt x="9093" y="1282"/>
                </a:lnTo>
                <a:lnTo>
                  <a:pt x="8608" y="861"/>
                </a:lnTo>
                <a:lnTo>
                  <a:pt x="8571" y="865"/>
                </a:lnTo>
                <a:lnTo>
                  <a:pt x="8114" y="1370"/>
                </a:lnTo>
                <a:lnTo>
                  <a:pt x="7658" y="1876"/>
                </a:lnTo>
                <a:lnTo>
                  <a:pt x="7173" y="1452"/>
                </a:lnTo>
                <a:lnTo>
                  <a:pt x="6692" y="1031"/>
                </a:lnTo>
                <a:lnTo>
                  <a:pt x="6655" y="1035"/>
                </a:lnTo>
                <a:lnTo>
                  <a:pt x="6194" y="1540"/>
                </a:lnTo>
                <a:lnTo>
                  <a:pt x="5737" y="2046"/>
                </a:lnTo>
                <a:lnTo>
                  <a:pt x="5257" y="1626"/>
                </a:lnTo>
                <a:lnTo>
                  <a:pt x="4772" y="1204"/>
                </a:lnTo>
                <a:lnTo>
                  <a:pt x="4735" y="1204"/>
                </a:lnTo>
                <a:lnTo>
                  <a:pt x="4278" y="1710"/>
                </a:lnTo>
                <a:lnTo>
                  <a:pt x="3821" y="2219"/>
                </a:lnTo>
                <a:lnTo>
                  <a:pt x="3335" y="1795"/>
                </a:lnTo>
                <a:lnTo>
                  <a:pt x="2855" y="1374"/>
                </a:lnTo>
                <a:lnTo>
                  <a:pt x="2818" y="1379"/>
                </a:lnTo>
                <a:lnTo>
                  <a:pt x="2357" y="1884"/>
                </a:lnTo>
                <a:lnTo>
                  <a:pt x="1900" y="2389"/>
                </a:lnTo>
                <a:lnTo>
                  <a:pt x="1419" y="1969"/>
                </a:lnTo>
                <a:lnTo>
                  <a:pt x="939" y="1549"/>
                </a:lnTo>
                <a:lnTo>
                  <a:pt x="898" y="1553"/>
                </a:lnTo>
                <a:lnTo>
                  <a:pt x="441" y="2054"/>
                </a:lnTo>
                <a:lnTo>
                  <a:pt x="0" y="2547"/>
                </a:lnTo>
                <a:lnTo>
                  <a:pt x="672" y="17997"/>
                </a:lnTo>
                <a:lnTo>
                  <a:pt x="987" y="18275"/>
                </a:lnTo>
                <a:lnTo>
                  <a:pt x="1472" y="18700"/>
                </a:lnTo>
                <a:lnTo>
                  <a:pt x="1508" y="18695"/>
                </a:lnTo>
                <a:lnTo>
                  <a:pt x="1965" y="18191"/>
                </a:lnTo>
                <a:lnTo>
                  <a:pt x="2422" y="17681"/>
                </a:lnTo>
                <a:lnTo>
                  <a:pt x="2907" y="18105"/>
                </a:lnTo>
                <a:lnTo>
                  <a:pt x="3389" y="18525"/>
                </a:lnTo>
                <a:lnTo>
                  <a:pt x="3421" y="18525"/>
                </a:lnTo>
                <a:lnTo>
                  <a:pt x="3425" y="18522"/>
                </a:lnTo>
                <a:lnTo>
                  <a:pt x="3886" y="18016"/>
                </a:lnTo>
                <a:lnTo>
                  <a:pt x="4339" y="17511"/>
                </a:lnTo>
                <a:lnTo>
                  <a:pt x="4824" y="17932"/>
                </a:lnTo>
                <a:lnTo>
                  <a:pt x="5305" y="18356"/>
                </a:lnTo>
                <a:lnTo>
                  <a:pt x="5345" y="18352"/>
                </a:lnTo>
                <a:lnTo>
                  <a:pt x="5802" y="17846"/>
                </a:lnTo>
                <a:lnTo>
                  <a:pt x="6259" y="17337"/>
                </a:lnTo>
                <a:lnTo>
                  <a:pt x="6740" y="17762"/>
                </a:lnTo>
                <a:lnTo>
                  <a:pt x="7226" y="18182"/>
                </a:lnTo>
                <a:lnTo>
                  <a:pt x="7241" y="18182"/>
                </a:lnTo>
                <a:lnTo>
                  <a:pt x="7261" y="18178"/>
                </a:lnTo>
                <a:lnTo>
                  <a:pt x="7722" y="17672"/>
                </a:lnTo>
                <a:lnTo>
                  <a:pt x="8176" y="17167"/>
                </a:lnTo>
                <a:lnTo>
                  <a:pt x="8661" y="17588"/>
                </a:lnTo>
                <a:lnTo>
                  <a:pt x="9142" y="18012"/>
                </a:lnTo>
                <a:lnTo>
                  <a:pt x="9182" y="18008"/>
                </a:lnTo>
                <a:lnTo>
                  <a:pt x="9639" y="17503"/>
                </a:lnTo>
                <a:lnTo>
                  <a:pt x="10096" y="16993"/>
                </a:lnTo>
                <a:lnTo>
                  <a:pt x="10577" y="17418"/>
                </a:lnTo>
                <a:lnTo>
                  <a:pt x="11058" y="17838"/>
                </a:lnTo>
                <a:lnTo>
                  <a:pt x="11098" y="17838"/>
                </a:lnTo>
                <a:lnTo>
                  <a:pt x="11555" y="17329"/>
                </a:lnTo>
                <a:lnTo>
                  <a:pt x="12012" y="16823"/>
                </a:lnTo>
                <a:lnTo>
                  <a:pt x="12498" y="17248"/>
                </a:lnTo>
                <a:lnTo>
                  <a:pt x="12979" y="17669"/>
                </a:lnTo>
                <a:lnTo>
                  <a:pt x="13015" y="17665"/>
                </a:lnTo>
                <a:lnTo>
                  <a:pt x="13472" y="17159"/>
                </a:lnTo>
                <a:lnTo>
                  <a:pt x="13929" y="16650"/>
                </a:lnTo>
                <a:lnTo>
                  <a:pt x="14414" y="17075"/>
                </a:lnTo>
                <a:lnTo>
                  <a:pt x="14895" y="17495"/>
                </a:lnTo>
                <a:lnTo>
                  <a:pt x="14936" y="17495"/>
                </a:lnTo>
                <a:lnTo>
                  <a:pt x="15392" y="16985"/>
                </a:lnTo>
                <a:lnTo>
                  <a:pt x="15849" y="16480"/>
                </a:lnTo>
                <a:lnTo>
                  <a:pt x="16334" y="16900"/>
                </a:lnTo>
                <a:lnTo>
                  <a:pt x="16816" y="17325"/>
                </a:lnTo>
                <a:lnTo>
                  <a:pt x="16836" y="17325"/>
                </a:lnTo>
                <a:lnTo>
                  <a:pt x="16853" y="17321"/>
                </a:lnTo>
                <a:lnTo>
                  <a:pt x="17309" y="16816"/>
                </a:lnTo>
                <a:lnTo>
                  <a:pt x="17766" y="16306"/>
                </a:lnTo>
                <a:lnTo>
                  <a:pt x="18251" y="16730"/>
                </a:lnTo>
                <a:lnTo>
                  <a:pt x="18732" y="17151"/>
                </a:lnTo>
                <a:lnTo>
                  <a:pt x="18769" y="17151"/>
                </a:lnTo>
                <a:lnTo>
                  <a:pt x="19230" y="16642"/>
                </a:lnTo>
                <a:lnTo>
                  <a:pt x="19488" y="16355"/>
                </a:lnTo>
                <a:lnTo>
                  <a:pt x="19480" y="15829"/>
                </a:lnTo>
                <a:lnTo>
                  <a:pt x="18878" y="594"/>
                </a:lnTo>
                <a:lnTo>
                  <a:pt x="18684" y="424"/>
                </a:lnTo>
                <a:lnTo>
                  <a:pt x="181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1438" dist="66675" dir="3480000" algn="bl" rotWithShape="0">
              <a:srgbClr val="747373">
                <a:alpha val="6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42"/>
          <p:cNvSpPr txBox="1">
            <a:spLocks noGrp="1"/>
          </p:cNvSpPr>
          <p:nvPr>
            <p:ph type="title"/>
          </p:nvPr>
        </p:nvSpPr>
        <p:spPr>
          <a:xfrm>
            <a:off x="2284650" y="2287489"/>
            <a:ext cx="457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ĐIỀU </a:t>
            </a:r>
            <a:r>
              <a:rPr lang="en" sz="2800" dirty="0">
                <a:latin typeface="Cambria" panose="02040503050406030204" pitchFamily="18" charset="0"/>
                <a:ea typeface="Cambria" panose="02040503050406030204" pitchFamily="18" charset="0"/>
              </a:rPr>
              <a:t>KIỆN</a:t>
            </a:r>
            <a:r>
              <a:rPr lang="en" sz="2800" dirty="0"/>
              <a:t> CỦA ĐOÀN KẾT</a:t>
            </a:r>
            <a:endParaRPr sz="2800" dirty="0"/>
          </a:p>
        </p:txBody>
      </p:sp>
      <p:sp>
        <p:nvSpPr>
          <p:cNvPr id="642" name="Google Shape;642;p42"/>
          <p:cNvSpPr txBox="1">
            <a:spLocks noGrp="1"/>
          </p:cNvSpPr>
          <p:nvPr>
            <p:ph type="title" idx="2"/>
          </p:nvPr>
        </p:nvSpPr>
        <p:spPr>
          <a:xfrm>
            <a:off x="3937350" y="1257025"/>
            <a:ext cx="126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43" name="Google Shape;643;p42"/>
          <p:cNvSpPr txBox="1">
            <a:spLocks noGrp="1"/>
          </p:cNvSpPr>
          <p:nvPr>
            <p:ph type="subTitle" idx="1"/>
          </p:nvPr>
        </p:nvSpPr>
        <p:spPr>
          <a:xfrm>
            <a:off x="2284650" y="3088864"/>
            <a:ext cx="4574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4" name="Google Shape;644;p42"/>
          <p:cNvSpPr/>
          <p:nvPr/>
        </p:nvSpPr>
        <p:spPr>
          <a:xfrm rot="3423302">
            <a:off x="6638929" y="3299160"/>
            <a:ext cx="367860" cy="932761"/>
          </a:xfrm>
          <a:custGeom>
            <a:avLst/>
            <a:gdLst/>
            <a:ahLst/>
            <a:cxnLst/>
            <a:rect l="l" t="t" r="r" b="b"/>
            <a:pathLst>
              <a:path w="19489" h="37312" extrusionOk="0">
                <a:moveTo>
                  <a:pt x="18199" y="1"/>
                </a:moveTo>
                <a:lnTo>
                  <a:pt x="18162" y="4"/>
                </a:lnTo>
                <a:lnTo>
                  <a:pt x="17705" y="510"/>
                </a:lnTo>
                <a:lnTo>
                  <a:pt x="17249" y="1016"/>
                </a:lnTo>
                <a:lnTo>
                  <a:pt x="16764" y="594"/>
                </a:lnTo>
                <a:lnTo>
                  <a:pt x="16282" y="170"/>
                </a:lnTo>
                <a:lnTo>
                  <a:pt x="16241" y="174"/>
                </a:lnTo>
                <a:lnTo>
                  <a:pt x="15784" y="680"/>
                </a:lnTo>
                <a:lnTo>
                  <a:pt x="15327" y="1185"/>
                </a:lnTo>
                <a:lnTo>
                  <a:pt x="14847" y="764"/>
                </a:lnTo>
                <a:lnTo>
                  <a:pt x="14362" y="344"/>
                </a:lnTo>
                <a:lnTo>
                  <a:pt x="14325" y="348"/>
                </a:lnTo>
                <a:lnTo>
                  <a:pt x="13868" y="854"/>
                </a:lnTo>
                <a:lnTo>
                  <a:pt x="13411" y="1359"/>
                </a:lnTo>
                <a:lnTo>
                  <a:pt x="12926" y="934"/>
                </a:lnTo>
                <a:lnTo>
                  <a:pt x="12445" y="514"/>
                </a:lnTo>
                <a:lnTo>
                  <a:pt x="12409" y="518"/>
                </a:lnTo>
                <a:lnTo>
                  <a:pt x="11951" y="1023"/>
                </a:lnTo>
                <a:lnTo>
                  <a:pt x="11491" y="1529"/>
                </a:lnTo>
                <a:lnTo>
                  <a:pt x="11009" y="1108"/>
                </a:lnTo>
                <a:lnTo>
                  <a:pt x="10524" y="688"/>
                </a:lnTo>
                <a:lnTo>
                  <a:pt x="10488" y="688"/>
                </a:lnTo>
                <a:lnTo>
                  <a:pt x="10031" y="1197"/>
                </a:lnTo>
                <a:lnTo>
                  <a:pt x="9574" y="1703"/>
                </a:lnTo>
                <a:lnTo>
                  <a:pt x="9093" y="1278"/>
                </a:lnTo>
                <a:lnTo>
                  <a:pt x="8608" y="857"/>
                </a:lnTo>
                <a:lnTo>
                  <a:pt x="8572" y="861"/>
                </a:lnTo>
                <a:lnTo>
                  <a:pt x="8115" y="1367"/>
                </a:lnTo>
                <a:lnTo>
                  <a:pt x="7658" y="1872"/>
                </a:lnTo>
                <a:lnTo>
                  <a:pt x="7172" y="1452"/>
                </a:lnTo>
                <a:lnTo>
                  <a:pt x="6691" y="1031"/>
                </a:lnTo>
                <a:lnTo>
                  <a:pt x="6655" y="1031"/>
                </a:lnTo>
                <a:lnTo>
                  <a:pt x="6194" y="1537"/>
                </a:lnTo>
                <a:lnTo>
                  <a:pt x="5737" y="2042"/>
                </a:lnTo>
                <a:lnTo>
                  <a:pt x="5256" y="1622"/>
                </a:lnTo>
                <a:lnTo>
                  <a:pt x="4771" y="1201"/>
                </a:lnTo>
                <a:lnTo>
                  <a:pt x="4735" y="1205"/>
                </a:lnTo>
                <a:lnTo>
                  <a:pt x="4278" y="1710"/>
                </a:lnTo>
                <a:lnTo>
                  <a:pt x="3821" y="2216"/>
                </a:lnTo>
                <a:lnTo>
                  <a:pt x="3336" y="1796"/>
                </a:lnTo>
                <a:lnTo>
                  <a:pt x="2854" y="1375"/>
                </a:lnTo>
                <a:lnTo>
                  <a:pt x="2818" y="1375"/>
                </a:lnTo>
                <a:lnTo>
                  <a:pt x="2358" y="1880"/>
                </a:lnTo>
                <a:lnTo>
                  <a:pt x="1900" y="2386"/>
                </a:lnTo>
                <a:lnTo>
                  <a:pt x="1419" y="1966"/>
                </a:lnTo>
                <a:lnTo>
                  <a:pt x="938" y="1544"/>
                </a:lnTo>
                <a:lnTo>
                  <a:pt x="898" y="1549"/>
                </a:lnTo>
                <a:lnTo>
                  <a:pt x="441" y="2054"/>
                </a:lnTo>
                <a:lnTo>
                  <a:pt x="0" y="2544"/>
                </a:lnTo>
                <a:lnTo>
                  <a:pt x="671" y="36611"/>
                </a:lnTo>
                <a:lnTo>
                  <a:pt x="986" y="36890"/>
                </a:lnTo>
                <a:lnTo>
                  <a:pt x="1472" y="37311"/>
                </a:lnTo>
                <a:lnTo>
                  <a:pt x="1508" y="37307"/>
                </a:lnTo>
                <a:lnTo>
                  <a:pt x="1965" y="36802"/>
                </a:lnTo>
                <a:lnTo>
                  <a:pt x="2422" y="36296"/>
                </a:lnTo>
                <a:lnTo>
                  <a:pt x="2907" y="36716"/>
                </a:lnTo>
                <a:lnTo>
                  <a:pt x="3388" y="37141"/>
                </a:lnTo>
                <a:lnTo>
                  <a:pt x="3421" y="37137"/>
                </a:lnTo>
                <a:lnTo>
                  <a:pt x="3425" y="37137"/>
                </a:lnTo>
                <a:lnTo>
                  <a:pt x="3886" y="36632"/>
                </a:lnTo>
                <a:lnTo>
                  <a:pt x="4338" y="36122"/>
                </a:lnTo>
                <a:lnTo>
                  <a:pt x="4823" y="36546"/>
                </a:lnTo>
                <a:lnTo>
                  <a:pt x="5304" y="36968"/>
                </a:lnTo>
                <a:lnTo>
                  <a:pt x="5345" y="36963"/>
                </a:lnTo>
                <a:lnTo>
                  <a:pt x="5802" y="36458"/>
                </a:lnTo>
                <a:lnTo>
                  <a:pt x="6259" y="35953"/>
                </a:lnTo>
                <a:lnTo>
                  <a:pt x="6740" y="36373"/>
                </a:lnTo>
                <a:lnTo>
                  <a:pt x="7225" y="36798"/>
                </a:lnTo>
                <a:lnTo>
                  <a:pt x="7241" y="36793"/>
                </a:lnTo>
                <a:lnTo>
                  <a:pt x="7262" y="36793"/>
                </a:lnTo>
                <a:lnTo>
                  <a:pt x="7723" y="36288"/>
                </a:lnTo>
                <a:lnTo>
                  <a:pt x="8176" y="35779"/>
                </a:lnTo>
                <a:lnTo>
                  <a:pt x="8661" y="36203"/>
                </a:lnTo>
                <a:lnTo>
                  <a:pt x="9141" y="36623"/>
                </a:lnTo>
                <a:lnTo>
                  <a:pt x="9182" y="36619"/>
                </a:lnTo>
                <a:lnTo>
                  <a:pt x="9639" y="36114"/>
                </a:lnTo>
                <a:lnTo>
                  <a:pt x="10096" y="35609"/>
                </a:lnTo>
                <a:lnTo>
                  <a:pt x="10577" y="36029"/>
                </a:lnTo>
                <a:lnTo>
                  <a:pt x="11058" y="36453"/>
                </a:lnTo>
                <a:lnTo>
                  <a:pt x="11099" y="36449"/>
                </a:lnTo>
                <a:lnTo>
                  <a:pt x="11556" y="35944"/>
                </a:lnTo>
                <a:lnTo>
                  <a:pt x="12013" y="35434"/>
                </a:lnTo>
                <a:lnTo>
                  <a:pt x="12498" y="35859"/>
                </a:lnTo>
                <a:lnTo>
                  <a:pt x="12979" y="36280"/>
                </a:lnTo>
                <a:lnTo>
                  <a:pt x="13015" y="36280"/>
                </a:lnTo>
                <a:lnTo>
                  <a:pt x="13472" y="35770"/>
                </a:lnTo>
                <a:lnTo>
                  <a:pt x="13929" y="35265"/>
                </a:lnTo>
                <a:lnTo>
                  <a:pt x="14414" y="35686"/>
                </a:lnTo>
                <a:lnTo>
                  <a:pt x="14896" y="36110"/>
                </a:lnTo>
                <a:lnTo>
                  <a:pt x="14920" y="36106"/>
                </a:lnTo>
                <a:lnTo>
                  <a:pt x="14935" y="36106"/>
                </a:lnTo>
                <a:lnTo>
                  <a:pt x="15392" y="35600"/>
                </a:lnTo>
                <a:lnTo>
                  <a:pt x="15849" y="35091"/>
                </a:lnTo>
                <a:lnTo>
                  <a:pt x="16335" y="35516"/>
                </a:lnTo>
                <a:lnTo>
                  <a:pt x="16816" y="35936"/>
                </a:lnTo>
                <a:lnTo>
                  <a:pt x="16852" y="35936"/>
                </a:lnTo>
                <a:lnTo>
                  <a:pt x="17309" y="35427"/>
                </a:lnTo>
                <a:lnTo>
                  <a:pt x="17766" y="34921"/>
                </a:lnTo>
                <a:lnTo>
                  <a:pt x="18251" y="35342"/>
                </a:lnTo>
                <a:lnTo>
                  <a:pt x="18732" y="35766"/>
                </a:lnTo>
                <a:lnTo>
                  <a:pt x="18768" y="35762"/>
                </a:lnTo>
                <a:lnTo>
                  <a:pt x="19229" y="35257"/>
                </a:lnTo>
                <a:lnTo>
                  <a:pt x="19488" y="34970"/>
                </a:lnTo>
                <a:lnTo>
                  <a:pt x="19481" y="34445"/>
                </a:lnTo>
                <a:lnTo>
                  <a:pt x="18878" y="591"/>
                </a:lnTo>
                <a:lnTo>
                  <a:pt x="18684" y="421"/>
                </a:lnTo>
                <a:lnTo>
                  <a:pt x="18199" y="1"/>
                </a:lnTo>
                <a:close/>
              </a:path>
            </a:pathLst>
          </a:custGeom>
          <a:solidFill>
            <a:srgbClr val="E2A274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42"/>
          <p:cNvGrpSpPr/>
          <p:nvPr/>
        </p:nvGrpSpPr>
        <p:grpSpPr>
          <a:xfrm rot="1316256">
            <a:off x="1059066" y="725707"/>
            <a:ext cx="1191624" cy="1630403"/>
            <a:chOff x="7848870" y="190509"/>
            <a:chExt cx="1191613" cy="1630387"/>
          </a:xfrm>
        </p:grpSpPr>
        <p:pic>
          <p:nvPicPr>
            <p:cNvPr id="646" name="Google Shape;646;p42"/>
            <p:cNvPicPr preferRelativeResize="0"/>
            <p:nvPr/>
          </p:nvPicPr>
          <p:blipFill>
            <a:blip r:embed="rId3">
              <a:alphaModFix amt="29000"/>
            </a:blip>
            <a:stretch>
              <a:fillRect/>
            </a:stretch>
          </p:blipFill>
          <p:spPr>
            <a:xfrm>
              <a:off x="7880425" y="222064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7" name="Google Shape;647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48870" y="190509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6742984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Kế</a:t>
            </a:r>
            <a:r>
              <a:rPr lang="en-US" sz="1600" dirty="0"/>
              <a:t> </a:t>
            </a:r>
            <a:r>
              <a:rPr lang="en-US" sz="1600" dirty="0" err="1"/>
              <a:t>thừa</a:t>
            </a:r>
            <a:r>
              <a:rPr lang="en-US" sz="1600" dirty="0"/>
              <a:t> </a:t>
            </a:r>
            <a:r>
              <a:rPr lang="en-US" sz="1600" dirty="0" err="1"/>
              <a:t>truyền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yêu</a:t>
            </a:r>
            <a:r>
              <a:rPr lang="en-US" sz="1600" dirty="0"/>
              <a:t> </a:t>
            </a:r>
            <a:r>
              <a:rPr lang="en-US" sz="1600" dirty="0" err="1"/>
              <a:t>nước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Khoan</a:t>
            </a:r>
            <a:r>
              <a:rPr lang="en-US" sz="1600" dirty="0"/>
              <a:t> dung,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lượng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Niềm</a:t>
            </a:r>
            <a:r>
              <a:rPr lang="en-US" sz="1600" dirty="0"/>
              <a:t> tin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dân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ĐIỀU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KIỆN</a:t>
            </a:r>
            <a:r>
              <a:rPr lang="en-US" dirty="0"/>
              <a:t> ĐOÀN KẾT DÂN TỘC</a:t>
            </a:r>
          </a:p>
        </p:txBody>
      </p:sp>
    </p:spTree>
    <p:extLst>
      <p:ext uri="{BB962C8B-B14F-4D97-AF65-F5344CB8AC3E}">
        <p14:creationId xmlns:p14="http://schemas.microsoft.com/office/powerpoint/2010/main" val="2716262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2"/>
          <p:cNvSpPr/>
          <p:nvPr/>
        </p:nvSpPr>
        <p:spPr>
          <a:xfrm rot="-5400000">
            <a:off x="3517061" y="-431489"/>
            <a:ext cx="1868113" cy="6484864"/>
          </a:xfrm>
          <a:custGeom>
            <a:avLst/>
            <a:gdLst/>
            <a:ahLst/>
            <a:cxnLst/>
            <a:rect l="l" t="t" r="r" b="b"/>
            <a:pathLst>
              <a:path w="47124" h="62431" extrusionOk="0">
                <a:moveTo>
                  <a:pt x="2142" y="0"/>
                </a:moveTo>
                <a:cubicBezTo>
                  <a:pt x="2073" y="0"/>
                  <a:pt x="2015" y="13"/>
                  <a:pt x="1974" y="43"/>
                </a:cubicBezTo>
                <a:cubicBezTo>
                  <a:pt x="1759" y="205"/>
                  <a:pt x="1" y="1062"/>
                  <a:pt x="1" y="1062"/>
                </a:cubicBezTo>
                <a:lnTo>
                  <a:pt x="5" y="1730"/>
                </a:lnTo>
                <a:lnTo>
                  <a:pt x="12" y="53535"/>
                </a:lnTo>
                <a:lnTo>
                  <a:pt x="12" y="54327"/>
                </a:lnTo>
                <a:cubicBezTo>
                  <a:pt x="12" y="54327"/>
                  <a:pt x="2548" y="54873"/>
                  <a:pt x="2977" y="55043"/>
                </a:cubicBezTo>
                <a:cubicBezTo>
                  <a:pt x="3100" y="55090"/>
                  <a:pt x="3250" y="55106"/>
                  <a:pt x="3406" y="55106"/>
                </a:cubicBezTo>
                <a:cubicBezTo>
                  <a:pt x="3570" y="55106"/>
                  <a:pt x="3740" y="55088"/>
                  <a:pt x="3890" y="55071"/>
                </a:cubicBezTo>
                <a:cubicBezTo>
                  <a:pt x="4036" y="55053"/>
                  <a:pt x="4164" y="55035"/>
                  <a:pt x="4248" y="55035"/>
                </a:cubicBezTo>
                <a:cubicBezTo>
                  <a:pt x="4278" y="55035"/>
                  <a:pt x="4302" y="55037"/>
                  <a:pt x="4319" y="55043"/>
                </a:cubicBezTo>
                <a:cubicBezTo>
                  <a:pt x="4481" y="55087"/>
                  <a:pt x="4719" y="55233"/>
                  <a:pt x="5015" y="55375"/>
                </a:cubicBezTo>
                <a:cubicBezTo>
                  <a:pt x="5314" y="55516"/>
                  <a:pt x="5904" y="55706"/>
                  <a:pt x="6304" y="55706"/>
                </a:cubicBezTo>
                <a:cubicBezTo>
                  <a:pt x="6708" y="55706"/>
                  <a:pt x="7299" y="55755"/>
                  <a:pt x="7538" y="55828"/>
                </a:cubicBezTo>
                <a:cubicBezTo>
                  <a:pt x="7780" y="55900"/>
                  <a:pt x="8908" y="56090"/>
                  <a:pt x="9231" y="56183"/>
                </a:cubicBezTo>
                <a:cubicBezTo>
                  <a:pt x="9551" y="56280"/>
                  <a:pt x="9822" y="56709"/>
                  <a:pt x="10007" y="56923"/>
                </a:cubicBezTo>
                <a:cubicBezTo>
                  <a:pt x="10197" y="57138"/>
                  <a:pt x="10517" y="57566"/>
                  <a:pt x="10893" y="57804"/>
                </a:cubicBezTo>
                <a:cubicBezTo>
                  <a:pt x="11269" y="58043"/>
                  <a:pt x="11483" y="58472"/>
                  <a:pt x="11754" y="58520"/>
                </a:cubicBezTo>
                <a:cubicBezTo>
                  <a:pt x="12021" y="58569"/>
                  <a:pt x="13444" y="58734"/>
                  <a:pt x="13525" y="58779"/>
                </a:cubicBezTo>
                <a:cubicBezTo>
                  <a:pt x="13531" y="58782"/>
                  <a:pt x="13543" y="58784"/>
                  <a:pt x="13560" y="58784"/>
                </a:cubicBezTo>
                <a:cubicBezTo>
                  <a:pt x="13759" y="58784"/>
                  <a:pt x="14625" y="58540"/>
                  <a:pt x="14625" y="58540"/>
                </a:cubicBezTo>
                <a:cubicBezTo>
                  <a:pt x="14625" y="58540"/>
                  <a:pt x="15672" y="57804"/>
                  <a:pt x="15805" y="57756"/>
                </a:cubicBezTo>
                <a:cubicBezTo>
                  <a:pt x="15925" y="57712"/>
                  <a:pt x="16414" y="57361"/>
                  <a:pt x="16726" y="57361"/>
                </a:cubicBezTo>
                <a:cubicBezTo>
                  <a:pt x="16761" y="57361"/>
                  <a:pt x="16794" y="57366"/>
                  <a:pt x="16824" y="57375"/>
                </a:cubicBezTo>
                <a:cubicBezTo>
                  <a:pt x="17120" y="57469"/>
                  <a:pt x="17953" y="57756"/>
                  <a:pt x="18085" y="57804"/>
                </a:cubicBezTo>
                <a:cubicBezTo>
                  <a:pt x="18091" y="57806"/>
                  <a:pt x="18097" y="57807"/>
                  <a:pt x="18104" y="57807"/>
                </a:cubicBezTo>
                <a:cubicBezTo>
                  <a:pt x="18256" y="57807"/>
                  <a:pt x="18658" y="57348"/>
                  <a:pt x="18867" y="57278"/>
                </a:cubicBezTo>
                <a:cubicBezTo>
                  <a:pt x="18886" y="57272"/>
                  <a:pt x="18918" y="57269"/>
                  <a:pt x="18960" y="57269"/>
                </a:cubicBezTo>
                <a:cubicBezTo>
                  <a:pt x="19383" y="57269"/>
                  <a:pt x="20835" y="57574"/>
                  <a:pt x="20957" y="57659"/>
                </a:cubicBezTo>
                <a:cubicBezTo>
                  <a:pt x="21094" y="57756"/>
                  <a:pt x="22461" y="58278"/>
                  <a:pt x="22784" y="58351"/>
                </a:cubicBezTo>
                <a:cubicBezTo>
                  <a:pt x="23103" y="58423"/>
                  <a:pt x="23722" y="58467"/>
                  <a:pt x="23908" y="58682"/>
                </a:cubicBezTo>
                <a:cubicBezTo>
                  <a:pt x="24098" y="58896"/>
                  <a:pt x="24393" y="59826"/>
                  <a:pt x="24660" y="60064"/>
                </a:cubicBezTo>
                <a:cubicBezTo>
                  <a:pt x="24931" y="60303"/>
                  <a:pt x="25602" y="61330"/>
                  <a:pt x="25950" y="61471"/>
                </a:cubicBezTo>
                <a:cubicBezTo>
                  <a:pt x="26298" y="61613"/>
                  <a:pt x="27212" y="61759"/>
                  <a:pt x="27425" y="61803"/>
                </a:cubicBezTo>
                <a:cubicBezTo>
                  <a:pt x="27440" y="61806"/>
                  <a:pt x="27456" y="61808"/>
                  <a:pt x="27474" y="61808"/>
                </a:cubicBezTo>
                <a:cubicBezTo>
                  <a:pt x="27596" y="61808"/>
                  <a:pt x="27791" y="61741"/>
                  <a:pt x="27996" y="61674"/>
                </a:cubicBezTo>
                <a:cubicBezTo>
                  <a:pt x="28203" y="61609"/>
                  <a:pt x="28414" y="61540"/>
                  <a:pt x="28560" y="61540"/>
                </a:cubicBezTo>
                <a:cubicBezTo>
                  <a:pt x="28567" y="61540"/>
                  <a:pt x="28575" y="61540"/>
                  <a:pt x="28582" y="61540"/>
                </a:cubicBezTo>
                <a:cubicBezTo>
                  <a:pt x="28877" y="61564"/>
                  <a:pt x="29091" y="61949"/>
                  <a:pt x="29278" y="61973"/>
                </a:cubicBezTo>
                <a:cubicBezTo>
                  <a:pt x="29468" y="61993"/>
                  <a:pt x="30110" y="62353"/>
                  <a:pt x="30296" y="62421"/>
                </a:cubicBezTo>
                <a:cubicBezTo>
                  <a:pt x="30313" y="62428"/>
                  <a:pt x="30341" y="62431"/>
                  <a:pt x="30377" y="62431"/>
                </a:cubicBezTo>
                <a:cubicBezTo>
                  <a:pt x="30765" y="62431"/>
                  <a:pt x="32179" y="62108"/>
                  <a:pt x="32500" y="62042"/>
                </a:cubicBezTo>
                <a:cubicBezTo>
                  <a:pt x="32848" y="61969"/>
                  <a:pt x="33600" y="61710"/>
                  <a:pt x="33866" y="61589"/>
                </a:cubicBezTo>
                <a:cubicBezTo>
                  <a:pt x="34137" y="61471"/>
                  <a:pt x="34404" y="61301"/>
                  <a:pt x="34566" y="61217"/>
                </a:cubicBezTo>
                <a:cubicBezTo>
                  <a:pt x="34727" y="61136"/>
                  <a:pt x="36042" y="60542"/>
                  <a:pt x="36227" y="60348"/>
                </a:cubicBezTo>
                <a:cubicBezTo>
                  <a:pt x="36406" y="60169"/>
                  <a:pt x="37477" y="59866"/>
                  <a:pt x="37676" y="59866"/>
                </a:cubicBezTo>
                <a:cubicBezTo>
                  <a:pt x="37689" y="59866"/>
                  <a:pt x="37698" y="59867"/>
                  <a:pt x="37703" y="59870"/>
                </a:cubicBezTo>
                <a:cubicBezTo>
                  <a:pt x="37784" y="59919"/>
                  <a:pt x="38188" y="60206"/>
                  <a:pt x="38375" y="60230"/>
                </a:cubicBezTo>
                <a:cubicBezTo>
                  <a:pt x="38557" y="60253"/>
                  <a:pt x="39373" y="60495"/>
                  <a:pt x="39562" y="60495"/>
                </a:cubicBezTo>
                <a:cubicBezTo>
                  <a:pt x="39571" y="60495"/>
                  <a:pt x="39578" y="60494"/>
                  <a:pt x="39584" y="60493"/>
                </a:cubicBezTo>
                <a:cubicBezTo>
                  <a:pt x="39717" y="60469"/>
                  <a:pt x="40497" y="59729"/>
                  <a:pt x="40497" y="59729"/>
                </a:cubicBezTo>
                <a:cubicBezTo>
                  <a:pt x="40497" y="59729"/>
                  <a:pt x="41463" y="60299"/>
                  <a:pt x="41678" y="60299"/>
                </a:cubicBezTo>
                <a:cubicBezTo>
                  <a:pt x="41775" y="60299"/>
                  <a:pt x="41952" y="60388"/>
                  <a:pt x="42147" y="60473"/>
                </a:cubicBezTo>
                <a:cubicBezTo>
                  <a:pt x="42341" y="60559"/>
                  <a:pt x="42546" y="60642"/>
                  <a:pt x="42702" y="60642"/>
                </a:cubicBezTo>
                <a:cubicBezTo>
                  <a:pt x="42729" y="60642"/>
                  <a:pt x="42754" y="60640"/>
                  <a:pt x="42777" y="60635"/>
                </a:cubicBezTo>
                <a:cubicBezTo>
                  <a:pt x="43072" y="60562"/>
                  <a:pt x="43796" y="60251"/>
                  <a:pt x="44011" y="60251"/>
                </a:cubicBezTo>
                <a:cubicBezTo>
                  <a:pt x="44225" y="60251"/>
                  <a:pt x="44601" y="60348"/>
                  <a:pt x="44843" y="60514"/>
                </a:cubicBezTo>
                <a:cubicBezTo>
                  <a:pt x="45086" y="60683"/>
                  <a:pt x="46667" y="61014"/>
                  <a:pt x="46667" y="61014"/>
                </a:cubicBezTo>
                <a:lnTo>
                  <a:pt x="47124" y="60489"/>
                </a:lnTo>
                <a:lnTo>
                  <a:pt x="47124" y="59733"/>
                </a:lnTo>
                <a:lnTo>
                  <a:pt x="47116" y="9076"/>
                </a:lnTo>
                <a:lnTo>
                  <a:pt x="47116" y="8110"/>
                </a:lnTo>
                <a:cubicBezTo>
                  <a:pt x="47116" y="8110"/>
                  <a:pt x="45769" y="8301"/>
                  <a:pt x="45419" y="8301"/>
                </a:cubicBezTo>
                <a:cubicBezTo>
                  <a:pt x="45399" y="8301"/>
                  <a:pt x="45382" y="8301"/>
                  <a:pt x="45369" y="8299"/>
                </a:cubicBezTo>
                <a:cubicBezTo>
                  <a:pt x="45363" y="8299"/>
                  <a:pt x="45356" y="8298"/>
                  <a:pt x="45349" y="8298"/>
                </a:cubicBezTo>
                <a:cubicBezTo>
                  <a:pt x="45095" y="8298"/>
                  <a:pt x="44509" y="8729"/>
                  <a:pt x="44378" y="8777"/>
                </a:cubicBezTo>
                <a:cubicBezTo>
                  <a:pt x="44247" y="8823"/>
                  <a:pt x="43674" y="9329"/>
                  <a:pt x="43486" y="9329"/>
                </a:cubicBezTo>
                <a:cubicBezTo>
                  <a:pt x="43479" y="9329"/>
                  <a:pt x="43472" y="9329"/>
                  <a:pt x="43465" y="9327"/>
                </a:cubicBezTo>
                <a:cubicBezTo>
                  <a:pt x="43321" y="9284"/>
                  <a:pt x="42797" y="9052"/>
                  <a:pt x="42456" y="9052"/>
                </a:cubicBezTo>
                <a:cubicBezTo>
                  <a:pt x="42413" y="9052"/>
                  <a:pt x="42373" y="9056"/>
                  <a:pt x="42337" y="9064"/>
                </a:cubicBezTo>
                <a:cubicBezTo>
                  <a:pt x="42014" y="9137"/>
                  <a:pt x="41480" y="9779"/>
                  <a:pt x="41318" y="9779"/>
                </a:cubicBezTo>
                <a:cubicBezTo>
                  <a:pt x="41156" y="9779"/>
                  <a:pt x="39976" y="10803"/>
                  <a:pt x="39842" y="10876"/>
                </a:cubicBezTo>
                <a:cubicBezTo>
                  <a:pt x="39713" y="10946"/>
                  <a:pt x="39177" y="11305"/>
                  <a:pt x="39049" y="11305"/>
                </a:cubicBezTo>
                <a:cubicBezTo>
                  <a:pt x="39044" y="11305"/>
                  <a:pt x="39041" y="11304"/>
                  <a:pt x="39038" y="11304"/>
                </a:cubicBezTo>
                <a:cubicBezTo>
                  <a:pt x="38929" y="11279"/>
                  <a:pt x="38153" y="10734"/>
                  <a:pt x="38019" y="10685"/>
                </a:cubicBezTo>
                <a:cubicBezTo>
                  <a:pt x="37881" y="10637"/>
                  <a:pt x="37481" y="10208"/>
                  <a:pt x="37210" y="10208"/>
                </a:cubicBezTo>
                <a:cubicBezTo>
                  <a:pt x="37010" y="10208"/>
                  <a:pt x="36491" y="10249"/>
                  <a:pt x="36154" y="10249"/>
                </a:cubicBezTo>
                <a:cubicBezTo>
                  <a:pt x="36042" y="10249"/>
                  <a:pt x="35950" y="10244"/>
                  <a:pt x="35896" y="10232"/>
                </a:cubicBezTo>
                <a:cubicBezTo>
                  <a:pt x="35682" y="10184"/>
                  <a:pt x="35039" y="9566"/>
                  <a:pt x="34878" y="9469"/>
                </a:cubicBezTo>
                <a:cubicBezTo>
                  <a:pt x="34716" y="9375"/>
                  <a:pt x="34206" y="8708"/>
                  <a:pt x="33963" y="8611"/>
                </a:cubicBezTo>
                <a:cubicBezTo>
                  <a:pt x="33740" y="8525"/>
                  <a:pt x="33471" y="8274"/>
                  <a:pt x="33262" y="8274"/>
                </a:cubicBezTo>
                <a:cubicBezTo>
                  <a:pt x="33245" y="8274"/>
                  <a:pt x="33228" y="8276"/>
                  <a:pt x="33211" y="8280"/>
                </a:cubicBezTo>
                <a:cubicBezTo>
                  <a:pt x="32997" y="8328"/>
                  <a:pt x="31869" y="8493"/>
                  <a:pt x="31683" y="8493"/>
                </a:cubicBezTo>
                <a:cubicBezTo>
                  <a:pt x="31507" y="8493"/>
                  <a:pt x="30682" y="9025"/>
                  <a:pt x="30411" y="9025"/>
                </a:cubicBezTo>
                <a:cubicBezTo>
                  <a:pt x="30395" y="9025"/>
                  <a:pt x="30381" y="9023"/>
                  <a:pt x="30369" y="9019"/>
                </a:cubicBezTo>
                <a:cubicBezTo>
                  <a:pt x="30332" y="9006"/>
                  <a:pt x="30283" y="9001"/>
                  <a:pt x="30224" y="9001"/>
                </a:cubicBezTo>
                <a:cubicBezTo>
                  <a:pt x="30121" y="9001"/>
                  <a:pt x="29992" y="9016"/>
                  <a:pt x="29856" y="9032"/>
                </a:cubicBezTo>
                <a:cubicBezTo>
                  <a:pt x="29716" y="9045"/>
                  <a:pt x="29571" y="9059"/>
                  <a:pt x="29442" y="9059"/>
                </a:cubicBezTo>
                <a:cubicBezTo>
                  <a:pt x="29332" y="9059"/>
                  <a:pt x="29234" y="9049"/>
                  <a:pt x="29160" y="9019"/>
                </a:cubicBezTo>
                <a:cubicBezTo>
                  <a:pt x="28865" y="8898"/>
                  <a:pt x="28246" y="8469"/>
                  <a:pt x="27927" y="8328"/>
                </a:cubicBezTo>
                <a:cubicBezTo>
                  <a:pt x="27604" y="8183"/>
                  <a:pt x="27013" y="8065"/>
                  <a:pt x="26904" y="7899"/>
                </a:cubicBezTo>
                <a:cubicBezTo>
                  <a:pt x="26799" y="7730"/>
                  <a:pt x="26314" y="7398"/>
                  <a:pt x="26314" y="7135"/>
                </a:cubicBezTo>
                <a:cubicBezTo>
                  <a:pt x="26314" y="6873"/>
                  <a:pt x="25376" y="6614"/>
                  <a:pt x="25242" y="6517"/>
                </a:cubicBezTo>
                <a:cubicBezTo>
                  <a:pt x="25109" y="6420"/>
                  <a:pt x="24543" y="6205"/>
                  <a:pt x="24437" y="6112"/>
                </a:cubicBezTo>
                <a:cubicBezTo>
                  <a:pt x="24329" y="6015"/>
                  <a:pt x="23495" y="5494"/>
                  <a:pt x="23338" y="5373"/>
                </a:cubicBezTo>
                <a:cubicBezTo>
                  <a:pt x="23204" y="5276"/>
                  <a:pt x="22123" y="5080"/>
                  <a:pt x="21612" y="5080"/>
                </a:cubicBezTo>
                <a:cubicBezTo>
                  <a:pt x="21503" y="5080"/>
                  <a:pt x="21420" y="5089"/>
                  <a:pt x="21377" y="5110"/>
                </a:cubicBezTo>
                <a:cubicBezTo>
                  <a:pt x="21134" y="5231"/>
                  <a:pt x="20358" y="5801"/>
                  <a:pt x="20249" y="5849"/>
                </a:cubicBezTo>
                <a:cubicBezTo>
                  <a:pt x="20246" y="5850"/>
                  <a:pt x="20243" y="5851"/>
                  <a:pt x="20240" y="5851"/>
                </a:cubicBezTo>
                <a:cubicBezTo>
                  <a:pt x="20142" y="5851"/>
                  <a:pt x="20115" y="5082"/>
                  <a:pt x="20115" y="5082"/>
                </a:cubicBezTo>
                <a:cubicBezTo>
                  <a:pt x="20115" y="5082"/>
                  <a:pt x="19044" y="4612"/>
                  <a:pt x="18773" y="4442"/>
                </a:cubicBezTo>
                <a:cubicBezTo>
                  <a:pt x="18507" y="4277"/>
                  <a:pt x="17512" y="4253"/>
                  <a:pt x="17245" y="4063"/>
                </a:cubicBezTo>
                <a:cubicBezTo>
                  <a:pt x="16974" y="3872"/>
                  <a:pt x="16598" y="3347"/>
                  <a:pt x="16383" y="3205"/>
                </a:cubicBezTo>
                <a:cubicBezTo>
                  <a:pt x="16169" y="3064"/>
                  <a:pt x="14746" y="2777"/>
                  <a:pt x="14560" y="2728"/>
                </a:cubicBezTo>
                <a:cubicBezTo>
                  <a:pt x="14370" y="2680"/>
                  <a:pt x="14185" y="2300"/>
                  <a:pt x="13942" y="2158"/>
                </a:cubicBezTo>
                <a:cubicBezTo>
                  <a:pt x="13703" y="2012"/>
                  <a:pt x="13166" y="1609"/>
                  <a:pt x="12976" y="1467"/>
                </a:cubicBezTo>
                <a:cubicBezTo>
                  <a:pt x="12819" y="1348"/>
                  <a:pt x="12183" y="1108"/>
                  <a:pt x="11778" y="1108"/>
                </a:cubicBezTo>
                <a:cubicBezTo>
                  <a:pt x="11702" y="1108"/>
                  <a:pt x="11635" y="1116"/>
                  <a:pt x="11580" y="1135"/>
                </a:cubicBezTo>
                <a:cubicBezTo>
                  <a:pt x="11527" y="1153"/>
                  <a:pt x="11462" y="1161"/>
                  <a:pt x="11391" y="1161"/>
                </a:cubicBezTo>
                <a:cubicBezTo>
                  <a:pt x="11000" y="1161"/>
                  <a:pt x="10403" y="923"/>
                  <a:pt x="10266" y="824"/>
                </a:cubicBezTo>
                <a:cubicBezTo>
                  <a:pt x="10104" y="702"/>
                  <a:pt x="9648" y="347"/>
                  <a:pt x="9406" y="254"/>
                </a:cubicBezTo>
                <a:cubicBezTo>
                  <a:pt x="9211" y="175"/>
                  <a:pt x="8979" y="66"/>
                  <a:pt x="8636" y="66"/>
                </a:cubicBezTo>
                <a:cubicBezTo>
                  <a:pt x="8559" y="66"/>
                  <a:pt x="8476" y="71"/>
                  <a:pt x="8387" y="84"/>
                </a:cubicBezTo>
                <a:cubicBezTo>
                  <a:pt x="8173" y="116"/>
                  <a:pt x="7816" y="131"/>
                  <a:pt x="7456" y="131"/>
                </a:cubicBezTo>
                <a:cubicBezTo>
                  <a:pt x="7006" y="131"/>
                  <a:pt x="6553" y="108"/>
                  <a:pt x="6373" y="68"/>
                </a:cubicBezTo>
                <a:cubicBezTo>
                  <a:pt x="6307" y="52"/>
                  <a:pt x="6220" y="45"/>
                  <a:pt x="6120" y="45"/>
                </a:cubicBezTo>
                <a:cubicBezTo>
                  <a:pt x="5735" y="45"/>
                  <a:pt x="5170" y="143"/>
                  <a:pt x="4978" y="181"/>
                </a:cubicBezTo>
                <a:cubicBezTo>
                  <a:pt x="4768" y="223"/>
                  <a:pt x="4378" y="463"/>
                  <a:pt x="4104" y="463"/>
                </a:cubicBezTo>
                <a:cubicBezTo>
                  <a:pt x="4062" y="463"/>
                  <a:pt x="4023" y="457"/>
                  <a:pt x="3987" y="444"/>
                </a:cubicBezTo>
                <a:cubicBezTo>
                  <a:pt x="3716" y="347"/>
                  <a:pt x="3369" y="302"/>
                  <a:pt x="3102" y="254"/>
                </a:cubicBezTo>
                <a:cubicBezTo>
                  <a:pt x="2884" y="215"/>
                  <a:pt x="2424" y="0"/>
                  <a:pt x="21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1438" dist="66675" dir="3480000" algn="bl" rotWithShape="0">
              <a:srgbClr val="747373">
                <a:alpha val="6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/>
          <p:cNvSpPr/>
          <p:nvPr/>
        </p:nvSpPr>
        <p:spPr>
          <a:xfrm rot="295351">
            <a:off x="3769408" y="1232242"/>
            <a:ext cx="1605188" cy="1043771"/>
          </a:xfrm>
          <a:custGeom>
            <a:avLst/>
            <a:gdLst/>
            <a:ahLst/>
            <a:cxnLst/>
            <a:rect l="l" t="t" r="r" b="b"/>
            <a:pathLst>
              <a:path w="19489" h="18701" extrusionOk="0">
                <a:moveTo>
                  <a:pt x="18198" y="0"/>
                </a:moveTo>
                <a:lnTo>
                  <a:pt x="18163" y="4"/>
                </a:lnTo>
                <a:lnTo>
                  <a:pt x="17705" y="510"/>
                </a:lnTo>
                <a:lnTo>
                  <a:pt x="17248" y="1015"/>
                </a:lnTo>
                <a:lnTo>
                  <a:pt x="16763" y="594"/>
                </a:lnTo>
                <a:lnTo>
                  <a:pt x="16282" y="174"/>
                </a:lnTo>
                <a:lnTo>
                  <a:pt x="16241" y="178"/>
                </a:lnTo>
                <a:lnTo>
                  <a:pt x="15785" y="683"/>
                </a:lnTo>
                <a:lnTo>
                  <a:pt x="15328" y="1185"/>
                </a:lnTo>
                <a:lnTo>
                  <a:pt x="14847" y="764"/>
                </a:lnTo>
                <a:lnTo>
                  <a:pt x="14362" y="344"/>
                </a:lnTo>
                <a:lnTo>
                  <a:pt x="14325" y="348"/>
                </a:lnTo>
                <a:lnTo>
                  <a:pt x="13869" y="853"/>
                </a:lnTo>
                <a:lnTo>
                  <a:pt x="13412" y="1359"/>
                </a:lnTo>
                <a:lnTo>
                  <a:pt x="12926" y="938"/>
                </a:lnTo>
                <a:lnTo>
                  <a:pt x="12445" y="517"/>
                </a:lnTo>
                <a:lnTo>
                  <a:pt x="12408" y="521"/>
                </a:lnTo>
                <a:lnTo>
                  <a:pt x="11952" y="1027"/>
                </a:lnTo>
                <a:lnTo>
                  <a:pt x="11491" y="1532"/>
                </a:lnTo>
                <a:lnTo>
                  <a:pt x="11010" y="1107"/>
                </a:lnTo>
                <a:lnTo>
                  <a:pt x="10525" y="687"/>
                </a:lnTo>
                <a:lnTo>
                  <a:pt x="10488" y="691"/>
                </a:lnTo>
                <a:lnTo>
                  <a:pt x="10031" y="1197"/>
                </a:lnTo>
                <a:lnTo>
                  <a:pt x="9575" y="1702"/>
                </a:lnTo>
                <a:lnTo>
                  <a:pt x="9093" y="1282"/>
                </a:lnTo>
                <a:lnTo>
                  <a:pt x="8608" y="861"/>
                </a:lnTo>
                <a:lnTo>
                  <a:pt x="8571" y="865"/>
                </a:lnTo>
                <a:lnTo>
                  <a:pt x="8114" y="1370"/>
                </a:lnTo>
                <a:lnTo>
                  <a:pt x="7658" y="1876"/>
                </a:lnTo>
                <a:lnTo>
                  <a:pt x="7173" y="1452"/>
                </a:lnTo>
                <a:lnTo>
                  <a:pt x="6692" y="1031"/>
                </a:lnTo>
                <a:lnTo>
                  <a:pt x="6655" y="1035"/>
                </a:lnTo>
                <a:lnTo>
                  <a:pt x="6194" y="1540"/>
                </a:lnTo>
                <a:lnTo>
                  <a:pt x="5737" y="2046"/>
                </a:lnTo>
                <a:lnTo>
                  <a:pt x="5257" y="1626"/>
                </a:lnTo>
                <a:lnTo>
                  <a:pt x="4772" y="1204"/>
                </a:lnTo>
                <a:lnTo>
                  <a:pt x="4735" y="1204"/>
                </a:lnTo>
                <a:lnTo>
                  <a:pt x="4278" y="1710"/>
                </a:lnTo>
                <a:lnTo>
                  <a:pt x="3821" y="2219"/>
                </a:lnTo>
                <a:lnTo>
                  <a:pt x="3335" y="1795"/>
                </a:lnTo>
                <a:lnTo>
                  <a:pt x="2855" y="1374"/>
                </a:lnTo>
                <a:lnTo>
                  <a:pt x="2818" y="1379"/>
                </a:lnTo>
                <a:lnTo>
                  <a:pt x="2357" y="1884"/>
                </a:lnTo>
                <a:lnTo>
                  <a:pt x="1900" y="2389"/>
                </a:lnTo>
                <a:lnTo>
                  <a:pt x="1419" y="1969"/>
                </a:lnTo>
                <a:lnTo>
                  <a:pt x="939" y="1549"/>
                </a:lnTo>
                <a:lnTo>
                  <a:pt x="898" y="1553"/>
                </a:lnTo>
                <a:lnTo>
                  <a:pt x="441" y="2054"/>
                </a:lnTo>
                <a:lnTo>
                  <a:pt x="0" y="2547"/>
                </a:lnTo>
                <a:lnTo>
                  <a:pt x="672" y="17997"/>
                </a:lnTo>
                <a:lnTo>
                  <a:pt x="987" y="18275"/>
                </a:lnTo>
                <a:lnTo>
                  <a:pt x="1472" y="18700"/>
                </a:lnTo>
                <a:lnTo>
                  <a:pt x="1508" y="18695"/>
                </a:lnTo>
                <a:lnTo>
                  <a:pt x="1965" y="18191"/>
                </a:lnTo>
                <a:lnTo>
                  <a:pt x="2422" y="17681"/>
                </a:lnTo>
                <a:lnTo>
                  <a:pt x="2907" y="18105"/>
                </a:lnTo>
                <a:lnTo>
                  <a:pt x="3389" y="18525"/>
                </a:lnTo>
                <a:lnTo>
                  <a:pt x="3421" y="18525"/>
                </a:lnTo>
                <a:lnTo>
                  <a:pt x="3425" y="18522"/>
                </a:lnTo>
                <a:lnTo>
                  <a:pt x="3886" y="18016"/>
                </a:lnTo>
                <a:lnTo>
                  <a:pt x="4339" y="17511"/>
                </a:lnTo>
                <a:lnTo>
                  <a:pt x="4824" y="17932"/>
                </a:lnTo>
                <a:lnTo>
                  <a:pt x="5305" y="18356"/>
                </a:lnTo>
                <a:lnTo>
                  <a:pt x="5345" y="18352"/>
                </a:lnTo>
                <a:lnTo>
                  <a:pt x="5802" y="17846"/>
                </a:lnTo>
                <a:lnTo>
                  <a:pt x="6259" y="17337"/>
                </a:lnTo>
                <a:lnTo>
                  <a:pt x="6740" y="17762"/>
                </a:lnTo>
                <a:lnTo>
                  <a:pt x="7226" y="18182"/>
                </a:lnTo>
                <a:lnTo>
                  <a:pt x="7241" y="18182"/>
                </a:lnTo>
                <a:lnTo>
                  <a:pt x="7261" y="18178"/>
                </a:lnTo>
                <a:lnTo>
                  <a:pt x="7722" y="17672"/>
                </a:lnTo>
                <a:lnTo>
                  <a:pt x="8176" y="17167"/>
                </a:lnTo>
                <a:lnTo>
                  <a:pt x="8661" y="17588"/>
                </a:lnTo>
                <a:lnTo>
                  <a:pt x="9142" y="18012"/>
                </a:lnTo>
                <a:lnTo>
                  <a:pt x="9182" y="18008"/>
                </a:lnTo>
                <a:lnTo>
                  <a:pt x="9639" y="17503"/>
                </a:lnTo>
                <a:lnTo>
                  <a:pt x="10096" y="16993"/>
                </a:lnTo>
                <a:lnTo>
                  <a:pt x="10577" y="17418"/>
                </a:lnTo>
                <a:lnTo>
                  <a:pt x="11058" y="17838"/>
                </a:lnTo>
                <a:lnTo>
                  <a:pt x="11098" y="17838"/>
                </a:lnTo>
                <a:lnTo>
                  <a:pt x="11555" y="17329"/>
                </a:lnTo>
                <a:lnTo>
                  <a:pt x="12012" y="16823"/>
                </a:lnTo>
                <a:lnTo>
                  <a:pt x="12498" y="17248"/>
                </a:lnTo>
                <a:lnTo>
                  <a:pt x="12979" y="17669"/>
                </a:lnTo>
                <a:lnTo>
                  <a:pt x="13015" y="17665"/>
                </a:lnTo>
                <a:lnTo>
                  <a:pt x="13472" y="17159"/>
                </a:lnTo>
                <a:lnTo>
                  <a:pt x="13929" y="16650"/>
                </a:lnTo>
                <a:lnTo>
                  <a:pt x="14414" y="17075"/>
                </a:lnTo>
                <a:lnTo>
                  <a:pt x="14895" y="17495"/>
                </a:lnTo>
                <a:lnTo>
                  <a:pt x="14936" y="17495"/>
                </a:lnTo>
                <a:lnTo>
                  <a:pt x="15392" y="16985"/>
                </a:lnTo>
                <a:lnTo>
                  <a:pt x="15849" y="16480"/>
                </a:lnTo>
                <a:lnTo>
                  <a:pt x="16334" y="16900"/>
                </a:lnTo>
                <a:lnTo>
                  <a:pt x="16816" y="17325"/>
                </a:lnTo>
                <a:lnTo>
                  <a:pt x="16836" y="17325"/>
                </a:lnTo>
                <a:lnTo>
                  <a:pt x="16853" y="17321"/>
                </a:lnTo>
                <a:lnTo>
                  <a:pt x="17309" y="16816"/>
                </a:lnTo>
                <a:lnTo>
                  <a:pt x="17766" y="16306"/>
                </a:lnTo>
                <a:lnTo>
                  <a:pt x="18251" y="16730"/>
                </a:lnTo>
                <a:lnTo>
                  <a:pt x="18732" y="17151"/>
                </a:lnTo>
                <a:lnTo>
                  <a:pt x="18769" y="17151"/>
                </a:lnTo>
                <a:lnTo>
                  <a:pt x="19230" y="16642"/>
                </a:lnTo>
                <a:lnTo>
                  <a:pt x="19488" y="16355"/>
                </a:lnTo>
                <a:lnTo>
                  <a:pt x="19480" y="15829"/>
                </a:lnTo>
                <a:lnTo>
                  <a:pt x="18878" y="594"/>
                </a:lnTo>
                <a:lnTo>
                  <a:pt x="18684" y="424"/>
                </a:lnTo>
                <a:lnTo>
                  <a:pt x="181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1438" dist="66675" dir="3480000" algn="bl" rotWithShape="0">
              <a:srgbClr val="747373">
                <a:alpha val="6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42"/>
          <p:cNvSpPr txBox="1">
            <a:spLocks noGrp="1"/>
          </p:cNvSpPr>
          <p:nvPr>
            <p:ph type="title"/>
          </p:nvPr>
        </p:nvSpPr>
        <p:spPr>
          <a:xfrm>
            <a:off x="2284650" y="2287489"/>
            <a:ext cx="457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HÌNH THỨC TỔ CHỨC</a:t>
            </a:r>
            <a:endParaRPr sz="2800" dirty="0"/>
          </a:p>
        </p:txBody>
      </p:sp>
      <p:sp>
        <p:nvSpPr>
          <p:cNvPr id="642" name="Google Shape;642;p42"/>
          <p:cNvSpPr txBox="1">
            <a:spLocks noGrp="1"/>
          </p:cNvSpPr>
          <p:nvPr>
            <p:ph type="title" idx="2"/>
          </p:nvPr>
        </p:nvSpPr>
        <p:spPr>
          <a:xfrm>
            <a:off x="3937350" y="1257025"/>
            <a:ext cx="126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43" name="Google Shape;643;p42"/>
          <p:cNvSpPr txBox="1">
            <a:spLocks noGrp="1"/>
          </p:cNvSpPr>
          <p:nvPr>
            <p:ph type="subTitle" idx="1"/>
          </p:nvPr>
        </p:nvSpPr>
        <p:spPr>
          <a:xfrm>
            <a:off x="2284650" y="3088864"/>
            <a:ext cx="4574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4" name="Google Shape;644;p42"/>
          <p:cNvSpPr/>
          <p:nvPr/>
        </p:nvSpPr>
        <p:spPr>
          <a:xfrm rot="3423302">
            <a:off x="6638929" y="3299160"/>
            <a:ext cx="367860" cy="932761"/>
          </a:xfrm>
          <a:custGeom>
            <a:avLst/>
            <a:gdLst/>
            <a:ahLst/>
            <a:cxnLst/>
            <a:rect l="l" t="t" r="r" b="b"/>
            <a:pathLst>
              <a:path w="19489" h="37312" extrusionOk="0">
                <a:moveTo>
                  <a:pt x="18199" y="1"/>
                </a:moveTo>
                <a:lnTo>
                  <a:pt x="18162" y="4"/>
                </a:lnTo>
                <a:lnTo>
                  <a:pt x="17705" y="510"/>
                </a:lnTo>
                <a:lnTo>
                  <a:pt x="17249" y="1016"/>
                </a:lnTo>
                <a:lnTo>
                  <a:pt x="16764" y="594"/>
                </a:lnTo>
                <a:lnTo>
                  <a:pt x="16282" y="170"/>
                </a:lnTo>
                <a:lnTo>
                  <a:pt x="16241" y="174"/>
                </a:lnTo>
                <a:lnTo>
                  <a:pt x="15784" y="680"/>
                </a:lnTo>
                <a:lnTo>
                  <a:pt x="15327" y="1185"/>
                </a:lnTo>
                <a:lnTo>
                  <a:pt x="14847" y="764"/>
                </a:lnTo>
                <a:lnTo>
                  <a:pt x="14362" y="344"/>
                </a:lnTo>
                <a:lnTo>
                  <a:pt x="14325" y="348"/>
                </a:lnTo>
                <a:lnTo>
                  <a:pt x="13868" y="854"/>
                </a:lnTo>
                <a:lnTo>
                  <a:pt x="13411" y="1359"/>
                </a:lnTo>
                <a:lnTo>
                  <a:pt x="12926" y="934"/>
                </a:lnTo>
                <a:lnTo>
                  <a:pt x="12445" y="514"/>
                </a:lnTo>
                <a:lnTo>
                  <a:pt x="12409" y="518"/>
                </a:lnTo>
                <a:lnTo>
                  <a:pt x="11951" y="1023"/>
                </a:lnTo>
                <a:lnTo>
                  <a:pt x="11491" y="1529"/>
                </a:lnTo>
                <a:lnTo>
                  <a:pt x="11009" y="1108"/>
                </a:lnTo>
                <a:lnTo>
                  <a:pt x="10524" y="688"/>
                </a:lnTo>
                <a:lnTo>
                  <a:pt x="10488" y="688"/>
                </a:lnTo>
                <a:lnTo>
                  <a:pt x="10031" y="1197"/>
                </a:lnTo>
                <a:lnTo>
                  <a:pt x="9574" y="1703"/>
                </a:lnTo>
                <a:lnTo>
                  <a:pt x="9093" y="1278"/>
                </a:lnTo>
                <a:lnTo>
                  <a:pt x="8608" y="857"/>
                </a:lnTo>
                <a:lnTo>
                  <a:pt x="8572" y="861"/>
                </a:lnTo>
                <a:lnTo>
                  <a:pt x="8115" y="1367"/>
                </a:lnTo>
                <a:lnTo>
                  <a:pt x="7658" y="1872"/>
                </a:lnTo>
                <a:lnTo>
                  <a:pt x="7172" y="1452"/>
                </a:lnTo>
                <a:lnTo>
                  <a:pt x="6691" y="1031"/>
                </a:lnTo>
                <a:lnTo>
                  <a:pt x="6655" y="1031"/>
                </a:lnTo>
                <a:lnTo>
                  <a:pt x="6194" y="1537"/>
                </a:lnTo>
                <a:lnTo>
                  <a:pt x="5737" y="2042"/>
                </a:lnTo>
                <a:lnTo>
                  <a:pt x="5256" y="1622"/>
                </a:lnTo>
                <a:lnTo>
                  <a:pt x="4771" y="1201"/>
                </a:lnTo>
                <a:lnTo>
                  <a:pt x="4735" y="1205"/>
                </a:lnTo>
                <a:lnTo>
                  <a:pt x="4278" y="1710"/>
                </a:lnTo>
                <a:lnTo>
                  <a:pt x="3821" y="2216"/>
                </a:lnTo>
                <a:lnTo>
                  <a:pt x="3336" y="1796"/>
                </a:lnTo>
                <a:lnTo>
                  <a:pt x="2854" y="1375"/>
                </a:lnTo>
                <a:lnTo>
                  <a:pt x="2818" y="1375"/>
                </a:lnTo>
                <a:lnTo>
                  <a:pt x="2358" y="1880"/>
                </a:lnTo>
                <a:lnTo>
                  <a:pt x="1900" y="2386"/>
                </a:lnTo>
                <a:lnTo>
                  <a:pt x="1419" y="1966"/>
                </a:lnTo>
                <a:lnTo>
                  <a:pt x="938" y="1544"/>
                </a:lnTo>
                <a:lnTo>
                  <a:pt x="898" y="1549"/>
                </a:lnTo>
                <a:lnTo>
                  <a:pt x="441" y="2054"/>
                </a:lnTo>
                <a:lnTo>
                  <a:pt x="0" y="2544"/>
                </a:lnTo>
                <a:lnTo>
                  <a:pt x="671" y="36611"/>
                </a:lnTo>
                <a:lnTo>
                  <a:pt x="986" y="36890"/>
                </a:lnTo>
                <a:lnTo>
                  <a:pt x="1472" y="37311"/>
                </a:lnTo>
                <a:lnTo>
                  <a:pt x="1508" y="37307"/>
                </a:lnTo>
                <a:lnTo>
                  <a:pt x="1965" y="36802"/>
                </a:lnTo>
                <a:lnTo>
                  <a:pt x="2422" y="36296"/>
                </a:lnTo>
                <a:lnTo>
                  <a:pt x="2907" y="36716"/>
                </a:lnTo>
                <a:lnTo>
                  <a:pt x="3388" y="37141"/>
                </a:lnTo>
                <a:lnTo>
                  <a:pt x="3421" y="37137"/>
                </a:lnTo>
                <a:lnTo>
                  <a:pt x="3425" y="37137"/>
                </a:lnTo>
                <a:lnTo>
                  <a:pt x="3886" y="36632"/>
                </a:lnTo>
                <a:lnTo>
                  <a:pt x="4338" y="36122"/>
                </a:lnTo>
                <a:lnTo>
                  <a:pt x="4823" y="36546"/>
                </a:lnTo>
                <a:lnTo>
                  <a:pt x="5304" y="36968"/>
                </a:lnTo>
                <a:lnTo>
                  <a:pt x="5345" y="36963"/>
                </a:lnTo>
                <a:lnTo>
                  <a:pt x="5802" y="36458"/>
                </a:lnTo>
                <a:lnTo>
                  <a:pt x="6259" y="35953"/>
                </a:lnTo>
                <a:lnTo>
                  <a:pt x="6740" y="36373"/>
                </a:lnTo>
                <a:lnTo>
                  <a:pt x="7225" y="36798"/>
                </a:lnTo>
                <a:lnTo>
                  <a:pt x="7241" y="36793"/>
                </a:lnTo>
                <a:lnTo>
                  <a:pt x="7262" y="36793"/>
                </a:lnTo>
                <a:lnTo>
                  <a:pt x="7723" y="36288"/>
                </a:lnTo>
                <a:lnTo>
                  <a:pt x="8176" y="35779"/>
                </a:lnTo>
                <a:lnTo>
                  <a:pt x="8661" y="36203"/>
                </a:lnTo>
                <a:lnTo>
                  <a:pt x="9141" y="36623"/>
                </a:lnTo>
                <a:lnTo>
                  <a:pt x="9182" y="36619"/>
                </a:lnTo>
                <a:lnTo>
                  <a:pt x="9639" y="36114"/>
                </a:lnTo>
                <a:lnTo>
                  <a:pt x="10096" y="35609"/>
                </a:lnTo>
                <a:lnTo>
                  <a:pt x="10577" y="36029"/>
                </a:lnTo>
                <a:lnTo>
                  <a:pt x="11058" y="36453"/>
                </a:lnTo>
                <a:lnTo>
                  <a:pt x="11099" y="36449"/>
                </a:lnTo>
                <a:lnTo>
                  <a:pt x="11556" y="35944"/>
                </a:lnTo>
                <a:lnTo>
                  <a:pt x="12013" y="35434"/>
                </a:lnTo>
                <a:lnTo>
                  <a:pt x="12498" y="35859"/>
                </a:lnTo>
                <a:lnTo>
                  <a:pt x="12979" y="36280"/>
                </a:lnTo>
                <a:lnTo>
                  <a:pt x="13015" y="36280"/>
                </a:lnTo>
                <a:lnTo>
                  <a:pt x="13472" y="35770"/>
                </a:lnTo>
                <a:lnTo>
                  <a:pt x="13929" y="35265"/>
                </a:lnTo>
                <a:lnTo>
                  <a:pt x="14414" y="35686"/>
                </a:lnTo>
                <a:lnTo>
                  <a:pt x="14896" y="36110"/>
                </a:lnTo>
                <a:lnTo>
                  <a:pt x="14920" y="36106"/>
                </a:lnTo>
                <a:lnTo>
                  <a:pt x="14935" y="36106"/>
                </a:lnTo>
                <a:lnTo>
                  <a:pt x="15392" y="35600"/>
                </a:lnTo>
                <a:lnTo>
                  <a:pt x="15849" y="35091"/>
                </a:lnTo>
                <a:lnTo>
                  <a:pt x="16335" y="35516"/>
                </a:lnTo>
                <a:lnTo>
                  <a:pt x="16816" y="35936"/>
                </a:lnTo>
                <a:lnTo>
                  <a:pt x="16852" y="35936"/>
                </a:lnTo>
                <a:lnTo>
                  <a:pt x="17309" y="35427"/>
                </a:lnTo>
                <a:lnTo>
                  <a:pt x="17766" y="34921"/>
                </a:lnTo>
                <a:lnTo>
                  <a:pt x="18251" y="35342"/>
                </a:lnTo>
                <a:lnTo>
                  <a:pt x="18732" y="35766"/>
                </a:lnTo>
                <a:lnTo>
                  <a:pt x="18768" y="35762"/>
                </a:lnTo>
                <a:lnTo>
                  <a:pt x="19229" y="35257"/>
                </a:lnTo>
                <a:lnTo>
                  <a:pt x="19488" y="34970"/>
                </a:lnTo>
                <a:lnTo>
                  <a:pt x="19481" y="34445"/>
                </a:lnTo>
                <a:lnTo>
                  <a:pt x="18878" y="591"/>
                </a:lnTo>
                <a:lnTo>
                  <a:pt x="18684" y="421"/>
                </a:lnTo>
                <a:lnTo>
                  <a:pt x="18199" y="1"/>
                </a:lnTo>
                <a:close/>
              </a:path>
            </a:pathLst>
          </a:custGeom>
          <a:solidFill>
            <a:srgbClr val="E2A274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42"/>
          <p:cNvGrpSpPr/>
          <p:nvPr/>
        </p:nvGrpSpPr>
        <p:grpSpPr>
          <a:xfrm rot="1316256">
            <a:off x="1059066" y="725707"/>
            <a:ext cx="1191624" cy="1630403"/>
            <a:chOff x="7848870" y="190509"/>
            <a:chExt cx="1191613" cy="1630387"/>
          </a:xfrm>
        </p:grpSpPr>
        <p:pic>
          <p:nvPicPr>
            <p:cNvPr id="646" name="Google Shape;646;p42"/>
            <p:cNvPicPr preferRelativeResize="0"/>
            <p:nvPr/>
          </p:nvPicPr>
          <p:blipFill>
            <a:blip r:embed="rId3">
              <a:alphaModFix amt="29000"/>
            </a:blip>
            <a:stretch>
              <a:fillRect/>
            </a:stretch>
          </p:blipFill>
          <p:spPr>
            <a:xfrm>
              <a:off x="7880425" y="222064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7" name="Google Shape;647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48870" y="190509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8767628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MTDTTN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nơi</a:t>
            </a:r>
            <a:r>
              <a:rPr lang="en-US" sz="1600" dirty="0"/>
              <a:t> </a:t>
            </a:r>
            <a:r>
              <a:rPr lang="en-US" sz="1600" dirty="0" err="1"/>
              <a:t>quy</a:t>
            </a:r>
            <a:r>
              <a:rPr lang="en-US" sz="1600" dirty="0"/>
              <a:t> </a:t>
            </a:r>
            <a:r>
              <a:rPr lang="en-US" sz="1600" dirty="0" err="1"/>
              <a:t>tụ</a:t>
            </a:r>
            <a:r>
              <a:rPr lang="en-US" sz="1600" dirty="0"/>
              <a:t> </a:t>
            </a:r>
            <a:r>
              <a:rPr lang="en-US" sz="1600" dirty="0" err="1"/>
              <a:t>mọi</a:t>
            </a:r>
            <a:r>
              <a:rPr lang="en-US" sz="1600" dirty="0"/>
              <a:t> </a:t>
            </a:r>
            <a:r>
              <a:rPr lang="en-US" sz="1600" dirty="0" err="1"/>
              <a:t>tổ</a:t>
            </a:r>
            <a:r>
              <a:rPr lang="en-US" sz="1600" dirty="0"/>
              <a:t> </a:t>
            </a:r>
            <a:r>
              <a:rPr lang="en-US" sz="1600" dirty="0" err="1"/>
              <a:t>chức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cá</a:t>
            </a:r>
            <a:r>
              <a:rPr lang="en-US" sz="1600" dirty="0"/>
              <a:t> </a:t>
            </a:r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yêu</a:t>
            </a:r>
            <a:r>
              <a:rPr lang="en-US" sz="1600" dirty="0"/>
              <a:t> </a:t>
            </a:r>
            <a:r>
              <a:rPr lang="en-US" sz="1600" dirty="0" err="1"/>
              <a:t>nước</a:t>
            </a:r>
            <a:r>
              <a:rPr lang="en-US" sz="1600" dirty="0"/>
              <a:t>, </a:t>
            </a:r>
            <a:r>
              <a:rPr lang="en-US" sz="1600" dirty="0" err="1"/>
              <a:t>nơi</a:t>
            </a:r>
            <a:r>
              <a:rPr lang="en-US" sz="1600" dirty="0"/>
              <a:t> </a:t>
            </a:r>
            <a:r>
              <a:rPr lang="en-US" sz="1600" dirty="0" err="1"/>
              <a:t>tụ</a:t>
            </a:r>
            <a:r>
              <a:rPr lang="en-US" sz="1600" dirty="0"/>
              <a:t> </a:t>
            </a:r>
            <a:r>
              <a:rPr lang="en-US" sz="1600" dirty="0" err="1"/>
              <a:t>họp</a:t>
            </a:r>
            <a:r>
              <a:rPr lang="en-US" sz="1600" dirty="0"/>
              <a:t> </a:t>
            </a:r>
            <a:r>
              <a:rPr lang="en-US" sz="1600" dirty="0" err="1"/>
              <a:t>mọi</a:t>
            </a:r>
            <a:r>
              <a:rPr lang="en-US" sz="1600" dirty="0"/>
              <a:t> con </a:t>
            </a:r>
            <a:r>
              <a:rPr lang="en-US" sz="1600" dirty="0" err="1"/>
              <a:t>dân</a:t>
            </a:r>
            <a:r>
              <a:rPr lang="en-US" sz="1600" dirty="0"/>
              <a:t> </a:t>
            </a:r>
            <a:r>
              <a:rPr lang="en-US" sz="1600" dirty="0" err="1"/>
              <a:t>nước</a:t>
            </a:r>
            <a:r>
              <a:rPr lang="en-US" sz="1600" dirty="0"/>
              <a:t> </a:t>
            </a:r>
            <a:r>
              <a:rPr lang="en-US" sz="1600" dirty="0" err="1"/>
              <a:t>Việt</a:t>
            </a:r>
            <a:r>
              <a:rPr lang="en-US" sz="1600" dirty="0"/>
              <a:t>, </a:t>
            </a:r>
            <a:r>
              <a:rPr lang="en-US" sz="1600" dirty="0" err="1"/>
              <a:t>cả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ngoài</a:t>
            </a:r>
            <a:r>
              <a:rPr lang="en-US" sz="1600" dirty="0"/>
              <a:t> </a:t>
            </a:r>
            <a:r>
              <a:rPr lang="en-US" sz="1600" dirty="0" err="1"/>
              <a:t>nước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mặt</a:t>
            </a:r>
            <a:r>
              <a:rPr lang="en-US" sz="1600" dirty="0"/>
              <a:t> </a:t>
            </a:r>
            <a:r>
              <a:rPr lang="en-US" sz="1600" dirty="0" err="1"/>
              <a:t>trận</a:t>
            </a:r>
            <a:r>
              <a:rPr lang="en-US" sz="1600" dirty="0"/>
              <a:t>: </a:t>
            </a:r>
            <a:r>
              <a:rPr lang="en-US" sz="1600" dirty="0" err="1"/>
              <a:t>quần</a:t>
            </a:r>
            <a:r>
              <a:rPr lang="en-US" sz="1600" dirty="0"/>
              <a:t> </a:t>
            </a:r>
            <a:r>
              <a:rPr lang="en-US" sz="1600" dirty="0" err="1"/>
              <a:t>chúng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đưa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tổ</a:t>
            </a:r>
            <a:r>
              <a:rPr lang="en-US" sz="1600" dirty="0"/>
              <a:t> </a:t>
            </a:r>
            <a:r>
              <a:rPr lang="en-US" sz="1600" dirty="0" err="1"/>
              <a:t>thức</a:t>
            </a:r>
            <a:r>
              <a:rPr lang="en-US" sz="1600" dirty="0"/>
              <a:t> </a:t>
            </a:r>
            <a:r>
              <a:rPr lang="en-US" sz="1600" dirty="0" err="1"/>
              <a:t>phù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từng</a:t>
            </a:r>
            <a:r>
              <a:rPr lang="en-US" sz="1600" dirty="0"/>
              <a:t> </a:t>
            </a:r>
            <a:r>
              <a:rPr lang="en-US" sz="1600" dirty="0" err="1"/>
              <a:t>giai</a:t>
            </a:r>
            <a:r>
              <a:rPr lang="en-US" sz="1600" dirty="0"/>
              <a:t> </a:t>
            </a:r>
            <a:r>
              <a:rPr lang="en-US" sz="1600" dirty="0" err="1"/>
              <a:t>tầng</a:t>
            </a:r>
            <a:r>
              <a:rPr lang="en-US" sz="1600" dirty="0"/>
              <a:t>, </a:t>
            </a:r>
            <a:r>
              <a:rPr lang="en-US" sz="1600" dirty="0" err="1"/>
              <a:t>từng</a:t>
            </a:r>
            <a:r>
              <a:rPr lang="en-US" sz="1600" dirty="0"/>
              <a:t> </a:t>
            </a:r>
            <a:r>
              <a:rPr lang="en-US" sz="1600" dirty="0" err="1"/>
              <a:t>lứa</a:t>
            </a:r>
            <a:r>
              <a:rPr lang="en-US" sz="1600" dirty="0"/>
              <a:t> </a:t>
            </a:r>
            <a:r>
              <a:rPr lang="en-US" sz="1600" dirty="0" err="1"/>
              <a:t>tuổi</a:t>
            </a:r>
            <a:r>
              <a:rPr lang="en-US" sz="1600" dirty="0"/>
              <a:t>, </a:t>
            </a:r>
            <a:r>
              <a:rPr lang="en-US" sz="1600" dirty="0" err="1"/>
              <a:t>giới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, </a:t>
            </a:r>
            <a:r>
              <a:rPr lang="en-US" sz="1600" dirty="0" err="1"/>
              <a:t>ngành</a:t>
            </a:r>
            <a:r>
              <a:rPr lang="en-US" sz="1600" dirty="0"/>
              <a:t> </a:t>
            </a:r>
            <a:r>
              <a:rPr lang="en-US" sz="1600" dirty="0" err="1"/>
              <a:t>nghề</a:t>
            </a:r>
            <a:r>
              <a:rPr lang="en-US" sz="1600" dirty="0"/>
              <a:t>, </a:t>
            </a:r>
            <a:r>
              <a:rPr lang="en-US" sz="1600" dirty="0" err="1"/>
              <a:t>tôn</a:t>
            </a:r>
            <a:r>
              <a:rPr lang="en-US" sz="1600" dirty="0"/>
              <a:t> </a:t>
            </a:r>
            <a:r>
              <a:rPr lang="en-US" sz="1600" dirty="0" err="1"/>
              <a:t>giáo</a:t>
            </a:r>
            <a:r>
              <a:rPr lang="en-US" sz="1600" dirty="0"/>
              <a:t>, </a:t>
            </a:r>
            <a:r>
              <a:rPr lang="en-US" sz="1600" dirty="0" err="1"/>
              <a:t>phù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từng</a:t>
            </a:r>
            <a:r>
              <a:rPr lang="en-US" sz="1600" dirty="0"/>
              <a:t> </a:t>
            </a:r>
            <a:r>
              <a:rPr lang="en-US" sz="1600" dirty="0" err="1"/>
              <a:t>bước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triển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phong</a:t>
            </a:r>
            <a:r>
              <a:rPr lang="en-US" sz="1600" dirty="0"/>
              <a:t> </a:t>
            </a:r>
            <a:r>
              <a:rPr lang="en-US" sz="1600" dirty="0" err="1"/>
              <a:t>trào</a:t>
            </a:r>
            <a:r>
              <a:rPr lang="en-US" sz="1600" dirty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mạng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397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MẶT TRẬN DÂN TỘC THỐNG NHẤT</a:t>
            </a:r>
          </a:p>
        </p:txBody>
      </p:sp>
    </p:spTree>
    <p:extLst>
      <p:ext uri="{BB962C8B-B14F-4D97-AF65-F5344CB8AC3E}">
        <p14:creationId xmlns:p14="http://schemas.microsoft.com/office/powerpoint/2010/main" val="1785974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1930: </a:t>
            </a:r>
            <a:r>
              <a:rPr lang="en-US" sz="1600" dirty="0" err="1"/>
              <a:t>Hội</a:t>
            </a:r>
            <a:r>
              <a:rPr lang="en-US" sz="1600" dirty="0"/>
              <a:t> </a:t>
            </a:r>
            <a:r>
              <a:rPr lang="en-US" sz="1600" dirty="0" err="1"/>
              <a:t>phản</a:t>
            </a:r>
            <a:r>
              <a:rPr lang="en-US" sz="1600" dirty="0"/>
              <a:t> </a:t>
            </a:r>
            <a:r>
              <a:rPr lang="en-US" sz="1600" dirty="0" err="1"/>
              <a:t>đế</a:t>
            </a:r>
            <a:r>
              <a:rPr lang="en-US" sz="1600" dirty="0"/>
              <a:t> </a:t>
            </a:r>
            <a:r>
              <a:rPr lang="en-US" sz="1600" dirty="0" err="1"/>
              <a:t>đồng</a:t>
            </a:r>
            <a:r>
              <a:rPr lang="en-US" sz="1600" dirty="0"/>
              <a:t> minh.</a:t>
            </a:r>
          </a:p>
          <a:p>
            <a:pPr marL="1397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1936: </a:t>
            </a:r>
            <a:r>
              <a:rPr lang="en-US" sz="1600" dirty="0" err="1"/>
              <a:t>Mặt</a:t>
            </a:r>
            <a:r>
              <a:rPr lang="en-US" sz="1600" dirty="0"/>
              <a:t> </a:t>
            </a:r>
            <a:r>
              <a:rPr lang="en-US" sz="1600" dirty="0" err="1"/>
              <a:t>trận</a:t>
            </a:r>
            <a:r>
              <a:rPr lang="en-US" sz="1600" dirty="0"/>
              <a:t> </a:t>
            </a:r>
            <a:r>
              <a:rPr lang="en-US" sz="1600" dirty="0" err="1"/>
              <a:t>dân</a:t>
            </a:r>
            <a:r>
              <a:rPr lang="en-US" sz="1600" dirty="0"/>
              <a:t> </a:t>
            </a:r>
            <a:r>
              <a:rPr lang="en-US" sz="1600" dirty="0" err="1"/>
              <a:t>chủ</a:t>
            </a:r>
            <a:r>
              <a:rPr lang="en-US" sz="1600" dirty="0"/>
              <a:t>.</a:t>
            </a:r>
          </a:p>
          <a:p>
            <a:pPr marL="1397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1939: </a:t>
            </a:r>
            <a:r>
              <a:rPr lang="en-US" sz="1600" dirty="0" err="1"/>
              <a:t>Mặt</a:t>
            </a:r>
            <a:r>
              <a:rPr lang="en-US" sz="1600" dirty="0"/>
              <a:t> </a:t>
            </a:r>
            <a:r>
              <a:rPr lang="en-US" sz="1600" dirty="0" err="1"/>
              <a:t>trận</a:t>
            </a:r>
            <a:r>
              <a:rPr lang="en-US" sz="1600" dirty="0"/>
              <a:t> </a:t>
            </a:r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dân</a:t>
            </a:r>
            <a:r>
              <a:rPr lang="en-US" sz="1600" dirty="0"/>
              <a:t> </a:t>
            </a:r>
            <a:r>
              <a:rPr lang="en-US" sz="1600" dirty="0" err="1"/>
              <a:t>phản</a:t>
            </a:r>
            <a:r>
              <a:rPr lang="en-US" sz="1600" dirty="0"/>
              <a:t> </a:t>
            </a:r>
            <a:r>
              <a:rPr lang="en-US" sz="1600" dirty="0" err="1"/>
              <a:t>đế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1941: </a:t>
            </a:r>
            <a:r>
              <a:rPr lang="en-US" sz="1600" dirty="0" err="1"/>
              <a:t>Mặt</a:t>
            </a:r>
            <a:r>
              <a:rPr lang="en-US" sz="1600" dirty="0"/>
              <a:t> </a:t>
            </a:r>
            <a:r>
              <a:rPr lang="en-US" sz="1600" dirty="0" err="1"/>
              <a:t>trận</a:t>
            </a:r>
            <a:r>
              <a:rPr lang="en-US" sz="1600" dirty="0"/>
              <a:t> </a:t>
            </a:r>
            <a:r>
              <a:rPr lang="en-US" sz="1600" dirty="0" err="1"/>
              <a:t>Việt</a:t>
            </a:r>
            <a:r>
              <a:rPr lang="en-US" sz="1600" dirty="0"/>
              <a:t> Minh.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1951: </a:t>
            </a:r>
            <a:r>
              <a:rPr lang="en-US" sz="1600" dirty="0" err="1"/>
              <a:t>Mặt</a:t>
            </a:r>
            <a:r>
              <a:rPr lang="en-US" sz="1600" dirty="0"/>
              <a:t> </a:t>
            </a:r>
            <a:r>
              <a:rPr lang="en-US" sz="1600" dirty="0" err="1"/>
              <a:t>trận</a:t>
            </a:r>
            <a:r>
              <a:rPr lang="en-US" sz="1600" dirty="0"/>
              <a:t> </a:t>
            </a:r>
            <a:r>
              <a:rPr lang="en-US" sz="1600" dirty="0" err="1"/>
              <a:t>Liên</a:t>
            </a:r>
            <a:r>
              <a:rPr lang="en-US" sz="1600" dirty="0"/>
              <a:t> </a:t>
            </a:r>
            <a:r>
              <a:rPr lang="en-US" sz="1600" dirty="0" err="1"/>
              <a:t>Việt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1955: </a:t>
            </a:r>
            <a:r>
              <a:rPr lang="en-US" sz="1600" dirty="0" err="1"/>
              <a:t>Mặt</a:t>
            </a:r>
            <a:r>
              <a:rPr lang="en-US" sz="1600" dirty="0"/>
              <a:t> </a:t>
            </a:r>
            <a:r>
              <a:rPr lang="en-US" sz="1600" dirty="0" err="1"/>
              <a:t>trận</a:t>
            </a:r>
            <a:r>
              <a:rPr lang="en-US" sz="1600" dirty="0"/>
              <a:t> </a:t>
            </a:r>
            <a:r>
              <a:rPr lang="en-US" sz="1600" dirty="0" err="1"/>
              <a:t>tổ</a:t>
            </a:r>
            <a:r>
              <a:rPr lang="en-US" sz="1600" dirty="0"/>
              <a:t> </a:t>
            </a:r>
            <a:r>
              <a:rPr lang="en-US" sz="1600" dirty="0" err="1"/>
              <a:t>quốc</a:t>
            </a:r>
            <a:r>
              <a:rPr lang="en-US" sz="1600" dirty="0"/>
              <a:t> </a:t>
            </a:r>
            <a:r>
              <a:rPr lang="en-US" sz="1600" dirty="0" err="1"/>
              <a:t>Việt</a:t>
            </a:r>
            <a:r>
              <a:rPr lang="en-US" sz="1600" dirty="0"/>
              <a:t> Nam.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1960: </a:t>
            </a:r>
            <a:r>
              <a:rPr lang="en-US" sz="1600" dirty="0" err="1"/>
              <a:t>Mặt</a:t>
            </a:r>
            <a:r>
              <a:rPr lang="en-US" sz="1600" dirty="0"/>
              <a:t> </a:t>
            </a:r>
            <a:r>
              <a:rPr lang="en-US" sz="1600" dirty="0" err="1"/>
              <a:t>trận</a:t>
            </a:r>
            <a:r>
              <a:rPr lang="en-US" sz="1600" dirty="0"/>
              <a:t> GPMNVM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B.HÌNH THỨC TỔ CHỨC</a:t>
            </a:r>
          </a:p>
        </p:txBody>
      </p:sp>
    </p:spTree>
    <p:extLst>
      <p:ext uri="{BB962C8B-B14F-4D97-AF65-F5344CB8AC3E}">
        <p14:creationId xmlns:p14="http://schemas.microsoft.com/office/powerpoint/2010/main" val="3466140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58BC40-761C-C948-8A77-070BFEBD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27" y="108857"/>
            <a:ext cx="3527880" cy="22297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C40EF3-01D5-454D-BF36-0E2F0FC288F3}"/>
              </a:ext>
            </a:extLst>
          </p:cNvPr>
          <p:cNvSpPr txBox="1"/>
          <p:nvPr/>
        </p:nvSpPr>
        <p:spPr>
          <a:xfrm>
            <a:off x="677636" y="2408464"/>
            <a:ext cx="354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latin typeface="Courier" pitchFamily="2" charset="0"/>
              </a:rPr>
              <a:t>Mặt trận Việt Minh 1941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8F7DE-1736-F04C-8433-015E07944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264" y="108858"/>
            <a:ext cx="3632200" cy="2229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1A234D-FA07-164A-8544-C6ACEF919722}"/>
              </a:ext>
            </a:extLst>
          </p:cNvPr>
          <p:cNvSpPr txBox="1"/>
          <p:nvPr/>
        </p:nvSpPr>
        <p:spPr>
          <a:xfrm>
            <a:off x="4491264" y="2338644"/>
            <a:ext cx="363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latin typeface="Courier" pitchFamily="2" charset="0"/>
              </a:rPr>
              <a:t>Mặt trận Liên Việt 1951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3DD39D-B98D-2246-AB25-14965F7A4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27" y="2754596"/>
            <a:ext cx="3527880" cy="19243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FE8EB5-5C14-7947-AD53-B9AAB63ABE92}"/>
              </a:ext>
            </a:extLst>
          </p:cNvPr>
          <p:cNvSpPr txBox="1"/>
          <p:nvPr/>
        </p:nvSpPr>
        <p:spPr>
          <a:xfrm>
            <a:off x="677636" y="4757057"/>
            <a:ext cx="354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latin typeface="Courier" pitchFamily="2" charset="0"/>
              </a:rPr>
              <a:t>Mặt trận tổ quốc Việt Nam 1955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999E90-53CE-F146-B1A2-33EFF04C2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263" y="2754596"/>
            <a:ext cx="3632200" cy="192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337B02-C34B-804A-AF67-AF3DE44D167D}"/>
              </a:ext>
            </a:extLst>
          </p:cNvPr>
          <p:cNvSpPr txBox="1"/>
          <p:nvPr/>
        </p:nvSpPr>
        <p:spPr>
          <a:xfrm>
            <a:off x="4397827" y="4678896"/>
            <a:ext cx="4174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latin typeface="Courier" pitchFamily="2" charset="0"/>
              </a:rPr>
              <a:t>Mặt trận giải phóng miền nam Việt Nam 1960</a:t>
            </a:r>
          </a:p>
        </p:txBody>
      </p:sp>
    </p:spTree>
    <p:extLst>
      <p:ext uri="{BB962C8B-B14F-4D97-AF65-F5344CB8AC3E}">
        <p14:creationId xmlns:p14="http://schemas.microsoft.com/office/powerpoint/2010/main" val="1556281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xây</a:t>
            </a:r>
            <a:r>
              <a:rPr lang="en-US" sz="1600" dirty="0"/>
              <a:t> </a:t>
            </a:r>
            <a:r>
              <a:rPr lang="en-US" sz="1600" dirty="0" err="1"/>
              <a:t>dựng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dirty="0" err="1"/>
              <a:t>khối</a:t>
            </a:r>
            <a:r>
              <a:rPr lang="en-US" sz="1600" dirty="0"/>
              <a:t> </a:t>
            </a:r>
            <a:r>
              <a:rPr lang="en-US" sz="1600" dirty="0" err="1"/>
              <a:t>liên</a:t>
            </a:r>
            <a:r>
              <a:rPr lang="en-US" sz="1600" dirty="0"/>
              <a:t> minh </a:t>
            </a:r>
            <a:r>
              <a:rPr lang="en-US" sz="1600" dirty="0" err="1"/>
              <a:t>công</a:t>
            </a:r>
            <a:r>
              <a:rPr lang="en-US" sz="1600" dirty="0"/>
              <a:t>-</a:t>
            </a:r>
            <a:r>
              <a:rPr lang="en-US" sz="1600" dirty="0" err="1"/>
              <a:t>nông</a:t>
            </a:r>
            <a:r>
              <a:rPr lang="en-US" sz="1600" dirty="0"/>
              <a:t>-tri </a:t>
            </a:r>
            <a:r>
              <a:rPr lang="en-US" sz="1600" dirty="0" err="1"/>
              <a:t>thức</a:t>
            </a:r>
            <a:r>
              <a:rPr lang="en-US" sz="1600" dirty="0"/>
              <a:t>, </a:t>
            </a:r>
            <a:r>
              <a:rPr lang="en-US" sz="1600" dirty="0" err="1"/>
              <a:t>đặt</a:t>
            </a:r>
            <a:r>
              <a:rPr lang="en-US" sz="1600" dirty="0"/>
              <a:t> </a:t>
            </a:r>
            <a:r>
              <a:rPr lang="en-US" sz="1600" dirty="0" err="1"/>
              <a:t>dưới</a:t>
            </a:r>
            <a:r>
              <a:rPr lang="en-US" sz="1600" dirty="0"/>
              <a:t> </a:t>
            </a:r>
            <a:r>
              <a:rPr lang="en-US" sz="1600" dirty="0" err="1"/>
              <a:t>sự</a:t>
            </a:r>
            <a:r>
              <a:rPr lang="en-US" sz="1600" dirty="0"/>
              <a:t> </a:t>
            </a:r>
            <a:r>
              <a:rPr lang="en-US" sz="1600" dirty="0" err="1"/>
              <a:t>lãnh</a:t>
            </a:r>
            <a:r>
              <a:rPr lang="en-US" sz="1600" dirty="0"/>
              <a:t> </a:t>
            </a:r>
            <a:r>
              <a:rPr lang="en-US" sz="1600" dirty="0" err="1"/>
              <a:t>đạo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Đảng</a:t>
            </a:r>
            <a:r>
              <a:rPr lang="en-US" sz="1600" dirty="0"/>
              <a:t>.</a:t>
            </a:r>
          </a:p>
          <a:p>
            <a:pPr marL="1397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Hoạt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dirty="0" err="1"/>
              <a:t>cơ</a:t>
            </a:r>
            <a:r>
              <a:rPr lang="en-US" sz="1600" dirty="0"/>
              <a:t> </a:t>
            </a:r>
            <a:r>
              <a:rPr lang="en-US" sz="1600" dirty="0" err="1"/>
              <a:t>sở</a:t>
            </a:r>
            <a:r>
              <a:rPr lang="en-US" sz="1600" dirty="0"/>
              <a:t> </a:t>
            </a:r>
            <a:r>
              <a:rPr lang="en-US" sz="1600" dirty="0" err="1"/>
              <a:t>bảo</a:t>
            </a:r>
            <a:r>
              <a:rPr lang="en-US" sz="1600" dirty="0"/>
              <a:t> </a:t>
            </a:r>
            <a:r>
              <a:rPr lang="en-US" sz="1600" dirty="0" err="1"/>
              <a:t>đảm</a:t>
            </a:r>
            <a:r>
              <a:rPr lang="en-US" sz="1600" dirty="0"/>
              <a:t> </a:t>
            </a:r>
            <a:r>
              <a:rPr lang="en-US" sz="1600" dirty="0" err="1"/>
              <a:t>lợi</a:t>
            </a:r>
            <a:r>
              <a:rPr lang="en-US" sz="1600" dirty="0"/>
              <a:t> </a:t>
            </a:r>
            <a:r>
              <a:rPr lang="en-US" sz="1600" dirty="0" err="1"/>
              <a:t>ích</a:t>
            </a:r>
            <a:r>
              <a:rPr lang="en-US" sz="1600" dirty="0"/>
              <a:t> </a:t>
            </a:r>
            <a:r>
              <a:rPr lang="en-US" sz="1600" dirty="0" err="1"/>
              <a:t>tối</a:t>
            </a:r>
            <a:r>
              <a:rPr lang="en-US" sz="1600" dirty="0"/>
              <a:t> </a:t>
            </a:r>
            <a:r>
              <a:rPr lang="en-US" sz="1600" dirty="0" err="1"/>
              <a:t>cao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dân</a:t>
            </a:r>
            <a:r>
              <a:rPr lang="en-US" sz="1600" dirty="0"/>
              <a:t> </a:t>
            </a:r>
            <a:r>
              <a:rPr lang="en-US" sz="1600" dirty="0" err="1"/>
              <a:t>tộc</a:t>
            </a:r>
            <a:r>
              <a:rPr lang="en-US" sz="1600" dirty="0"/>
              <a:t>, </a:t>
            </a:r>
            <a:r>
              <a:rPr lang="en-US" sz="1600" dirty="0" err="1"/>
              <a:t>quyền</a:t>
            </a:r>
            <a:r>
              <a:rPr lang="en-US" sz="1600" dirty="0"/>
              <a:t> </a:t>
            </a:r>
            <a:r>
              <a:rPr lang="en-US" sz="1600" dirty="0" err="1"/>
              <a:t>lợi</a:t>
            </a:r>
            <a:r>
              <a:rPr lang="en-US" sz="1600" dirty="0"/>
              <a:t> </a:t>
            </a:r>
            <a:r>
              <a:rPr lang="en-US" sz="1600" dirty="0" err="1"/>
              <a:t>cơ</a:t>
            </a:r>
            <a:r>
              <a:rPr lang="en-US" sz="1600" dirty="0"/>
              <a:t> </a:t>
            </a:r>
            <a:r>
              <a:rPr lang="en-US" sz="1600" dirty="0" err="1"/>
              <a:t>bản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tầng</a:t>
            </a:r>
            <a:r>
              <a:rPr lang="en-US" sz="1600" dirty="0"/>
              <a:t> </a:t>
            </a:r>
            <a:r>
              <a:rPr lang="en-US" sz="1600" dirty="0" err="1"/>
              <a:t>lớp</a:t>
            </a:r>
            <a:r>
              <a:rPr lang="en-US" sz="1600" dirty="0"/>
              <a:t> </a:t>
            </a:r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dân</a:t>
            </a:r>
            <a:r>
              <a:rPr lang="en-US" sz="1600" dirty="0"/>
              <a:t>.</a:t>
            </a:r>
          </a:p>
          <a:p>
            <a:pPr marL="1397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Hoạt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nguyên</a:t>
            </a:r>
            <a:r>
              <a:rPr lang="en-US" sz="1600" dirty="0"/>
              <a:t> </a:t>
            </a:r>
            <a:r>
              <a:rPr lang="en-US" sz="1600" dirty="0" err="1"/>
              <a:t>tắc</a:t>
            </a:r>
            <a:r>
              <a:rPr lang="en-US" sz="1600" dirty="0"/>
              <a:t> </a:t>
            </a:r>
            <a:r>
              <a:rPr lang="en-US" sz="1600" dirty="0" err="1"/>
              <a:t>hiệp</a:t>
            </a:r>
            <a:r>
              <a:rPr lang="en-US" sz="1600" dirty="0"/>
              <a:t> </a:t>
            </a:r>
            <a:r>
              <a:rPr lang="en-US" sz="1600" dirty="0" err="1"/>
              <a:t>thương</a:t>
            </a:r>
            <a:r>
              <a:rPr lang="en-US" sz="1600" dirty="0"/>
              <a:t> </a:t>
            </a:r>
            <a:r>
              <a:rPr lang="en-US" sz="1600" dirty="0" err="1"/>
              <a:t>dân</a:t>
            </a:r>
            <a:r>
              <a:rPr lang="en-US" sz="1600" dirty="0"/>
              <a:t> </a:t>
            </a:r>
            <a:r>
              <a:rPr lang="en-US" sz="1600" dirty="0" err="1"/>
              <a:t>chủ</a:t>
            </a:r>
            <a:r>
              <a:rPr lang="en-US" sz="1600" dirty="0"/>
              <a:t>, </a:t>
            </a:r>
            <a:r>
              <a:rPr lang="en-US" sz="1600" dirty="0" err="1"/>
              <a:t>bảo</a:t>
            </a:r>
            <a:r>
              <a:rPr lang="en-US" sz="1600" dirty="0"/>
              <a:t> </a:t>
            </a:r>
            <a:r>
              <a:rPr lang="en-US" sz="1600" dirty="0" err="1"/>
              <a:t>đảm</a:t>
            </a:r>
            <a:r>
              <a:rPr lang="en-US" sz="1600" dirty="0"/>
              <a:t> </a:t>
            </a:r>
            <a:r>
              <a:rPr lang="en-US" sz="1600" dirty="0" err="1"/>
              <a:t>đoàn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rộng</a:t>
            </a:r>
            <a:r>
              <a:rPr lang="en-US" sz="1600" dirty="0"/>
              <a:t> </a:t>
            </a:r>
            <a:r>
              <a:rPr lang="en-US" sz="1600" dirty="0" err="1"/>
              <a:t>rãi</a:t>
            </a:r>
            <a:r>
              <a:rPr lang="en-US" sz="1600" dirty="0"/>
              <a:t>, </a:t>
            </a:r>
            <a:r>
              <a:rPr lang="en-US" sz="1600" dirty="0" err="1"/>
              <a:t>bền</a:t>
            </a:r>
            <a:r>
              <a:rPr lang="en-US" sz="1600" dirty="0"/>
              <a:t> </a:t>
            </a:r>
            <a:r>
              <a:rPr lang="en-US" sz="1600" dirty="0" err="1"/>
              <a:t>vững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khối</a:t>
            </a:r>
            <a:r>
              <a:rPr lang="en-US" sz="1600" dirty="0"/>
              <a:t> </a:t>
            </a:r>
            <a:r>
              <a:rPr lang="en-US" sz="1600" dirty="0" err="1"/>
              <a:t>đoàn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chặt</a:t>
            </a:r>
            <a:r>
              <a:rPr lang="en-US" sz="1600" dirty="0"/>
              <a:t> </a:t>
            </a:r>
            <a:r>
              <a:rPr lang="en-US" sz="1600" dirty="0" err="1"/>
              <a:t>chẽ</a:t>
            </a:r>
            <a:r>
              <a:rPr lang="en-US" sz="1600" dirty="0"/>
              <a:t>, </a:t>
            </a:r>
            <a:r>
              <a:rPr lang="en-US" sz="1600" dirty="0" err="1"/>
              <a:t>lâu</a:t>
            </a:r>
            <a:r>
              <a:rPr lang="en-US" sz="1600" dirty="0"/>
              <a:t> </a:t>
            </a:r>
            <a:r>
              <a:rPr lang="en-US" sz="1600" dirty="0" err="1"/>
              <a:t>dài</a:t>
            </a:r>
            <a:r>
              <a:rPr lang="en-US" sz="1600" dirty="0"/>
              <a:t>, </a:t>
            </a:r>
            <a:r>
              <a:rPr lang="en-US" sz="1600" dirty="0" err="1"/>
              <a:t>đoàn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thật</a:t>
            </a:r>
            <a:r>
              <a:rPr lang="en-US" sz="1600" dirty="0"/>
              <a:t> </a:t>
            </a:r>
            <a:r>
              <a:rPr lang="en-US" sz="1600" dirty="0" err="1"/>
              <a:t>sự</a:t>
            </a:r>
            <a:r>
              <a:rPr lang="en-US" sz="1600" dirty="0"/>
              <a:t>, </a:t>
            </a:r>
            <a:r>
              <a:rPr lang="en-US" sz="1600" dirty="0" err="1"/>
              <a:t>chân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, </a:t>
            </a:r>
            <a:r>
              <a:rPr lang="en-US" sz="1600" dirty="0" err="1"/>
              <a:t>thân</a:t>
            </a:r>
            <a:r>
              <a:rPr lang="en-US" sz="1600" dirty="0"/>
              <a:t> </a:t>
            </a:r>
            <a:r>
              <a:rPr lang="en-US" sz="1600" dirty="0" err="1"/>
              <a:t>ái</a:t>
            </a:r>
            <a:r>
              <a:rPr lang="en-US" sz="1600" dirty="0"/>
              <a:t>, </a:t>
            </a:r>
            <a:r>
              <a:rPr lang="en-US" sz="1600" dirty="0" err="1"/>
              <a:t>giúp</a:t>
            </a:r>
            <a:r>
              <a:rPr lang="en-US" sz="1600" dirty="0"/>
              <a:t> </a:t>
            </a:r>
            <a:r>
              <a:rPr lang="en-US" sz="1600" dirty="0" err="1"/>
              <a:t>đỡ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r>
              <a:rPr lang="en-US" sz="1600" dirty="0"/>
              <a:t> </a:t>
            </a:r>
            <a:r>
              <a:rPr lang="en-US" sz="1600" dirty="0" err="1"/>
              <a:t>cùng</a:t>
            </a:r>
            <a:r>
              <a:rPr lang="en-US" sz="1600" dirty="0"/>
              <a:t> </a:t>
            </a:r>
            <a:r>
              <a:rPr lang="en-US" sz="1600" dirty="0" err="1"/>
              <a:t>tiến</a:t>
            </a:r>
            <a:r>
              <a:rPr lang="en-US" sz="1600" dirty="0"/>
              <a:t> </a:t>
            </a:r>
            <a:r>
              <a:rPr lang="en-US" sz="1600" dirty="0" err="1"/>
              <a:t>bộ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C.NGUYÊN TẮC HOẠT ĐỘNG</a:t>
            </a:r>
          </a:p>
        </p:txBody>
      </p:sp>
    </p:spTree>
    <p:extLst>
      <p:ext uri="{BB962C8B-B14F-4D97-AF65-F5344CB8AC3E}">
        <p14:creationId xmlns:p14="http://schemas.microsoft.com/office/powerpoint/2010/main" val="1907790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2"/>
          <p:cNvSpPr/>
          <p:nvPr/>
        </p:nvSpPr>
        <p:spPr>
          <a:xfrm rot="-5400000">
            <a:off x="3517061" y="-431489"/>
            <a:ext cx="1868113" cy="6484864"/>
          </a:xfrm>
          <a:custGeom>
            <a:avLst/>
            <a:gdLst/>
            <a:ahLst/>
            <a:cxnLst/>
            <a:rect l="l" t="t" r="r" b="b"/>
            <a:pathLst>
              <a:path w="47124" h="62431" extrusionOk="0">
                <a:moveTo>
                  <a:pt x="2142" y="0"/>
                </a:moveTo>
                <a:cubicBezTo>
                  <a:pt x="2073" y="0"/>
                  <a:pt x="2015" y="13"/>
                  <a:pt x="1974" y="43"/>
                </a:cubicBezTo>
                <a:cubicBezTo>
                  <a:pt x="1759" y="205"/>
                  <a:pt x="1" y="1062"/>
                  <a:pt x="1" y="1062"/>
                </a:cubicBezTo>
                <a:lnTo>
                  <a:pt x="5" y="1730"/>
                </a:lnTo>
                <a:lnTo>
                  <a:pt x="12" y="53535"/>
                </a:lnTo>
                <a:lnTo>
                  <a:pt x="12" y="54327"/>
                </a:lnTo>
                <a:cubicBezTo>
                  <a:pt x="12" y="54327"/>
                  <a:pt x="2548" y="54873"/>
                  <a:pt x="2977" y="55043"/>
                </a:cubicBezTo>
                <a:cubicBezTo>
                  <a:pt x="3100" y="55090"/>
                  <a:pt x="3250" y="55106"/>
                  <a:pt x="3406" y="55106"/>
                </a:cubicBezTo>
                <a:cubicBezTo>
                  <a:pt x="3570" y="55106"/>
                  <a:pt x="3740" y="55088"/>
                  <a:pt x="3890" y="55071"/>
                </a:cubicBezTo>
                <a:cubicBezTo>
                  <a:pt x="4036" y="55053"/>
                  <a:pt x="4164" y="55035"/>
                  <a:pt x="4248" y="55035"/>
                </a:cubicBezTo>
                <a:cubicBezTo>
                  <a:pt x="4278" y="55035"/>
                  <a:pt x="4302" y="55037"/>
                  <a:pt x="4319" y="55043"/>
                </a:cubicBezTo>
                <a:cubicBezTo>
                  <a:pt x="4481" y="55087"/>
                  <a:pt x="4719" y="55233"/>
                  <a:pt x="5015" y="55375"/>
                </a:cubicBezTo>
                <a:cubicBezTo>
                  <a:pt x="5314" y="55516"/>
                  <a:pt x="5904" y="55706"/>
                  <a:pt x="6304" y="55706"/>
                </a:cubicBezTo>
                <a:cubicBezTo>
                  <a:pt x="6708" y="55706"/>
                  <a:pt x="7299" y="55755"/>
                  <a:pt x="7538" y="55828"/>
                </a:cubicBezTo>
                <a:cubicBezTo>
                  <a:pt x="7780" y="55900"/>
                  <a:pt x="8908" y="56090"/>
                  <a:pt x="9231" y="56183"/>
                </a:cubicBezTo>
                <a:cubicBezTo>
                  <a:pt x="9551" y="56280"/>
                  <a:pt x="9822" y="56709"/>
                  <a:pt x="10007" y="56923"/>
                </a:cubicBezTo>
                <a:cubicBezTo>
                  <a:pt x="10197" y="57138"/>
                  <a:pt x="10517" y="57566"/>
                  <a:pt x="10893" y="57804"/>
                </a:cubicBezTo>
                <a:cubicBezTo>
                  <a:pt x="11269" y="58043"/>
                  <a:pt x="11483" y="58472"/>
                  <a:pt x="11754" y="58520"/>
                </a:cubicBezTo>
                <a:cubicBezTo>
                  <a:pt x="12021" y="58569"/>
                  <a:pt x="13444" y="58734"/>
                  <a:pt x="13525" y="58779"/>
                </a:cubicBezTo>
                <a:cubicBezTo>
                  <a:pt x="13531" y="58782"/>
                  <a:pt x="13543" y="58784"/>
                  <a:pt x="13560" y="58784"/>
                </a:cubicBezTo>
                <a:cubicBezTo>
                  <a:pt x="13759" y="58784"/>
                  <a:pt x="14625" y="58540"/>
                  <a:pt x="14625" y="58540"/>
                </a:cubicBezTo>
                <a:cubicBezTo>
                  <a:pt x="14625" y="58540"/>
                  <a:pt x="15672" y="57804"/>
                  <a:pt x="15805" y="57756"/>
                </a:cubicBezTo>
                <a:cubicBezTo>
                  <a:pt x="15925" y="57712"/>
                  <a:pt x="16414" y="57361"/>
                  <a:pt x="16726" y="57361"/>
                </a:cubicBezTo>
                <a:cubicBezTo>
                  <a:pt x="16761" y="57361"/>
                  <a:pt x="16794" y="57366"/>
                  <a:pt x="16824" y="57375"/>
                </a:cubicBezTo>
                <a:cubicBezTo>
                  <a:pt x="17120" y="57469"/>
                  <a:pt x="17953" y="57756"/>
                  <a:pt x="18085" y="57804"/>
                </a:cubicBezTo>
                <a:cubicBezTo>
                  <a:pt x="18091" y="57806"/>
                  <a:pt x="18097" y="57807"/>
                  <a:pt x="18104" y="57807"/>
                </a:cubicBezTo>
                <a:cubicBezTo>
                  <a:pt x="18256" y="57807"/>
                  <a:pt x="18658" y="57348"/>
                  <a:pt x="18867" y="57278"/>
                </a:cubicBezTo>
                <a:cubicBezTo>
                  <a:pt x="18886" y="57272"/>
                  <a:pt x="18918" y="57269"/>
                  <a:pt x="18960" y="57269"/>
                </a:cubicBezTo>
                <a:cubicBezTo>
                  <a:pt x="19383" y="57269"/>
                  <a:pt x="20835" y="57574"/>
                  <a:pt x="20957" y="57659"/>
                </a:cubicBezTo>
                <a:cubicBezTo>
                  <a:pt x="21094" y="57756"/>
                  <a:pt x="22461" y="58278"/>
                  <a:pt x="22784" y="58351"/>
                </a:cubicBezTo>
                <a:cubicBezTo>
                  <a:pt x="23103" y="58423"/>
                  <a:pt x="23722" y="58467"/>
                  <a:pt x="23908" y="58682"/>
                </a:cubicBezTo>
                <a:cubicBezTo>
                  <a:pt x="24098" y="58896"/>
                  <a:pt x="24393" y="59826"/>
                  <a:pt x="24660" y="60064"/>
                </a:cubicBezTo>
                <a:cubicBezTo>
                  <a:pt x="24931" y="60303"/>
                  <a:pt x="25602" y="61330"/>
                  <a:pt x="25950" y="61471"/>
                </a:cubicBezTo>
                <a:cubicBezTo>
                  <a:pt x="26298" y="61613"/>
                  <a:pt x="27212" y="61759"/>
                  <a:pt x="27425" y="61803"/>
                </a:cubicBezTo>
                <a:cubicBezTo>
                  <a:pt x="27440" y="61806"/>
                  <a:pt x="27456" y="61808"/>
                  <a:pt x="27474" y="61808"/>
                </a:cubicBezTo>
                <a:cubicBezTo>
                  <a:pt x="27596" y="61808"/>
                  <a:pt x="27791" y="61741"/>
                  <a:pt x="27996" y="61674"/>
                </a:cubicBezTo>
                <a:cubicBezTo>
                  <a:pt x="28203" y="61609"/>
                  <a:pt x="28414" y="61540"/>
                  <a:pt x="28560" y="61540"/>
                </a:cubicBezTo>
                <a:cubicBezTo>
                  <a:pt x="28567" y="61540"/>
                  <a:pt x="28575" y="61540"/>
                  <a:pt x="28582" y="61540"/>
                </a:cubicBezTo>
                <a:cubicBezTo>
                  <a:pt x="28877" y="61564"/>
                  <a:pt x="29091" y="61949"/>
                  <a:pt x="29278" y="61973"/>
                </a:cubicBezTo>
                <a:cubicBezTo>
                  <a:pt x="29468" y="61993"/>
                  <a:pt x="30110" y="62353"/>
                  <a:pt x="30296" y="62421"/>
                </a:cubicBezTo>
                <a:cubicBezTo>
                  <a:pt x="30313" y="62428"/>
                  <a:pt x="30341" y="62431"/>
                  <a:pt x="30377" y="62431"/>
                </a:cubicBezTo>
                <a:cubicBezTo>
                  <a:pt x="30765" y="62431"/>
                  <a:pt x="32179" y="62108"/>
                  <a:pt x="32500" y="62042"/>
                </a:cubicBezTo>
                <a:cubicBezTo>
                  <a:pt x="32848" y="61969"/>
                  <a:pt x="33600" y="61710"/>
                  <a:pt x="33866" y="61589"/>
                </a:cubicBezTo>
                <a:cubicBezTo>
                  <a:pt x="34137" y="61471"/>
                  <a:pt x="34404" y="61301"/>
                  <a:pt x="34566" y="61217"/>
                </a:cubicBezTo>
                <a:cubicBezTo>
                  <a:pt x="34727" y="61136"/>
                  <a:pt x="36042" y="60542"/>
                  <a:pt x="36227" y="60348"/>
                </a:cubicBezTo>
                <a:cubicBezTo>
                  <a:pt x="36406" y="60169"/>
                  <a:pt x="37477" y="59866"/>
                  <a:pt x="37676" y="59866"/>
                </a:cubicBezTo>
                <a:cubicBezTo>
                  <a:pt x="37689" y="59866"/>
                  <a:pt x="37698" y="59867"/>
                  <a:pt x="37703" y="59870"/>
                </a:cubicBezTo>
                <a:cubicBezTo>
                  <a:pt x="37784" y="59919"/>
                  <a:pt x="38188" y="60206"/>
                  <a:pt x="38375" y="60230"/>
                </a:cubicBezTo>
                <a:cubicBezTo>
                  <a:pt x="38557" y="60253"/>
                  <a:pt x="39373" y="60495"/>
                  <a:pt x="39562" y="60495"/>
                </a:cubicBezTo>
                <a:cubicBezTo>
                  <a:pt x="39571" y="60495"/>
                  <a:pt x="39578" y="60494"/>
                  <a:pt x="39584" y="60493"/>
                </a:cubicBezTo>
                <a:cubicBezTo>
                  <a:pt x="39717" y="60469"/>
                  <a:pt x="40497" y="59729"/>
                  <a:pt x="40497" y="59729"/>
                </a:cubicBezTo>
                <a:cubicBezTo>
                  <a:pt x="40497" y="59729"/>
                  <a:pt x="41463" y="60299"/>
                  <a:pt x="41678" y="60299"/>
                </a:cubicBezTo>
                <a:cubicBezTo>
                  <a:pt x="41775" y="60299"/>
                  <a:pt x="41952" y="60388"/>
                  <a:pt x="42147" y="60473"/>
                </a:cubicBezTo>
                <a:cubicBezTo>
                  <a:pt x="42341" y="60559"/>
                  <a:pt x="42546" y="60642"/>
                  <a:pt x="42702" y="60642"/>
                </a:cubicBezTo>
                <a:cubicBezTo>
                  <a:pt x="42729" y="60642"/>
                  <a:pt x="42754" y="60640"/>
                  <a:pt x="42777" y="60635"/>
                </a:cubicBezTo>
                <a:cubicBezTo>
                  <a:pt x="43072" y="60562"/>
                  <a:pt x="43796" y="60251"/>
                  <a:pt x="44011" y="60251"/>
                </a:cubicBezTo>
                <a:cubicBezTo>
                  <a:pt x="44225" y="60251"/>
                  <a:pt x="44601" y="60348"/>
                  <a:pt x="44843" y="60514"/>
                </a:cubicBezTo>
                <a:cubicBezTo>
                  <a:pt x="45086" y="60683"/>
                  <a:pt x="46667" y="61014"/>
                  <a:pt x="46667" y="61014"/>
                </a:cubicBezTo>
                <a:lnTo>
                  <a:pt x="47124" y="60489"/>
                </a:lnTo>
                <a:lnTo>
                  <a:pt x="47124" y="59733"/>
                </a:lnTo>
                <a:lnTo>
                  <a:pt x="47116" y="9076"/>
                </a:lnTo>
                <a:lnTo>
                  <a:pt x="47116" y="8110"/>
                </a:lnTo>
                <a:cubicBezTo>
                  <a:pt x="47116" y="8110"/>
                  <a:pt x="45769" y="8301"/>
                  <a:pt x="45419" y="8301"/>
                </a:cubicBezTo>
                <a:cubicBezTo>
                  <a:pt x="45399" y="8301"/>
                  <a:pt x="45382" y="8301"/>
                  <a:pt x="45369" y="8299"/>
                </a:cubicBezTo>
                <a:cubicBezTo>
                  <a:pt x="45363" y="8299"/>
                  <a:pt x="45356" y="8298"/>
                  <a:pt x="45349" y="8298"/>
                </a:cubicBezTo>
                <a:cubicBezTo>
                  <a:pt x="45095" y="8298"/>
                  <a:pt x="44509" y="8729"/>
                  <a:pt x="44378" y="8777"/>
                </a:cubicBezTo>
                <a:cubicBezTo>
                  <a:pt x="44247" y="8823"/>
                  <a:pt x="43674" y="9329"/>
                  <a:pt x="43486" y="9329"/>
                </a:cubicBezTo>
                <a:cubicBezTo>
                  <a:pt x="43479" y="9329"/>
                  <a:pt x="43472" y="9329"/>
                  <a:pt x="43465" y="9327"/>
                </a:cubicBezTo>
                <a:cubicBezTo>
                  <a:pt x="43321" y="9284"/>
                  <a:pt x="42797" y="9052"/>
                  <a:pt x="42456" y="9052"/>
                </a:cubicBezTo>
                <a:cubicBezTo>
                  <a:pt x="42413" y="9052"/>
                  <a:pt x="42373" y="9056"/>
                  <a:pt x="42337" y="9064"/>
                </a:cubicBezTo>
                <a:cubicBezTo>
                  <a:pt x="42014" y="9137"/>
                  <a:pt x="41480" y="9779"/>
                  <a:pt x="41318" y="9779"/>
                </a:cubicBezTo>
                <a:cubicBezTo>
                  <a:pt x="41156" y="9779"/>
                  <a:pt x="39976" y="10803"/>
                  <a:pt x="39842" y="10876"/>
                </a:cubicBezTo>
                <a:cubicBezTo>
                  <a:pt x="39713" y="10946"/>
                  <a:pt x="39177" y="11305"/>
                  <a:pt x="39049" y="11305"/>
                </a:cubicBezTo>
                <a:cubicBezTo>
                  <a:pt x="39044" y="11305"/>
                  <a:pt x="39041" y="11304"/>
                  <a:pt x="39038" y="11304"/>
                </a:cubicBezTo>
                <a:cubicBezTo>
                  <a:pt x="38929" y="11279"/>
                  <a:pt x="38153" y="10734"/>
                  <a:pt x="38019" y="10685"/>
                </a:cubicBezTo>
                <a:cubicBezTo>
                  <a:pt x="37881" y="10637"/>
                  <a:pt x="37481" y="10208"/>
                  <a:pt x="37210" y="10208"/>
                </a:cubicBezTo>
                <a:cubicBezTo>
                  <a:pt x="37010" y="10208"/>
                  <a:pt x="36491" y="10249"/>
                  <a:pt x="36154" y="10249"/>
                </a:cubicBezTo>
                <a:cubicBezTo>
                  <a:pt x="36042" y="10249"/>
                  <a:pt x="35950" y="10244"/>
                  <a:pt x="35896" y="10232"/>
                </a:cubicBezTo>
                <a:cubicBezTo>
                  <a:pt x="35682" y="10184"/>
                  <a:pt x="35039" y="9566"/>
                  <a:pt x="34878" y="9469"/>
                </a:cubicBezTo>
                <a:cubicBezTo>
                  <a:pt x="34716" y="9375"/>
                  <a:pt x="34206" y="8708"/>
                  <a:pt x="33963" y="8611"/>
                </a:cubicBezTo>
                <a:cubicBezTo>
                  <a:pt x="33740" y="8525"/>
                  <a:pt x="33471" y="8274"/>
                  <a:pt x="33262" y="8274"/>
                </a:cubicBezTo>
                <a:cubicBezTo>
                  <a:pt x="33245" y="8274"/>
                  <a:pt x="33228" y="8276"/>
                  <a:pt x="33211" y="8280"/>
                </a:cubicBezTo>
                <a:cubicBezTo>
                  <a:pt x="32997" y="8328"/>
                  <a:pt x="31869" y="8493"/>
                  <a:pt x="31683" y="8493"/>
                </a:cubicBezTo>
                <a:cubicBezTo>
                  <a:pt x="31507" y="8493"/>
                  <a:pt x="30682" y="9025"/>
                  <a:pt x="30411" y="9025"/>
                </a:cubicBezTo>
                <a:cubicBezTo>
                  <a:pt x="30395" y="9025"/>
                  <a:pt x="30381" y="9023"/>
                  <a:pt x="30369" y="9019"/>
                </a:cubicBezTo>
                <a:cubicBezTo>
                  <a:pt x="30332" y="9006"/>
                  <a:pt x="30283" y="9001"/>
                  <a:pt x="30224" y="9001"/>
                </a:cubicBezTo>
                <a:cubicBezTo>
                  <a:pt x="30121" y="9001"/>
                  <a:pt x="29992" y="9016"/>
                  <a:pt x="29856" y="9032"/>
                </a:cubicBezTo>
                <a:cubicBezTo>
                  <a:pt x="29716" y="9045"/>
                  <a:pt x="29571" y="9059"/>
                  <a:pt x="29442" y="9059"/>
                </a:cubicBezTo>
                <a:cubicBezTo>
                  <a:pt x="29332" y="9059"/>
                  <a:pt x="29234" y="9049"/>
                  <a:pt x="29160" y="9019"/>
                </a:cubicBezTo>
                <a:cubicBezTo>
                  <a:pt x="28865" y="8898"/>
                  <a:pt x="28246" y="8469"/>
                  <a:pt x="27927" y="8328"/>
                </a:cubicBezTo>
                <a:cubicBezTo>
                  <a:pt x="27604" y="8183"/>
                  <a:pt x="27013" y="8065"/>
                  <a:pt x="26904" y="7899"/>
                </a:cubicBezTo>
                <a:cubicBezTo>
                  <a:pt x="26799" y="7730"/>
                  <a:pt x="26314" y="7398"/>
                  <a:pt x="26314" y="7135"/>
                </a:cubicBezTo>
                <a:cubicBezTo>
                  <a:pt x="26314" y="6873"/>
                  <a:pt x="25376" y="6614"/>
                  <a:pt x="25242" y="6517"/>
                </a:cubicBezTo>
                <a:cubicBezTo>
                  <a:pt x="25109" y="6420"/>
                  <a:pt x="24543" y="6205"/>
                  <a:pt x="24437" y="6112"/>
                </a:cubicBezTo>
                <a:cubicBezTo>
                  <a:pt x="24329" y="6015"/>
                  <a:pt x="23495" y="5494"/>
                  <a:pt x="23338" y="5373"/>
                </a:cubicBezTo>
                <a:cubicBezTo>
                  <a:pt x="23204" y="5276"/>
                  <a:pt x="22123" y="5080"/>
                  <a:pt x="21612" y="5080"/>
                </a:cubicBezTo>
                <a:cubicBezTo>
                  <a:pt x="21503" y="5080"/>
                  <a:pt x="21420" y="5089"/>
                  <a:pt x="21377" y="5110"/>
                </a:cubicBezTo>
                <a:cubicBezTo>
                  <a:pt x="21134" y="5231"/>
                  <a:pt x="20358" y="5801"/>
                  <a:pt x="20249" y="5849"/>
                </a:cubicBezTo>
                <a:cubicBezTo>
                  <a:pt x="20246" y="5850"/>
                  <a:pt x="20243" y="5851"/>
                  <a:pt x="20240" y="5851"/>
                </a:cubicBezTo>
                <a:cubicBezTo>
                  <a:pt x="20142" y="5851"/>
                  <a:pt x="20115" y="5082"/>
                  <a:pt x="20115" y="5082"/>
                </a:cubicBezTo>
                <a:cubicBezTo>
                  <a:pt x="20115" y="5082"/>
                  <a:pt x="19044" y="4612"/>
                  <a:pt x="18773" y="4442"/>
                </a:cubicBezTo>
                <a:cubicBezTo>
                  <a:pt x="18507" y="4277"/>
                  <a:pt x="17512" y="4253"/>
                  <a:pt x="17245" y="4063"/>
                </a:cubicBezTo>
                <a:cubicBezTo>
                  <a:pt x="16974" y="3872"/>
                  <a:pt x="16598" y="3347"/>
                  <a:pt x="16383" y="3205"/>
                </a:cubicBezTo>
                <a:cubicBezTo>
                  <a:pt x="16169" y="3064"/>
                  <a:pt x="14746" y="2777"/>
                  <a:pt x="14560" y="2728"/>
                </a:cubicBezTo>
                <a:cubicBezTo>
                  <a:pt x="14370" y="2680"/>
                  <a:pt x="14185" y="2300"/>
                  <a:pt x="13942" y="2158"/>
                </a:cubicBezTo>
                <a:cubicBezTo>
                  <a:pt x="13703" y="2012"/>
                  <a:pt x="13166" y="1609"/>
                  <a:pt x="12976" y="1467"/>
                </a:cubicBezTo>
                <a:cubicBezTo>
                  <a:pt x="12819" y="1348"/>
                  <a:pt x="12183" y="1108"/>
                  <a:pt x="11778" y="1108"/>
                </a:cubicBezTo>
                <a:cubicBezTo>
                  <a:pt x="11702" y="1108"/>
                  <a:pt x="11635" y="1116"/>
                  <a:pt x="11580" y="1135"/>
                </a:cubicBezTo>
                <a:cubicBezTo>
                  <a:pt x="11527" y="1153"/>
                  <a:pt x="11462" y="1161"/>
                  <a:pt x="11391" y="1161"/>
                </a:cubicBezTo>
                <a:cubicBezTo>
                  <a:pt x="11000" y="1161"/>
                  <a:pt x="10403" y="923"/>
                  <a:pt x="10266" y="824"/>
                </a:cubicBezTo>
                <a:cubicBezTo>
                  <a:pt x="10104" y="702"/>
                  <a:pt x="9648" y="347"/>
                  <a:pt x="9406" y="254"/>
                </a:cubicBezTo>
                <a:cubicBezTo>
                  <a:pt x="9211" y="175"/>
                  <a:pt x="8979" y="66"/>
                  <a:pt x="8636" y="66"/>
                </a:cubicBezTo>
                <a:cubicBezTo>
                  <a:pt x="8559" y="66"/>
                  <a:pt x="8476" y="71"/>
                  <a:pt x="8387" y="84"/>
                </a:cubicBezTo>
                <a:cubicBezTo>
                  <a:pt x="8173" y="116"/>
                  <a:pt x="7816" y="131"/>
                  <a:pt x="7456" y="131"/>
                </a:cubicBezTo>
                <a:cubicBezTo>
                  <a:pt x="7006" y="131"/>
                  <a:pt x="6553" y="108"/>
                  <a:pt x="6373" y="68"/>
                </a:cubicBezTo>
                <a:cubicBezTo>
                  <a:pt x="6307" y="52"/>
                  <a:pt x="6220" y="45"/>
                  <a:pt x="6120" y="45"/>
                </a:cubicBezTo>
                <a:cubicBezTo>
                  <a:pt x="5735" y="45"/>
                  <a:pt x="5170" y="143"/>
                  <a:pt x="4978" y="181"/>
                </a:cubicBezTo>
                <a:cubicBezTo>
                  <a:pt x="4768" y="223"/>
                  <a:pt x="4378" y="463"/>
                  <a:pt x="4104" y="463"/>
                </a:cubicBezTo>
                <a:cubicBezTo>
                  <a:pt x="4062" y="463"/>
                  <a:pt x="4023" y="457"/>
                  <a:pt x="3987" y="444"/>
                </a:cubicBezTo>
                <a:cubicBezTo>
                  <a:pt x="3716" y="347"/>
                  <a:pt x="3369" y="302"/>
                  <a:pt x="3102" y="254"/>
                </a:cubicBezTo>
                <a:cubicBezTo>
                  <a:pt x="2884" y="215"/>
                  <a:pt x="2424" y="0"/>
                  <a:pt x="21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1438" dist="66675" dir="3480000" algn="bl" rotWithShape="0">
              <a:srgbClr val="747373">
                <a:alpha val="6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/>
          <p:cNvSpPr/>
          <p:nvPr/>
        </p:nvSpPr>
        <p:spPr>
          <a:xfrm rot="295351">
            <a:off x="3769408" y="1232242"/>
            <a:ext cx="1605188" cy="1043771"/>
          </a:xfrm>
          <a:custGeom>
            <a:avLst/>
            <a:gdLst/>
            <a:ahLst/>
            <a:cxnLst/>
            <a:rect l="l" t="t" r="r" b="b"/>
            <a:pathLst>
              <a:path w="19489" h="18701" extrusionOk="0">
                <a:moveTo>
                  <a:pt x="18198" y="0"/>
                </a:moveTo>
                <a:lnTo>
                  <a:pt x="18163" y="4"/>
                </a:lnTo>
                <a:lnTo>
                  <a:pt x="17705" y="510"/>
                </a:lnTo>
                <a:lnTo>
                  <a:pt x="17248" y="1015"/>
                </a:lnTo>
                <a:lnTo>
                  <a:pt x="16763" y="594"/>
                </a:lnTo>
                <a:lnTo>
                  <a:pt x="16282" y="174"/>
                </a:lnTo>
                <a:lnTo>
                  <a:pt x="16241" y="178"/>
                </a:lnTo>
                <a:lnTo>
                  <a:pt x="15785" y="683"/>
                </a:lnTo>
                <a:lnTo>
                  <a:pt x="15328" y="1185"/>
                </a:lnTo>
                <a:lnTo>
                  <a:pt x="14847" y="764"/>
                </a:lnTo>
                <a:lnTo>
                  <a:pt x="14362" y="344"/>
                </a:lnTo>
                <a:lnTo>
                  <a:pt x="14325" y="348"/>
                </a:lnTo>
                <a:lnTo>
                  <a:pt x="13869" y="853"/>
                </a:lnTo>
                <a:lnTo>
                  <a:pt x="13412" y="1359"/>
                </a:lnTo>
                <a:lnTo>
                  <a:pt x="12926" y="938"/>
                </a:lnTo>
                <a:lnTo>
                  <a:pt x="12445" y="517"/>
                </a:lnTo>
                <a:lnTo>
                  <a:pt x="12408" y="521"/>
                </a:lnTo>
                <a:lnTo>
                  <a:pt x="11952" y="1027"/>
                </a:lnTo>
                <a:lnTo>
                  <a:pt x="11491" y="1532"/>
                </a:lnTo>
                <a:lnTo>
                  <a:pt x="11010" y="1107"/>
                </a:lnTo>
                <a:lnTo>
                  <a:pt x="10525" y="687"/>
                </a:lnTo>
                <a:lnTo>
                  <a:pt x="10488" y="691"/>
                </a:lnTo>
                <a:lnTo>
                  <a:pt x="10031" y="1197"/>
                </a:lnTo>
                <a:lnTo>
                  <a:pt x="9575" y="1702"/>
                </a:lnTo>
                <a:lnTo>
                  <a:pt x="9093" y="1282"/>
                </a:lnTo>
                <a:lnTo>
                  <a:pt x="8608" y="861"/>
                </a:lnTo>
                <a:lnTo>
                  <a:pt x="8571" y="865"/>
                </a:lnTo>
                <a:lnTo>
                  <a:pt x="8114" y="1370"/>
                </a:lnTo>
                <a:lnTo>
                  <a:pt x="7658" y="1876"/>
                </a:lnTo>
                <a:lnTo>
                  <a:pt x="7173" y="1452"/>
                </a:lnTo>
                <a:lnTo>
                  <a:pt x="6692" y="1031"/>
                </a:lnTo>
                <a:lnTo>
                  <a:pt x="6655" y="1035"/>
                </a:lnTo>
                <a:lnTo>
                  <a:pt x="6194" y="1540"/>
                </a:lnTo>
                <a:lnTo>
                  <a:pt x="5737" y="2046"/>
                </a:lnTo>
                <a:lnTo>
                  <a:pt x="5257" y="1626"/>
                </a:lnTo>
                <a:lnTo>
                  <a:pt x="4772" y="1204"/>
                </a:lnTo>
                <a:lnTo>
                  <a:pt x="4735" y="1204"/>
                </a:lnTo>
                <a:lnTo>
                  <a:pt x="4278" y="1710"/>
                </a:lnTo>
                <a:lnTo>
                  <a:pt x="3821" y="2219"/>
                </a:lnTo>
                <a:lnTo>
                  <a:pt x="3335" y="1795"/>
                </a:lnTo>
                <a:lnTo>
                  <a:pt x="2855" y="1374"/>
                </a:lnTo>
                <a:lnTo>
                  <a:pt x="2818" y="1379"/>
                </a:lnTo>
                <a:lnTo>
                  <a:pt x="2357" y="1884"/>
                </a:lnTo>
                <a:lnTo>
                  <a:pt x="1900" y="2389"/>
                </a:lnTo>
                <a:lnTo>
                  <a:pt x="1419" y="1969"/>
                </a:lnTo>
                <a:lnTo>
                  <a:pt x="939" y="1549"/>
                </a:lnTo>
                <a:lnTo>
                  <a:pt x="898" y="1553"/>
                </a:lnTo>
                <a:lnTo>
                  <a:pt x="441" y="2054"/>
                </a:lnTo>
                <a:lnTo>
                  <a:pt x="0" y="2547"/>
                </a:lnTo>
                <a:lnTo>
                  <a:pt x="672" y="17997"/>
                </a:lnTo>
                <a:lnTo>
                  <a:pt x="987" y="18275"/>
                </a:lnTo>
                <a:lnTo>
                  <a:pt x="1472" y="18700"/>
                </a:lnTo>
                <a:lnTo>
                  <a:pt x="1508" y="18695"/>
                </a:lnTo>
                <a:lnTo>
                  <a:pt x="1965" y="18191"/>
                </a:lnTo>
                <a:lnTo>
                  <a:pt x="2422" y="17681"/>
                </a:lnTo>
                <a:lnTo>
                  <a:pt x="2907" y="18105"/>
                </a:lnTo>
                <a:lnTo>
                  <a:pt x="3389" y="18525"/>
                </a:lnTo>
                <a:lnTo>
                  <a:pt x="3421" y="18525"/>
                </a:lnTo>
                <a:lnTo>
                  <a:pt x="3425" y="18522"/>
                </a:lnTo>
                <a:lnTo>
                  <a:pt x="3886" y="18016"/>
                </a:lnTo>
                <a:lnTo>
                  <a:pt x="4339" y="17511"/>
                </a:lnTo>
                <a:lnTo>
                  <a:pt x="4824" y="17932"/>
                </a:lnTo>
                <a:lnTo>
                  <a:pt x="5305" y="18356"/>
                </a:lnTo>
                <a:lnTo>
                  <a:pt x="5345" y="18352"/>
                </a:lnTo>
                <a:lnTo>
                  <a:pt x="5802" y="17846"/>
                </a:lnTo>
                <a:lnTo>
                  <a:pt x="6259" y="17337"/>
                </a:lnTo>
                <a:lnTo>
                  <a:pt x="6740" y="17762"/>
                </a:lnTo>
                <a:lnTo>
                  <a:pt x="7226" y="18182"/>
                </a:lnTo>
                <a:lnTo>
                  <a:pt x="7241" y="18182"/>
                </a:lnTo>
                <a:lnTo>
                  <a:pt x="7261" y="18178"/>
                </a:lnTo>
                <a:lnTo>
                  <a:pt x="7722" y="17672"/>
                </a:lnTo>
                <a:lnTo>
                  <a:pt x="8176" y="17167"/>
                </a:lnTo>
                <a:lnTo>
                  <a:pt x="8661" y="17588"/>
                </a:lnTo>
                <a:lnTo>
                  <a:pt x="9142" y="18012"/>
                </a:lnTo>
                <a:lnTo>
                  <a:pt x="9182" y="18008"/>
                </a:lnTo>
                <a:lnTo>
                  <a:pt x="9639" y="17503"/>
                </a:lnTo>
                <a:lnTo>
                  <a:pt x="10096" y="16993"/>
                </a:lnTo>
                <a:lnTo>
                  <a:pt x="10577" y="17418"/>
                </a:lnTo>
                <a:lnTo>
                  <a:pt x="11058" y="17838"/>
                </a:lnTo>
                <a:lnTo>
                  <a:pt x="11098" y="17838"/>
                </a:lnTo>
                <a:lnTo>
                  <a:pt x="11555" y="17329"/>
                </a:lnTo>
                <a:lnTo>
                  <a:pt x="12012" y="16823"/>
                </a:lnTo>
                <a:lnTo>
                  <a:pt x="12498" y="17248"/>
                </a:lnTo>
                <a:lnTo>
                  <a:pt x="12979" y="17669"/>
                </a:lnTo>
                <a:lnTo>
                  <a:pt x="13015" y="17665"/>
                </a:lnTo>
                <a:lnTo>
                  <a:pt x="13472" y="17159"/>
                </a:lnTo>
                <a:lnTo>
                  <a:pt x="13929" y="16650"/>
                </a:lnTo>
                <a:lnTo>
                  <a:pt x="14414" y="17075"/>
                </a:lnTo>
                <a:lnTo>
                  <a:pt x="14895" y="17495"/>
                </a:lnTo>
                <a:lnTo>
                  <a:pt x="14936" y="17495"/>
                </a:lnTo>
                <a:lnTo>
                  <a:pt x="15392" y="16985"/>
                </a:lnTo>
                <a:lnTo>
                  <a:pt x="15849" y="16480"/>
                </a:lnTo>
                <a:lnTo>
                  <a:pt x="16334" y="16900"/>
                </a:lnTo>
                <a:lnTo>
                  <a:pt x="16816" y="17325"/>
                </a:lnTo>
                <a:lnTo>
                  <a:pt x="16836" y="17325"/>
                </a:lnTo>
                <a:lnTo>
                  <a:pt x="16853" y="17321"/>
                </a:lnTo>
                <a:lnTo>
                  <a:pt x="17309" y="16816"/>
                </a:lnTo>
                <a:lnTo>
                  <a:pt x="17766" y="16306"/>
                </a:lnTo>
                <a:lnTo>
                  <a:pt x="18251" y="16730"/>
                </a:lnTo>
                <a:lnTo>
                  <a:pt x="18732" y="17151"/>
                </a:lnTo>
                <a:lnTo>
                  <a:pt x="18769" y="17151"/>
                </a:lnTo>
                <a:lnTo>
                  <a:pt x="19230" y="16642"/>
                </a:lnTo>
                <a:lnTo>
                  <a:pt x="19488" y="16355"/>
                </a:lnTo>
                <a:lnTo>
                  <a:pt x="19480" y="15829"/>
                </a:lnTo>
                <a:lnTo>
                  <a:pt x="18878" y="594"/>
                </a:lnTo>
                <a:lnTo>
                  <a:pt x="18684" y="424"/>
                </a:lnTo>
                <a:lnTo>
                  <a:pt x="181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1438" dist="66675" dir="3480000" algn="bl" rotWithShape="0">
              <a:srgbClr val="747373">
                <a:alpha val="6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42"/>
          <p:cNvSpPr txBox="1">
            <a:spLocks noGrp="1"/>
          </p:cNvSpPr>
          <p:nvPr>
            <p:ph type="title"/>
          </p:nvPr>
        </p:nvSpPr>
        <p:spPr>
          <a:xfrm>
            <a:off x="2284650" y="2287489"/>
            <a:ext cx="474342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PHƯƠNG THỨC XÂY DỰNG KHỐI ĐẠI ĐOÀN KẾT</a:t>
            </a:r>
            <a:endParaRPr sz="2800" dirty="0"/>
          </a:p>
        </p:txBody>
      </p:sp>
      <p:sp>
        <p:nvSpPr>
          <p:cNvPr id="642" name="Google Shape;642;p42"/>
          <p:cNvSpPr txBox="1">
            <a:spLocks noGrp="1"/>
          </p:cNvSpPr>
          <p:nvPr>
            <p:ph type="title" idx="2"/>
          </p:nvPr>
        </p:nvSpPr>
        <p:spPr>
          <a:xfrm>
            <a:off x="3937350" y="1257025"/>
            <a:ext cx="126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43" name="Google Shape;643;p42"/>
          <p:cNvSpPr txBox="1">
            <a:spLocks noGrp="1"/>
          </p:cNvSpPr>
          <p:nvPr>
            <p:ph type="subTitle" idx="1"/>
          </p:nvPr>
        </p:nvSpPr>
        <p:spPr>
          <a:xfrm>
            <a:off x="2284650" y="3088864"/>
            <a:ext cx="4574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4" name="Google Shape;644;p42"/>
          <p:cNvSpPr/>
          <p:nvPr/>
        </p:nvSpPr>
        <p:spPr>
          <a:xfrm rot="3423302">
            <a:off x="6638929" y="3299160"/>
            <a:ext cx="367860" cy="932761"/>
          </a:xfrm>
          <a:custGeom>
            <a:avLst/>
            <a:gdLst/>
            <a:ahLst/>
            <a:cxnLst/>
            <a:rect l="l" t="t" r="r" b="b"/>
            <a:pathLst>
              <a:path w="19489" h="37312" extrusionOk="0">
                <a:moveTo>
                  <a:pt x="18199" y="1"/>
                </a:moveTo>
                <a:lnTo>
                  <a:pt x="18162" y="4"/>
                </a:lnTo>
                <a:lnTo>
                  <a:pt x="17705" y="510"/>
                </a:lnTo>
                <a:lnTo>
                  <a:pt x="17249" y="1016"/>
                </a:lnTo>
                <a:lnTo>
                  <a:pt x="16764" y="594"/>
                </a:lnTo>
                <a:lnTo>
                  <a:pt x="16282" y="170"/>
                </a:lnTo>
                <a:lnTo>
                  <a:pt x="16241" y="174"/>
                </a:lnTo>
                <a:lnTo>
                  <a:pt x="15784" y="680"/>
                </a:lnTo>
                <a:lnTo>
                  <a:pt x="15327" y="1185"/>
                </a:lnTo>
                <a:lnTo>
                  <a:pt x="14847" y="764"/>
                </a:lnTo>
                <a:lnTo>
                  <a:pt x="14362" y="344"/>
                </a:lnTo>
                <a:lnTo>
                  <a:pt x="14325" y="348"/>
                </a:lnTo>
                <a:lnTo>
                  <a:pt x="13868" y="854"/>
                </a:lnTo>
                <a:lnTo>
                  <a:pt x="13411" y="1359"/>
                </a:lnTo>
                <a:lnTo>
                  <a:pt x="12926" y="934"/>
                </a:lnTo>
                <a:lnTo>
                  <a:pt x="12445" y="514"/>
                </a:lnTo>
                <a:lnTo>
                  <a:pt x="12409" y="518"/>
                </a:lnTo>
                <a:lnTo>
                  <a:pt x="11951" y="1023"/>
                </a:lnTo>
                <a:lnTo>
                  <a:pt x="11491" y="1529"/>
                </a:lnTo>
                <a:lnTo>
                  <a:pt x="11009" y="1108"/>
                </a:lnTo>
                <a:lnTo>
                  <a:pt x="10524" y="688"/>
                </a:lnTo>
                <a:lnTo>
                  <a:pt x="10488" y="688"/>
                </a:lnTo>
                <a:lnTo>
                  <a:pt x="10031" y="1197"/>
                </a:lnTo>
                <a:lnTo>
                  <a:pt x="9574" y="1703"/>
                </a:lnTo>
                <a:lnTo>
                  <a:pt x="9093" y="1278"/>
                </a:lnTo>
                <a:lnTo>
                  <a:pt x="8608" y="857"/>
                </a:lnTo>
                <a:lnTo>
                  <a:pt x="8572" y="861"/>
                </a:lnTo>
                <a:lnTo>
                  <a:pt x="8115" y="1367"/>
                </a:lnTo>
                <a:lnTo>
                  <a:pt x="7658" y="1872"/>
                </a:lnTo>
                <a:lnTo>
                  <a:pt x="7172" y="1452"/>
                </a:lnTo>
                <a:lnTo>
                  <a:pt x="6691" y="1031"/>
                </a:lnTo>
                <a:lnTo>
                  <a:pt x="6655" y="1031"/>
                </a:lnTo>
                <a:lnTo>
                  <a:pt x="6194" y="1537"/>
                </a:lnTo>
                <a:lnTo>
                  <a:pt x="5737" y="2042"/>
                </a:lnTo>
                <a:lnTo>
                  <a:pt x="5256" y="1622"/>
                </a:lnTo>
                <a:lnTo>
                  <a:pt x="4771" y="1201"/>
                </a:lnTo>
                <a:lnTo>
                  <a:pt x="4735" y="1205"/>
                </a:lnTo>
                <a:lnTo>
                  <a:pt x="4278" y="1710"/>
                </a:lnTo>
                <a:lnTo>
                  <a:pt x="3821" y="2216"/>
                </a:lnTo>
                <a:lnTo>
                  <a:pt x="3336" y="1796"/>
                </a:lnTo>
                <a:lnTo>
                  <a:pt x="2854" y="1375"/>
                </a:lnTo>
                <a:lnTo>
                  <a:pt x="2818" y="1375"/>
                </a:lnTo>
                <a:lnTo>
                  <a:pt x="2358" y="1880"/>
                </a:lnTo>
                <a:lnTo>
                  <a:pt x="1900" y="2386"/>
                </a:lnTo>
                <a:lnTo>
                  <a:pt x="1419" y="1966"/>
                </a:lnTo>
                <a:lnTo>
                  <a:pt x="938" y="1544"/>
                </a:lnTo>
                <a:lnTo>
                  <a:pt x="898" y="1549"/>
                </a:lnTo>
                <a:lnTo>
                  <a:pt x="441" y="2054"/>
                </a:lnTo>
                <a:lnTo>
                  <a:pt x="0" y="2544"/>
                </a:lnTo>
                <a:lnTo>
                  <a:pt x="671" y="36611"/>
                </a:lnTo>
                <a:lnTo>
                  <a:pt x="986" y="36890"/>
                </a:lnTo>
                <a:lnTo>
                  <a:pt x="1472" y="37311"/>
                </a:lnTo>
                <a:lnTo>
                  <a:pt x="1508" y="37307"/>
                </a:lnTo>
                <a:lnTo>
                  <a:pt x="1965" y="36802"/>
                </a:lnTo>
                <a:lnTo>
                  <a:pt x="2422" y="36296"/>
                </a:lnTo>
                <a:lnTo>
                  <a:pt x="2907" y="36716"/>
                </a:lnTo>
                <a:lnTo>
                  <a:pt x="3388" y="37141"/>
                </a:lnTo>
                <a:lnTo>
                  <a:pt x="3421" y="37137"/>
                </a:lnTo>
                <a:lnTo>
                  <a:pt x="3425" y="37137"/>
                </a:lnTo>
                <a:lnTo>
                  <a:pt x="3886" y="36632"/>
                </a:lnTo>
                <a:lnTo>
                  <a:pt x="4338" y="36122"/>
                </a:lnTo>
                <a:lnTo>
                  <a:pt x="4823" y="36546"/>
                </a:lnTo>
                <a:lnTo>
                  <a:pt x="5304" y="36968"/>
                </a:lnTo>
                <a:lnTo>
                  <a:pt x="5345" y="36963"/>
                </a:lnTo>
                <a:lnTo>
                  <a:pt x="5802" y="36458"/>
                </a:lnTo>
                <a:lnTo>
                  <a:pt x="6259" y="35953"/>
                </a:lnTo>
                <a:lnTo>
                  <a:pt x="6740" y="36373"/>
                </a:lnTo>
                <a:lnTo>
                  <a:pt x="7225" y="36798"/>
                </a:lnTo>
                <a:lnTo>
                  <a:pt x="7241" y="36793"/>
                </a:lnTo>
                <a:lnTo>
                  <a:pt x="7262" y="36793"/>
                </a:lnTo>
                <a:lnTo>
                  <a:pt x="7723" y="36288"/>
                </a:lnTo>
                <a:lnTo>
                  <a:pt x="8176" y="35779"/>
                </a:lnTo>
                <a:lnTo>
                  <a:pt x="8661" y="36203"/>
                </a:lnTo>
                <a:lnTo>
                  <a:pt x="9141" y="36623"/>
                </a:lnTo>
                <a:lnTo>
                  <a:pt x="9182" y="36619"/>
                </a:lnTo>
                <a:lnTo>
                  <a:pt x="9639" y="36114"/>
                </a:lnTo>
                <a:lnTo>
                  <a:pt x="10096" y="35609"/>
                </a:lnTo>
                <a:lnTo>
                  <a:pt x="10577" y="36029"/>
                </a:lnTo>
                <a:lnTo>
                  <a:pt x="11058" y="36453"/>
                </a:lnTo>
                <a:lnTo>
                  <a:pt x="11099" y="36449"/>
                </a:lnTo>
                <a:lnTo>
                  <a:pt x="11556" y="35944"/>
                </a:lnTo>
                <a:lnTo>
                  <a:pt x="12013" y="35434"/>
                </a:lnTo>
                <a:lnTo>
                  <a:pt x="12498" y="35859"/>
                </a:lnTo>
                <a:lnTo>
                  <a:pt x="12979" y="36280"/>
                </a:lnTo>
                <a:lnTo>
                  <a:pt x="13015" y="36280"/>
                </a:lnTo>
                <a:lnTo>
                  <a:pt x="13472" y="35770"/>
                </a:lnTo>
                <a:lnTo>
                  <a:pt x="13929" y="35265"/>
                </a:lnTo>
                <a:lnTo>
                  <a:pt x="14414" y="35686"/>
                </a:lnTo>
                <a:lnTo>
                  <a:pt x="14896" y="36110"/>
                </a:lnTo>
                <a:lnTo>
                  <a:pt x="14920" y="36106"/>
                </a:lnTo>
                <a:lnTo>
                  <a:pt x="14935" y="36106"/>
                </a:lnTo>
                <a:lnTo>
                  <a:pt x="15392" y="35600"/>
                </a:lnTo>
                <a:lnTo>
                  <a:pt x="15849" y="35091"/>
                </a:lnTo>
                <a:lnTo>
                  <a:pt x="16335" y="35516"/>
                </a:lnTo>
                <a:lnTo>
                  <a:pt x="16816" y="35936"/>
                </a:lnTo>
                <a:lnTo>
                  <a:pt x="16852" y="35936"/>
                </a:lnTo>
                <a:lnTo>
                  <a:pt x="17309" y="35427"/>
                </a:lnTo>
                <a:lnTo>
                  <a:pt x="17766" y="34921"/>
                </a:lnTo>
                <a:lnTo>
                  <a:pt x="18251" y="35342"/>
                </a:lnTo>
                <a:lnTo>
                  <a:pt x="18732" y="35766"/>
                </a:lnTo>
                <a:lnTo>
                  <a:pt x="18768" y="35762"/>
                </a:lnTo>
                <a:lnTo>
                  <a:pt x="19229" y="35257"/>
                </a:lnTo>
                <a:lnTo>
                  <a:pt x="19488" y="34970"/>
                </a:lnTo>
                <a:lnTo>
                  <a:pt x="19481" y="34445"/>
                </a:lnTo>
                <a:lnTo>
                  <a:pt x="18878" y="591"/>
                </a:lnTo>
                <a:lnTo>
                  <a:pt x="18684" y="421"/>
                </a:lnTo>
                <a:lnTo>
                  <a:pt x="18199" y="1"/>
                </a:lnTo>
                <a:close/>
              </a:path>
            </a:pathLst>
          </a:custGeom>
          <a:solidFill>
            <a:srgbClr val="E2A274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42"/>
          <p:cNvGrpSpPr/>
          <p:nvPr/>
        </p:nvGrpSpPr>
        <p:grpSpPr>
          <a:xfrm rot="1316256">
            <a:off x="1059066" y="725707"/>
            <a:ext cx="1191624" cy="1630403"/>
            <a:chOff x="7848870" y="190509"/>
            <a:chExt cx="1191613" cy="1630387"/>
          </a:xfrm>
        </p:grpSpPr>
        <p:pic>
          <p:nvPicPr>
            <p:cNvPr id="646" name="Google Shape;646;p42"/>
            <p:cNvPicPr preferRelativeResize="0"/>
            <p:nvPr/>
          </p:nvPicPr>
          <p:blipFill>
            <a:blip r:embed="rId3">
              <a:alphaModFix amt="29000"/>
            </a:blip>
            <a:stretch>
              <a:fillRect/>
            </a:stretch>
          </p:blipFill>
          <p:spPr>
            <a:xfrm>
              <a:off x="7880425" y="222064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7" name="Google Shape;647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48870" y="190509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2915293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Làm</a:t>
            </a:r>
            <a:r>
              <a:rPr lang="en-US" sz="1600" dirty="0"/>
              <a:t> </a:t>
            </a:r>
            <a:r>
              <a:rPr lang="en-US" sz="1600" dirty="0" err="1"/>
              <a:t>tốt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công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vận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 </a:t>
            </a:r>
            <a:r>
              <a:rPr lang="en-US" sz="1600" dirty="0" err="1"/>
              <a:t>quần</a:t>
            </a:r>
            <a:r>
              <a:rPr lang="en-US" sz="1600" dirty="0"/>
              <a:t> </a:t>
            </a:r>
            <a:r>
              <a:rPr lang="en-US" sz="1600" dirty="0" err="1"/>
              <a:t>chúng</a:t>
            </a:r>
            <a:r>
              <a:rPr lang="en-US" sz="1600" dirty="0"/>
              <a:t> </a:t>
            </a:r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dân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đoàn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, </a:t>
            </a:r>
            <a:r>
              <a:rPr lang="en-US" sz="1600" dirty="0" err="1"/>
              <a:t>tổ</a:t>
            </a:r>
            <a:r>
              <a:rPr lang="en-US" sz="1600" dirty="0"/>
              <a:t> </a:t>
            </a:r>
            <a:r>
              <a:rPr lang="en-US" sz="1600" dirty="0" err="1"/>
              <a:t>chức</a:t>
            </a:r>
            <a:r>
              <a:rPr lang="en-US" sz="1600" dirty="0"/>
              <a:t> </a:t>
            </a:r>
            <a:r>
              <a:rPr lang="en-US" sz="1600" dirty="0" err="1"/>
              <a:t>quần</a:t>
            </a:r>
            <a:r>
              <a:rPr lang="en-US" sz="1600" dirty="0"/>
              <a:t> </a:t>
            </a:r>
            <a:r>
              <a:rPr lang="en-US" sz="1600" dirty="0" err="1"/>
              <a:t>chúng</a:t>
            </a:r>
            <a:r>
              <a:rPr lang="en-US" sz="1600" dirty="0"/>
              <a:t> </a:t>
            </a:r>
            <a:r>
              <a:rPr lang="en-US" sz="1600" dirty="0" err="1"/>
              <a:t>phù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từng</a:t>
            </a:r>
            <a:r>
              <a:rPr lang="en-US" sz="1600" dirty="0"/>
              <a:t>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tượng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tập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</a:t>
            </a:r>
            <a:r>
              <a:rPr lang="en-US" sz="1600" dirty="0" err="1"/>
              <a:t>quần</a:t>
            </a:r>
            <a:r>
              <a:rPr lang="en-US" sz="1600" dirty="0"/>
              <a:t> </a:t>
            </a:r>
            <a:r>
              <a:rPr lang="en-US" sz="1600" dirty="0" err="1"/>
              <a:t>chúng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đoàn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, </a:t>
            </a:r>
            <a:r>
              <a:rPr lang="en-US" sz="1600" dirty="0" err="1"/>
              <a:t>tổ</a:t>
            </a:r>
            <a:r>
              <a:rPr lang="en-US" sz="1600" dirty="0"/>
              <a:t> </a:t>
            </a:r>
            <a:r>
              <a:rPr lang="en-US" sz="1600" dirty="0" err="1"/>
              <a:t>chức</a:t>
            </a:r>
            <a:r>
              <a:rPr lang="en-US" sz="1600" dirty="0"/>
              <a:t> </a:t>
            </a:r>
            <a:r>
              <a:rPr lang="en-US" sz="1600" dirty="0" err="1"/>
              <a:t>quần</a:t>
            </a:r>
            <a:r>
              <a:rPr lang="en-US" sz="1600" dirty="0"/>
              <a:t> </a:t>
            </a:r>
            <a:r>
              <a:rPr lang="en-US" sz="1600" dirty="0" err="1"/>
              <a:t>chúng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tập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đoàn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mặt</a:t>
            </a:r>
            <a:r>
              <a:rPr lang="en-US" sz="1600" dirty="0"/>
              <a:t> </a:t>
            </a:r>
            <a:r>
              <a:rPr lang="en-US" sz="1600" dirty="0" err="1"/>
              <a:t>trận</a:t>
            </a:r>
            <a:r>
              <a:rPr lang="en-US" sz="1600" dirty="0"/>
              <a:t> </a:t>
            </a:r>
            <a:r>
              <a:rPr lang="en-US" sz="1600" dirty="0" err="1"/>
              <a:t>dân</a:t>
            </a:r>
            <a:r>
              <a:rPr lang="en-US" sz="1600" dirty="0"/>
              <a:t> </a:t>
            </a:r>
            <a:r>
              <a:rPr lang="en-US" sz="1600" dirty="0" err="1"/>
              <a:t>tộc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.</a:t>
            </a:r>
          </a:p>
          <a:p>
            <a:pPr marL="1397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PHƯƠNG THỨC XÂY DỰNG</a:t>
            </a:r>
          </a:p>
        </p:txBody>
      </p:sp>
    </p:spTree>
    <p:extLst>
      <p:ext uri="{BB962C8B-B14F-4D97-AF65-F5344CB8AC3E}">
        <p14:creationId xmlns:p14="http://schemas.microsoft.com/office/powerpoint/2010/main" val="20890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8"/>
          <p:cNvSpPr txBox="1">
            <a:spLocks noGrp="1"/>
          </p:cNvSpPr>
          <p:nvPr>
            <p:ph type="subTitle" idx="1"/>
          </p:nvPr>
        </p:nvSpPr>
        <p:spPr>
          <a:xfrm>
            <a:off x="1577599" y="2276550"/>
            <a:ext cx="6984999" cy="1622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lnSpc>
                <a:spcPct val="150000"/>
              </a:lnSpc>
            </a:pPr>
            <a:r>
              <a:rPr lang="en-US" sz="1400" dirty="0"/>
              <a:t>GIÁO TRÌNH TƯ TƯỞNG HỒ CHÍ MINH(</a:t>
            </a:r>
            <a:r>
              <a:rPr lang="en-US" sz="1400" dirty="0" err="1"/>
              <a:t>Dành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bậc</a:t>
            </a:r>
            <a:r>
              <a:rPr lang="en-US" sz="1400" dirty="0"/>
              <a:t> </a:t>
            </a:r>
            <a:r>
              <a:rPr lang="en-US" sz="1400" dirty="0" err="1"/>
              <a:t>địa</a:t>
            </a:r>
            <a:r>
              <a:rPr lang="en-US" sz="1400" dirty="0"/>
              <a:t> </a:t>
            </a:r>
            <a:r>
              <a:rPr lang="en-US" sz="1400" dirty="0" err="1"/>
              <a:t>học</a:t>
            </a:r>
            <a:r>
              <a:rPr lang="en-US" sz="1400" dirty="0"/>
              <a:t>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chuyên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luận</a:t>
            </a:r>
            <a:r>
              <a:rPr lang="en-US" sz="1400" dirty="0"/>
              <a:t> </a:t>
            </a:r>
            <a:r>
              <a:rPr lang="en-US" sz="1400" dirty="0" err="1"/>
              <a:t>chính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r>
              <a:rPr lang="en-US" sz="1400" dirty="0"/>
              <a:t>) – NHÀ XUẤT BẢN CHÍNH TRỊ QUỐC GIA SỰ THẬT HÀ NỘI 2021.</a:t>
            </a:r>
            <a:endParaRPr sz="1400" dirty="0"/>
          </a:p>
        </p:txBody>
      </p:sp>
      <p:sp>
        <p:nvSpPr>
          <p:cNvPr id="589" name="Google Shape;589;p38"/>
          <p:cNvSpPr txBox="1">
            <a:spLocks noGrp="1"/>
          </p:cNvSpPr>
          <p:nvPr>
            <p:ph type="ctrTitle"/>
          </p:nvPr>
        </p:nvSpPr>
        <p:spPr>
          <a:xfrm>
            <a:off x="999148" y="1036300"/>
            <a:ext cx="7760902" cy="13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TÀI LIỆU THAM KHẢO</a:t>
            </a:r>
            <a:endParaRPr dirty="0"/>
          </a:p>
        </p:txBody>
      </p:sp>
      <p:sp>
        <p:nvSpPr>
          <p:cNvPr id="590" name="Google Shape;590;p38"/>
          <p:cNvSpPr/>
          <p:nvPr/>
        </p:nvSpPr>
        <p:spPr>
          <a:xfrm rot="4500067">
            <a:off x="4388067" y="235996"/>
            <a:ext cx="367866" cy="932772"/>
          </a:xfrm>
          <a:custGeom>
            <a:avLst/>
            <a:gdLst/>
            <a:ahLst/>
            <a:cxnLst/>
            <a:rect l="l" t="t" r="r" b="b"/>
            <a:pathLst>
              <a:path w="19489" h="37312" extrusionOk="0">
                <a:moveTo>
                  <a:pt x="18199" y="1"/>
                </a:moveTo>
                <a:lnTo>
                  <a:pt x="18162" y="4"/>
                </a:lnTo>
                <a:lnTo>
                  <a:pt x="17705" y="510"/>
                </a:lnTo>
                <a:lnTo>
                  <a:pt x="17249" y="1016"/>
                </a:lnTo>
                <a:lnTo>
                  <a:pt x="16764" y="594"/>
                </a:lnTo>
                <a:lnTo>
                  <a:pt x="16282" y="170"/>
                </a:lnTo>
                <a:lnTo>
                  <a:pt x="16241" y="174"/>
                </a:lnTo>
                <a:lnTo>
                  <a:pt x="15784" y="680"/>
                </a:lnTo>
                <a:lnTo>
                  <a:pt x="15327" y="1185"/>
                </a:lnTo>
                <a:lnTo>
                  <a:pt x="14847" y="764"/>
                </a:lnTo>
                <a:lnTo>
                  <a:pt x="14362" y="344"/>
                </a:lnTo>
                <a:lnTo>
                  <a:pt x="14325" y="348"/>
                </a:lnTo>
                <a:lnTo>
                  <a:pt x="13868" y="854"/>
                </a:lnTo>
                <a:lnTo>
                  <a:pt x="13411" y="1359"/>
                </a:lnTo>
                <a:lnTo>
                  <a:pt x="12926" y="934"/>
                </a:lnTo>
                <a:lnTo>
                  <a:pt x="12445" y="514"/>
                </a:lnTo>
                <a:lnTo>
                  <a:pt x="12409" y="518"/>
                </a:lnTo>
                <a:lnTo>
                  <a:pt x="11951" y="1023"/>
                </a:lnTo>
                <a:lnTo>
                  <a:pt x="11491" y="1529"/>
                </a:lnTo>
                <a:lnTo>
                  <a:pt x="11009" y="1108"/>
                </a:lnTo>
                <a:lnTo>
                  <a:pt x="10524" y="688"/>
                </a:lnTo>
                <a:lnTo>
                  <a:pt x="10488" y="688"/>
                </a:lnTo>
                <a:lnTo>
                  <a:pt x="10031" y="1197"/>
                </a:lnTo>
                <a:lnTo>
                  <a:pt x="9574" y="1703"/>
                </a:lnTo>
                <a:lnTo>
                  <a:pt x="9093" y="1278"/>
                </a:lnTo>
                <a:lnTo>
                  <a:pt x="8608" y="857"/>
                </a:lnTo>
                <a:lnTo>
                  <a:pt x="8572" y="861"/>
                </a:lnTo>
                <a:lnTo>
                  <a:pt x="8115" y="1367"/>
                </a:lnTo>
                <a:lnTo>
                  <a:pt x="7658" y="1872"/>
                </a:lnTo>
                <a:lnTo>
                  <a:pt x="7172" y="1452"/>
                </a:lnTo>
                <a:lnTo>
                  <a:pt x="6691" y="1031"/>
                </a:lnTo>
                <a:lnTo>
                  <a:pt x="6655" y="1031"/>
                </a:lnTo>
                <a:lnTo>
                  <a:pt x="6194" y="1537"/>
                </a:lnTo>
                <a:lnTo>
                  <a:pt x="5737" y="2042"/>
                </a:lnTo>
                <a:lnTo>
                  <a:pt x="5256" y="1622"/>
                </a:lnTo>
                <a:lnTo>
                  <a:pt x="4771" y="1201"/>
                </a:lnTo>
                <a:lnTo>
                  <a:pt x="4735" y="1205"/>
                </a:lnTo>
                <a:lnTo>
                  <a:pt x="4278" y="1710"/>
                </a:lnTo>
                <a:lnTo>
                  <a:pt x="3821" y="2216"/>
                </a:lnTo>
                <a:lnTo>
                  <a:pt x="3336" y="1796"/>
                </a:lnTo>
                <a:lnTo>
                  <a:pt x="2854" y="1375"/>
                </a:lnTo>
                <a:lnTo>
                  <a:pt x="2818" y="1375"/>
                </a:lnTo>
                <a:lnTo>
                  <a:pt x="2358" y="1880"/>
                </a:lnTo>
                <a:lnTo>
                  <a:pt x="1900" y="2386"/>
                </a:lnTo>
                <a:lnTo>
                  <a:pt x="1419" y="1966"/>
                </a:lnTo>
                <a:lnTo>
                  <a:pt x="938" y="1544"/>
                </a:lnTo>
                <a:lnTo>
                  <a:pt x="898" y="1549"/>
                </a:lnTo>
                <a:lnTo>
                  <a:pt x="441" y="2054"/>
                </a:lnTo>
                <a:lnTo>
                  <a:pt x="0" y="2544"/>
                </a:lnTo>
                <a:lnTo>
                  <a:pt x="671" y="36611"/>
                </a:lnTo>
                <a:lnTo>
                  <a:pt x="986" y="36890"/>
                </a:lnTo>
                <a:lnTo>
                  <a:pt x="1472" y="37311"/>
                </a:lnTo>
                <a:lnTo>
                  <a:pt x="1508" y="37307"/>
                </a:lnTo>
                <a:lnTo>
                  <a:pt x="1965" y="36802"/>
                </a:lnTo>
                <a:lnTo>
                  <a:pt x="2422" y="36296"/>
                </a:lnTo>
                <a:lnTo>
                  <a:pt x="2907" y="36716"/>
                </a:lnTo>
                <a:lnTo>
                  <a:pt x="3388" y="37141"/>
                </a:lnTo>
                <a:lnTo>
                  <a:pt x="3421" y="37137"/>
                </a:lnTo>
                <a:lnTo>
                  <a:pt x="3425" y="37137"/>
                </a:lnTo>
                <a:lnTo>
                  <a:pt x="3886" y="36632"/>
                </a:lnTo>
                <a:lnTo>
                  <a:pt x="4338" y="36122"/>
                </a:lnTo>
                <a:lnTo>
                  <a:pt x="4823" y="36546"/>
                </a:lnTo>
                <a:lnTo>
                  <a:pt x="5304" y="36968"/>
                </a:lnTo>
                <a:lnTo>
                  <a:pt x="5345" y="36963"/>
                </a:lnTo>
                <a:lnTo>
                  <a:pt x="5802" y="36458"/>
                </a:lnTo>
                <a:lnTo>
                  <a:pt x="6259" y="35953"/>
                </a:lnTo>
                <a:lnTo>
                  <a:pt x="6740" y="36373"/>
                </a:lnTo>
                <a:lnTo>
                  <a:pt x="7225" y="36798"/>
                </a:lnTo>
                <a:lnTo>
                  <a:pt x="7241" y="36793"/>
                </a:lnTo>
                <a:lnTo>
                  <a:pt x="7262" y="36793"/>
                </a:lnTo>
                <a:lnTo>
                  <a:pt x="7723" y="36288"/>
                </a:lnTo>
                <a:lnTo>
                  <a:pt x="8176" y="35779"/>
                </a:lnTo>
                <a:lnTo>
                  <a:pt x="8661" y="36203"/>
                </a:lnTo>
                <a:lnTo>
                  <a:pt x="9141" y="36623"/>
                </a:lnTo>
                <a:lnTo>
                  <a:pt x="9182" y="36619"/>
                </a:lnTo>
                <a:lnTo>
                  <a:pt x="9639" y="36114"/>
                </a:lnTo>
                <a:lnTo>
                  <a:pt x="10096" y="35609"/>
                </a:lnTo>
                <a:lnTo>
                  <a:pt x="10577" y="36029"/>
                </a:lnTo>
                <a:lnTo>
                  <a:pt x="11058" y="36453"/>
                </a:lnTo>
                <a:lnTo>
                  <a:pt x="11099" y="36449"/>
                </a:lnTo>
                <a:lnTo>
                  <a:pt x="11556" y="35944"/>
                </a:lnTo>
                <a:lnTo>
                  <a:pt x="12013" y="35434"/>
                </a:lnTo>
                <a:lnTo>
                  <a:pt x="12498" y="35859"/>
                </a:lnTo>
                <a:lnTo>
                  <a:pt x="12979" y="36280"/>
                </a:lnTo>
                <a:lnTo>
                  <a:pt x="13015" y="36280"/>
                </a:lnTo>
                <a:lnTo>
                  <a:pt x="13472" y="35770"/>
                </a:lnTo>
                <a:lnTo>
                  <a:pt x="13929" y="35265"/>
                </a:lnTo>
                <a:lnTo>
                  <a:pt x="14414" y="35686"/>
                </a:lnTo>
                <a:lnTo>
                  <a:pt x="14896" y="36110"/>
                </a:lnTo>
                <a:lnTo>
                  <a:pt x="14920" y="36106"/>
                </a:lnTo>
                <a:lnTo>
                  <a:pt x="14935" y="36106"/>
                </a:lnTo>
                <a:lnTo>
                  <a:pt x="15392" y="35600"/>
                </a:lnTo>
                <a:lnTo>
                  <a:pt x="15849" y="35091"/>
                </a:lnTo>
                <a:lnTo>
                  <a:pt x="16335" y="35516"/>
                </a:lnTo>
                <a:lnTo>
                  <a:pt x="16816" y="35936"/>
                </a:lnTo>
                <a:lnTo>
                  <a:pt x="16852" y="35936"/>
                </a:lnTo>
                <a:lnTo>
                  <a:pt x="17309" y="35427"/>
                </a:lnTo>
                <a:lnTo>
                  <a:pt x="17766" y="34921"/>
                </a:lnTo>
                <a:lnTo>
                  <a:pt x="18251" y="35342"/>
                </a:lnTo>
                <a:lnTo>
                  <a:pt x="18732" y="35766"/>
                </a:lnTo>
                <a:lnTo>
                  <a:pt x="18768" y="35762"/>
                </a:lnTo>
                <a:lnTo>
                  <a:pt x="19229" y="35257"/>
                </a:lnTo>
                <a:lnTo>
                  <a:pt x="19488" y="34970"/>
                </a:lnTo>
                <a:lnTo>
                  <a:pt x="19481" y="34445"/>
                </a:lnTo>
                <a:lnTo>
                  <a:pt x="18878" y="591"/>
                </a:lnTo>
                <a:lnTo>
                  <a:pt x="18684" y="421"/>
                </a:lnTo>
                <a:lnTo>
                  <a:pt x="18199" y="1"/>
                </a:lnTo>
                <a:close/>
              </a:path>
            </a:pathLst>
          </a:custGeom>
          <a:solidFill>
            <a:srgbClr val="E2A274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20207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2"/>
          <p:cNvSpPr/>
          <p:nvPr/>
        </p:nvSpPr>
        <p:spPr>
          <a:xfrm rot="-5400000">
            <a:off x="3517061" y="-431489"/>
            <a:ext cx="1868113" cy="6484864"/>
          </a:xfrm>
          <a:custGeom>
            <a:avLst/>
            <a:gdLst/>
            <a:ahLst/>
            <a:cxnLst/>
            <a:rect l="l" t="t" r="r" b="b"/>
            <a:pathLst>
              <a:path w="47124" h="62431" extrusionOk="0">
                <a:moveTo>
                  <a:pt x="2142" y="0"/>
                </a:moveTo>
                <a:cubicBezTo>
                  <a:pt x="2073" y="0"/>
                  <a:pt x="2015" y="13"/>
                  <a:pt x="1974" y="43"/>
                </a:cubicBezTo>
                <a:cubicBezTo>
                  <a:pt x="1759" y="205"/>
                  <a:pt x="1" y="1062"/>
                  <a:pt x="1" y="1062"/>
                </a:cubicBezTo>
                <a:lnTo>
                  <a:pt x="5" y="1730"/>
                </a:lnTo>
                <a:lnTo>
                  <a:pt x="12" y="53535"/>
                </a:lnTo>
                <a:lnTo>
                  <a:pt x="12" y="54327"/>
                </a:lnTo>
                <a:cubicBezTo>
                  <a:pt x="12" y="54327"/>
                  <a:pt x="2548" y="54873"/>
                  <a:pt x="2977" y="55043"/>
                </a:cubicBezTo>
                <a:cubicBezTo>
                  <a:pt x="3100" y="55090"/>
                  <a:pt x="3250" y="55106"/>
                  <a:pt x="3406" y="55106"/>
                </a:cubicBezTo>
                <a:cubicBezTo>
                  <a:pt x="3570" y="55106"/>
                  <a:pt x="3740" y="55088"/>
                  <a:pt x="3890" y="55071"/>
                </a:cubicBezTo>
                <a:cubicBezTo>
                  <a:pt x="4036" y="55053"/>
                  <a:pt x="4164" y="55035"/>
                  <a:pt x="4248" y="55035"/>
                </a:cubicBezTo>
                <a:cubicBezTo>
                  <a:pt x="4278" y="55035"/>
                  <a:pt x="4302" y="55037"/>
                  <a:pt x="4319" y="55043"/>
                </a:cubicBezTo>
                <a:cubicBezTo>
                  <a:pt x="4481" y="55087"/>
                  <a:pt x="4719" y="55233"/>
                  <a:pt x="5015" y="55375"/>
                </a:cubicBezTo>
                <a:cubicBezTo>
                  <a:pt x="5314" y="55516"/>
                  <a:pt x="5904" y="55706"/>
                  <a:pt x="6304" y="55706"/>
                </a:cubicBezTo>
                <a:cubicBezTo>
                  <a:pt x="6708" y="55706"/>
                  <a:pt x="7299" y="55755"/>
                  <a:pt x="7538" y="55828"/>
                </a:cubicBezTo>
                <a:cubicBezTo>
                  <a:pt x="7780" y="55900"/>
                  <a:pt x="8908" y="56090"/>
                  <a:pt x="9231" y="56183"/>
                </a:cubicBezTo>
                <a:cubicBezTo>
                  <a:pt x="9551" y="56280"/>
                  <a:pt x="9822" y="56709"/>
                  <a:pt x="10007" y="56923"/>
                </a:cubicBezTo>
                <a:cubicBezTo>
                  <a:pt x="10197" y="57138"/>
                  <a:pt x="10517" y="57566"/>
                  <a:pt x="10893" y="57804"/>
                </a:cubicBezTo>
                <a:cubicBezTo>
                  <a:pt x="11269" y="58043"/>
                  <a:pt x="11483" y="58472"/>
                  <a:pt x="11754" y="58520"/>
                </a:cubicBezTo>
                <a:cubicBezTo>
                  <a:pt x="12021" y="58569"/>
                  <a:pt x="13444" y="58734"/>
                  <a:pt x="13525" y="58779"/>
                </a:cubicBezTo>
                <a:cubicBezTo>
                  <a:pt x="13531" y="58782"/>
                  <a:pt x="13543" y="58784"/>
                  <a:pt x="13560" y="58784"/>
                </a:cubicBezTo>
                <a:cubicBezTo>
                  <a:pt x="13759" y="58784"/>
                  <a:pt x="14625" y="58540"/>
                  <a:pt x="14625" y="58540"/>
                </a:cubicBezTo>
                <a:cubicBezTo>
                  <a:pt x="14625" y="58540"/>
                  <a:pt x="15672" y="57804"/>
                  <a:pt x="15805" y="57756"/>
                </a:cubicBezTo>
                <a:cubicBezTo>
                  <a:pt x="15925" y="57712"/>
                  <a:pt x="16414" y="57361"/>
                  <a:pt x="16726" y="57361"/>
                </a:cubicBezTo>
                <a:cubicBezTo>
                  <a:pt x="16761" y="57361"/>
                  <a:pt x="16794" y="57366"/>
                  <a:pt x="16824" y="57375"/>
                </a:cubicBezTo>
                <a:cubicBezTo>
                  <a:pt x="17120" y="57469"/>
                  <a:pt x="17953" y="57756"/>
                  <a:pt x="18085" y="57804"/>
                </a:cubicBezTo>
                <a:cubicBezTo>
                  <a:pt x="18091" y="57806"/>
                  <a:pt x="18097" y="57807"/>
                  <a:pt x="18104" y="57807"/>
                </a:cubicBezTo>
                <a:cubicBezTo>
                  <a:pt x="18256" y="57807"/>
                  <a:pt x="18658" y="57348"/>
                  <a:pt x="18867" y="57278"/>
                </a:cubicBezTo>
                <a:cubicBezTo>
                  <a:pt x="18886" y="57272"/>
                  <a:pt x="18918" y="57269"/>
                  <a:pt x="18960" y="57269"/>
                </a:cubicBezTo>
                <a:cubicBezTo>
                  <a:pt x="19383" y="57269"/>
                  <a:pt x="20835" y="57574"/>
                  <a:pt x="20957" y="57659"/>
                </a:cubicBezTo>
                <a:cubicBezTo>
                  <a:pt x="21094" y="57756"/>
                  <a:pt x="22461" y="58278"/>
                  <a:pt x="22784" y="58351"/>
                </a:cubicBezTo>
                <a:cubicBezTo>
                  <a:pt x="23103" y="58423"/>
                  <a:pt x="23722" y="58467"/>
                  <a:pt x="23908" y="58682"/>
                </a:cubicBezTo>
                <a:cubicBezTo>
                  <a:pt x="24098" y="58896"/>
                  <a:pt x="24393" y="59826"/>
                  <a:pt x="24660" y="60064"/>
                </a:cubicBezTo>
                <a:cubicBezTo>
                  <a:pt x="24931" y="60303"/>
                  <a:pt x="25602" y="61330"/>
                  <a:pt x="25950" y="61471"/>
                </a:cubicBezTo>
                <a:cubicBezTo>
                  <a:pt x="26298" y="61613"/>
                  <a:pt x="27212" y="61759"/>
                  <a:pt x="27425" y="61803"/>
                </a:cubicBezTo>
                <a:cubicBezTo>
                  <a:pt x="27440" y="61806"/>
                  <a:pt x="27456" y="61808"/>
                  <a:pt x="27474" y="61808"/>
                </a:cubicBezTo>
                <a:cubicBezTo>
                  <a:pt x="27596" y="61808"/>
                  <a:pt x="27791" y="61741"/>
                  <a:pt x="27996" y="61674"/>
                </a:cubicBezTo>
                <a:cubicBezTo>
                  <a:pt x="28203" y="61609"/>
                  <a:pt x="28414" y="61540"/>
                  <a:pt x="28560" y="61540"/>
                </a:cubicBezTo>
                <a:cubicBezTo>
                  <a:pt x="28567" y="61540"/>
                  <a:pt x="28575" y="61540"/>
                  <a:pt x="28582" y="61540"/>
                </a:cubicBezTo>
                <a:cubicBezTo>
                  <a:pt x="28877" y="61564"/>
                  <a:pt x="29091" y="61949"/>
                  <a:pt x="29278" y="61973"/>
                </a:cubicBezTo>
                <a:cubicBezTo>
                  <a:pt x="29468" y="61993"/>
                  <a:pt x="30110" y="62353"/>
                  <a:pt x="30296" y="62421"/>
                </a:cubicBezTo>
                <a:cubicBezTo>
                  <a:pt x="30313" y="62428"/>
                  <a:pt x="30341" y="62431"/>
                  <a:pt x="30377" y="62431"/>
                </a:cubicBezTo>
                <a:cubicBezTo>
                  <a:pt x="30765" y="62431"/>
                  <a:pt x="32179" y="62108"/>
                  <a:pt x="32500" y="62042"/>
                </a:cubicBezTo>
                <a:cubicBezTo>
                  <a:pt x="32848" y="61969"/>
                  <a:pt x="33600" y="61710"/>
                  <a:pt x="33866" y="61589"/>
                </a:cubicBezTo>
                <a:cubicBezTo>
                  <a:pt x="34137" y="61471"/>
                  <a:pt x="34404" y="61301"/>
                  <a:pt x="34566" y="61217"/>
                </a:cubicBezTo>
                <a:cubicBezTo>
                  <a:pt x="34727" y="61136"/>
                  <a:pt x="36042" y="60542"/>
                  <a:pt x="36227" y="60348"/>
                </a:cubicBezTo>
                <a:cubicBezTo>
                  <a:pt x="36406" y="60169"/>
                  <a:pt x="37477" y="59866"/>
                  <a:pt x="37676" y="59866"/>
                </a:cubicBezTo>
                <a:cubicBezTo>
                  <a:pt x="37689" y="59866"/>
                  <a:pt x="37698" y="59867"/>
                  <a:pt x="37703" y="59870"/>
                </a:cubicBezTo>
                <a:cubicBezTo>
                  <a:pt x="37784" y="59919"/>
                  <a:pt x="38188" y="60206"/>
                  <a:pt x="38375" y="60230"/>
                </a:cubicBezTo>
                <a:cubicBezTo>
                  <a:pt x="38557" y="60253"/>
                  <a:pt x="39373" y="60495"/>
                  <a:pt x="39562" y="60495"/>
                </a:cubicBezTo>
                <a:cubicBezTo>
                  <a:pt x="39571" y="60495"/>
                  <a:pt x="39578" y="60494"/>
                  <a:pt x="39584" y="60493"/>
                </a:cubicBezTo>
                <a:cubicBezTo>
                  <a:pt x="39717" y="60469"/>
                  <a:pt x="40497" y="59729"/>
                  <a:pt x="40497" y="59729"/>
                </a:cubicBezTo>
                <a:cubicBezTo>
                  <a:pt x="40497" y="59729"/>
                  <a:pt x="41463" y="60299"/>
                  <a:pt x="41678" y="60299"/>
                </a:cubicBezTo>
                <a:cubicBezTo>
                  <a:pt x="41775" y="60299"/>
                  <a:pt x="41952" y="60388"/>
                  <a:pt x="42147" y="60473"/>
                </a:cubicBezTo>
                <a:cubicBezTo>
                  <a:pt x="42341" y="60559"/>
                  <a:pt x="42546" y="60642"/>
                  <a:pt x="42702" y="60642"/>
                </a:cubicBezTo>
                <a:cubicBezTo>
                  <a:pt x="42729" y="60642"/>
                  <a:pt x="42754" y="60640"/>
                  <a:pt x="42777" y="60635"/>
                </a:cubicBezTo>
                <a:cubicBezTo>
                  <a:pt x="43072" y="60562"/>
                  <a:pt x="43796" y="60251"/>
                  <a:pt x="44011" y="60251"/>
                </a:cubicBezTo>
                <a:cubicBezTo>
                  <a:pt x="44225" y="60251"/>
                  <a:pt x="44601" y="60348"/>
                  <a:pt x="44843" y="60514"/>
                </a:cubicBezTo>
                <a:cubicBezTo>
                  <a:pt x="45086" y="60683"/>
                  <a:pt x="46667" y="61014"/>
                  <a:pt x="46667" y="61014"/>
                </a:cubicBezTo>
                <a:lnTo>
                  <a:pt x="47124" y="60489"/>
                </a:lnTo>
                <a:lnTo>
                  <a:pt x="47124" y="59733"/>
                </a:lnTo>
                <a:lnTo>
                  <a:pt x="47116" y="9076"/>
                </a:lnTo>
                <a:lnTo>
                  <a:pt x="47116" y="8110"/>
                </a:lnTo>
                <a:cubicBezTo>
                  <a:pt x="47116" y="8110"/>
                  <a:pt x="45769" y="8301"/>
                  <a:pt x="45419" y="8301"/>
                </a:cubicBezTo>
                <a:cubicBezTo>
                  <a:pt x="45399" y="8301"/>
                  <a:pt x="45382" y="8301"/>
                  <a:pt x="45369" y="8299"/>
                </a:cubicBezTo>
                <a:cubicBezTo>
                  <a:pt x="45363" y="8299"/>
                  <a:pt x="45356" y="8298"/>
                  <a:pt x="45349" y="8298"/>
                </a:cubicBezTo>
                <a:cubicBezTo>
                  <a:pt x="45095" y="8298"/>
                  <a:pt x="44509" y="8729"/>
                  <a:pt x="44378" y="8777"/>
                </a:cubicBezTo>
                <a:cubicBezTo>
                  <a:pt x="44247" y="8823"/>
                  <a:pt x="43674" y="9329"/>
                  <a:pt x="43486" y="9329"/>
                </a:cubicBezTo>
                <a:cubicBezTo>
                  <a:pt x="43479" y="9329"/>
                  <a:pt x="43472" y="9329"/>
                  <a:pt x="43465" y="9327"/>
                </a:cubicBezTo>
                <a:cubicBezTo>
                  <a:pt x="43321" y="9284"/>
                  <a:pt x="42797" y="9052"/>
                  <a:pt x="42456" y="9052"/>
                </a:cubicBezTo>
                <a:cubicBezTo>
                  <a:pt x="42413" y="9052"/>
                  <a:pt x="42373" y="9056"/>
                  <a:pt x="42337" y="9064"/>
                </a:cubicBezTo>
                <a:cubicBezTo>
                  <a:pt x="42014" y="9137"/>
                  <a:pt x="41480" y="9779"/>
                  <a:pt x="41318" y="9779"/>
                </a:cubicBezTo>
                <a:cubicBezTo>
                  <a:pt x="41156" y="9779"/>
                  <a:pt x="39976" y="10803"/>
                  <a:pt x="39842" y="10876"/>
                </a:cubicBezTo>
                <a:cubicBezTo>
                  <a:pt x="39713" y="10946"/>
                  <a:pt x="39177" y="11305"/>
                  <a:pt x="39049" y="11305"/>
                </a:cubicBezTo>
                <a:cubicBezTo>
                  <a:pt x="39044" y="11305"/>
                  <a:pt x="39041" y="11304"/>
                  <a:pt x="39038" y="11304"/>
                </a:cubicBezTo>
                <a:cubicBezTo>
                  <a:pt x="38929" y="11279"/>
                  <a:pt x="38153" y="10734"/>
                  <a:pt x="38019" y="10685"/>
                </a:cubicBezTo>
                <a:cubicBezTo>
                  <a:pt x="37881" y="10637"/>
                  <a:pt x="37481" y="10208"/>
                  <a:pt x="37210" y="10208"/>
                </a:cubicBezTo>
                <a:cubicBezTo>
                  <a:pt x="37010" y="10208"/>
                  <a:pt x="36491" y="10249"/>
                  <a:pt x="36154" y="10249"/>
                </a:cubicBezTo>
                <a:cubicBezTo>
                  <a:pt x="36042" y="10249"/>
                  <a:pt x="35950" y="10244"/>
                  <a:pt x="35896" y="10232"/>
                </a:cubicBezTo>
                <a:cubicBezTo>
                  <a:pt x="35682" y="10184"/>
                  <a:pt x="35039" y="9566"/>
                  <a:pt x="34878" y="9469"/>
                </a:cubicBezTo>
                <a:cubicBezTo>
                  <a:pt x="34716" y="9375"/>
                  <a:pt x="34206" y="8708"/>
                  <a:pt x="33963" y="8611"/>
                </a:cubicBezTo>
                <a:cubicBezTo>
                  <a:pt x="33740" y="8525"/>
                  <a:pt x="33471" y="8274"/>
                  <a:pt x="33262" y="8274"/>
                </a:cubicBezTo>
                <a:cubicBezTo>
                  <a:pt x="33245" y="8274"/>
                  <a:pt x="33228" y="8276"/>
                  <a:pt x="33211" y="8280"/>
                </a:cubicBezTo>
                <a:cubicBezTo>
                  <a:pt x="32997" y="8328"/>
                  <a:pt x="31869" y="8493"/>
                  <a:pt x="31683" y="8493"/>
                </a:cubicBezTo>
                <a:cubicBezTo>
                  <a:pt x="31507" y="8493"/>
                  <a:pt x="30682" y="9025"/>
                  <a:pt x="30411" y="9025"/>
                </a:cubicBezTo>
                <a:cubicBezTo>
                  <a:pt x="30395" y="9025"/>
                  <a:pt x="30381" y="9023"/>
                  <a:pt x="30369" y="9019"/>
                </a:cubicBezTo>
                <a:cubicBezTo>
                  <a:pt x="30332" y="9006"/>
                  <a:pt x="30283" y="9001"/>
                  <a:pt x="30224" y="9001"/>
                </a:cubicBezTo>
                <a:cubicBezTo>
                  <a:pt x="30121" y="9001"/>
                  <a:pt x="29992" y="9016"/>
                  <a:pt x="29856" y="9032"/>
                </a:cubicBezTo>
                <a:cubicBezTo>
                  <a:pt x="29716" y="9045"/>
                  <a:pt x="29571" y="9059"/>
                  <a:pt x="29442" y="9059"/>
                </a:cubicBezTo>
                <a:cubicBezTo>
                  <a:pt x="29332" y="9059"/>
                  <a:pt x="29234" y="9049"/>
                  <a:pt x="29160" y="9019"/>
                </a:cubicBezTo>
                <a:cubicBezTo>
                  <a:pt x="28865" y="8898"/>
                  <a:pt x="28246" y="8469"/>
                  <a:pt x="27927" y="8328"/>
                </a:cubicBezTo>
                <a:cubicBezTo>
                  <a:pt x="27604" y="8183"/>
                  <a:pt x="27013" y="8065"/>
                  <a:pt x="26904" y="7899"/>
                </a:cubicBezTo>
                <a:cubicBezTo>
                  <a:pt x="26799" y="7730"/>
                  <a:pt x="26314" y="7398"/>
                  <a:pt x="26314" y="7135"/>
                </a:cubicBezTo>
                <a:cubicBezTo>
                  <a:pt x="26314" y="6873"/>
                  <a:pt x="25376" y="6614"/>
                  <a:pt x="25242" y="6517"/>
                </a:cubicBezTo>
                <a:cubicBezTo>
                  <a:pt x="25109" y="6420"/>
                  <a:pt x="24543" y="6205"/>
                  <a:pt x="24437" y="6112"/>
                </a:cubicBezTo>
                <a:cubicBezTo>
                  <a:pt x="24329" y="6015"/>
                  <a:pt x="23495" y="5494"/>
                  <a:pt x="23338" y="5373"/>
                </a:cubicBezTo>
                <a:cubicBezTo>
                  <a:pt x="23204" y="5276"/>
                  <a:pt x="22123" y="5080"/>
                  <a:pt x="21612" y="5080"/>
                </a:cubicBezTo>
                <a:cubicBezTo>
                  <a:pt x="21503" y="5080"/>
                  <a:pt x="21420" y="5089"/>
                  <a:pt x="21377" y="5110"/>
                </a:cubicBezTo>
                <a:cubicBezTo>
                  <a:pt x="21134" y="5231"/>
                  <a:pt x="20358" y="5801"/>
                  <a:pt x="20249" y="5849"/>
                </a:cubicBezTo>
                <a:cubicBezTo>
                  <a:pt x="20246" y="5850"/>
                  <a:pt x="20243" y="5851"/>
                  <a:pt x="20240" y="5851"/>
                </a:cubicBezTo>
                <a:cubicBezTo>
                  <a:pt x="20142" y="5851"/>
                  <a:pt x="20115" y="5082"/>
                  <a:pt x="20115" y="5082"/>
                </a:cubicBezTo>
                <a:cubicBezTo>
                  <a:pt x="20115" y="5082"/>
                  <a:pt x="19044" y="4612"/>
                  <a:pt x="18773" y="4442"/>
                </a:cubicBezTo>
                <a:cubicBezTo>
                  <a:pt x="18507" y="4277"/>
                  <a:pt x="17512" y="4253"/>
                  <a:pt x="17245" y="4063"/>
                </a:cubicBezTo>
                <a:cubicBezTo>
                  <a:pt x="16974" y="3872"/>
                  <a:pt x="16598" y="3347"/>
                  <a:pt x="16383" y="3205"/>
                </a:cubicBezTo>
                <a:cubicBezTo>
                  <a:pt x="16169" y="3064"/>
                  <a:pt x="14746" y="2777"/>
                  <a:pt x="14560" y="2728"/>
                </a:cubicBezTo>
                <a:cubicBezTo>
                  <a:pt x="14370" y="2680"/>
                  <a:pt x="14185" y="2300"/>
                  <a:pt x="13942" y="2158"/>
                </a:cubicBezTo>
                <a:cubicBezTo>
                  <a:pt x="13703" y="2012"/>
                  <a:pt x="13166" y="1609"/>
                  <a:pt x="12976" y="1467"/>
                </a:cubicBezTo>
                <a:cubicBezTo>
                  <a:pt x="12819" y="1348"/>
                  <a:pt x="12183" y="1108"/>
                  <a:pt x="11778" y="1108"/>
                </a:cubicBezTo>
                <a:cubicBezTo>
                  <a:pt x="11702" y="1108"/>
                  <a:pt x="11635" y="1116"/>
                  <a:pt x="11580" y="1135"/>
                </a:cubicBezTo>
                <a:cubicBezTo>
                  <a:pt x="11527" y="1153"/>
                  <a:pt x="11462" y="1161"/>
                  <a:pt x="11391" y="1161"/>
                </a:cubicBezTo>
                <a:cubicBezTo>
                  <a:pt x="11000" y="1161"/>
                  <a:pt x="10403" y="923"/>
                  <a:pt x="10266" y="824"/>
                </a:cubicBezTo>
                <a:cubicBezTo>
                  <a:pt x="10104" y="702"/>
                  <a:pt x="9648" y="347"/>
                  <a:pt x="9406" y="254"/>
                </a:cubicBezTo>
                <a:cubicBezTo>
                  <a:pt x="9211" y="175"/>
                  <a:pt x="8979" y="66"/>
                  <a:pt x="8636" y="66"/>
                </a:cubicBezTo>
                <a:cubicBezTo>
                  <a:pt x="8559" y="66"/>
                  <a:pt x="8476" y="71"/>
                  <a:pt x="8387" y="84"/>
                </a:cubicBezTo>
                <a:cubicBezTo>
                  <a:pt x="8173" y="116"/>
                  <a:pt x="7816" y="131"/>
                  <a:pt x="7456" y="131"/>
                </a:cubicBezTo>
                <a:cubicBezTo>
                  <a:pt x="7006" y="131"/>
                  <a:pt x="6553" y="108"/>
                  <a:pt x="6373" y="68"/>
                </a:cubicBezTo>
                <a:cubicBezTo>
                  <a:pt x="6307" y="52"/>
                  <a:pt x="6220" y="45"/>
                  <a:pt x="6120" y="45"/>
                </a:cubicBezTo>
                <a:cubicBezTo>
                  <a:pt x="5735" y="45"/>
                  <a:pt x="5170" y="143"/>
                  <a:pt x="4978" y="181"/>
                </a:cubicBezTo>
                <a:cubicBezTo>
                  <a:pt x="4768" y="223"/>
                  <a:pt x="4378" y="463"/>
                  <a:pt x="4104" y="463"/>
                </a:cubicBezTo>
                <a:cubicBezTo>
                  <a:pt x="4062" y="463"/>
                  <a:pt x="4023" y="457"/>
                  <a:pt x="3987" y="444"/>
                </a:cubicBezTo>
                <a:cubicBezTo>
                  <a:pt x="3716" y="347"/>
                  <a:pt x="3369" y="302"/>
                  <a:pt x="3102" y="254"/>
                </a:cubicBezTo>
                <a:cubicBezTo>
                  <a:pt x="2884" y="215"/>
                  <a:pt x="2424" y="0"/>
                  <a:pt x="21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1438" dist="66675" dir="3480000" algn="bl" rotWithShape="0">
              <a:srgbClr val="747373">
                <a:alpha val="6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42"/>
          <p:cNvSpPr txBox="1">
            <a:spLocks noGrp="1"/>
          </p:cNvSpPr>
          <p:nvPr>
            <p:ph type="title"/>
          </p:nvPr>
        </p:nvSpPr>
        <p:spPr>
          <a:xfrm>
            <a:off x="2284650" y="2287489"/>
            <a:ext cx="493193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CẢM ƠN CÔ VÀ CÁC BẠN ĐÃ LẮNG NGHE</a:t>
            </a:r>
            <a:endParaRPr sz="2800" dirty="0"/>
          </a:p>
        </p:txBody>
      </p:sp>
      <p:sp>
        <p:nvSpPr>
          <p:cNvPr id="644" name="Google Shape;644;p42"/>
          <p:cNvSpPr/>
          <p:nvPr/>
        </p:nvSpPr>
        <p:spPr>
          <a:xfrm rot="3423302">
            <a:off x="6638929" y="3299160"/>
            <a:ext cx="367860" cy="932761"/>
          </a:xfrm>
          <a:custGeom>
            <a:avLst/>
            <a:gdLst/>
            <a:ahLst/>
            <a:cxnLst/>
            <a:rect l="l" t="t" r="r" b="b"/>
            <a:pathLst>
              <a:path w="19489" h="37312" extrusionOk="0">
                <a:moveTo>
                  <a:pt x="18199" y="1"/>
                </a:moveTo>
                <a:lnTo>
                  <a:pt x="18162" y="4"/>
                </a:lnTo>
                <a:lnTo>
                  <a:pt x="17705" y="510"/>
                </a:lnTo>
                <a:lnTo>
                  <a:pt x="17249" y="1016"/>
                </a:lnTo>
                <a:lnTo>
                  <a:pt x="16764" y="594"/>
                </a:lnTo>
                <a:lnTo>
                  <a:pt x="16282" y="170"/>
                </a:lnTo>
                <a:lnTo>
                  <a:pt x="16241" y="174"/>
                </a:lnTo>
                <a:lnTo>
                  <a:pt x="15784" y="680"/>
                </a:lnTo>
                <a:lnTo>
                  <a:pt x="15327" y="1185"/>
                </a:lnTo>
                <a:lnTo>
                  <a:pt x="14847" y="764"/>
                </a:lnTo>
                <a:lnTo>
                  <a:pt x="14362" y="344"/>
                </a:lnTo>
                <a:lnTo>
                  <a:pt x="14325" y="348"/>
                </a:lnTo>
                <a:lnTo>
                  <a:pt x="13868" y="854"/>
                </a:lnTo>
                <a:lnTo>
                  <a:pt x="13411" y="1359"/>
                </a:lnTo>
                <a:lnTo>
                  <a:pt x="12926" y="934"/>
                </a:lnTo>
                <a:lnTo>
                  <a:pt x="12445" y="514"/>
                </a:lnTo>
                <a:lnTo>
                  <a:pt x="12409" y="518"/>
                </a:lnTo>
                <a:lnTo>
                  <a:pt x="11951" y="1023"/>
                </a:lnTo>
                <a:lnTo>
                  <a:pt x="11491" y="1529"/>
                </a:lnTo>
                <a:lnTo>
                  <a:pt x="11009" y="1108"/>
                </a:lnTo>
                <a:lnTo>
                  <a:pt x="10524" y="688"/>
                </a:lnTo>
                <a:lnTo>
                  <a:pt x="10488" y="688"/>
                </a:lnTo>
                <a:lnTo>
                  <a:pt x="10031" y="1197"/>
                </a:lnTo>
                <a:lnTo>
                  <a:pt x="9574" y="1703"/>
                </a:lnTo>
                <a:lnTo>
                  <a:pt x="9093" y="1278"/>
                </a:lnTo>
                <a:lnTo>
                  <a:pt x="8608" y="857"/>
                </a:lnTo>
                <a:lnTo>
                  <a:pt x="8572" y="861"/>
                </a:lnTo>
                <a:lnTo>
                  <a:pt x="8115" y="1367"/>
                </a:lnTo>
                <a:lnTo>
                  <a:pt x="7658" y="1872"/>
                </a:lnTo>
                <a:lnTo>
                  <a:pt x="7172" y="1452"/>
                </a:lnTo>
                <a:lnTo>
                  <a:pt x="6691" y="1031"/>
                </a:lnTo>
                <a:lnTo>
                  <a:pt x="6655" y="1031"/>
                </a:lnTo>
                <a:lnTo>
                  <a:pt x="6194" y="1537"/>
                </a:lnTo>
                <a:lnTo>
                  <a:pt x="5737" y="2042"/>
                </a:lnTo>
                <a:lnTo>
                  <a:pt x="5256" y="1622"/>
                </a:lnTo>
                <a:lnTo>
                  <a:pt x="4771" y="1201"/>
                </a:lnTo>
                <a:lnTo>
                  <a:pt x="4735" y="1205"/>
                </a:lnTo>
                <a:lnTo>
                  <a:pt x="4278" y="1710"/>
                </a:lnTo>
                <a:lnTo>
                  <a:pt x="3821" y="2216"/>
                </a:lnTo>
                <a:lnTo>
                  <a:pt x="3336" y="1796"/>
                </a:lnTo>
                <a:lnTo>
                  <a:pt x="2854" y="1375"/>
                </a:lnTo>
                <a:lnTo>
                  <a:pt x="2818" y="1375"/>
                </a:lnTo>
                <a:lnTo>
                  <a:pt x="2358" y="1880"/>
                </a:lnTo>
                <a:lnTo>
                  <a:pt x="1900" y="2386"/>
                </a:lnTo>
                <a:lnTo>
                  <a:pt x="1419" y="1966"/>
                </a:lnTo>
                <a:lnTo>
                  <a:pt x="938" y="1544"/>
                </a:lnTo>
                <a:lnTo>
                  <a:pt x="898" y="1549"/>
                </a:lnTo>
                <a:lnTo>
                  <a:pt x="441" y="2054"/>
                </a:lnTo>
                <a:lnTo>
                  <a:pt x="0" y="2544"/>
                </a:lnTo>
                <a:lnTo>
                  <a:pt x="671" y="36611"/>
                </a:lnTo>
                <a:lnTo>
                  <a:pt x="986" y="36890"/>
                </a:lnTo>
                <a:lnTo>
                  <a:pt x="1472" y="37311"/>
                </a:lnTo>
                <a:lnTo>
                  <a:pt x="1508" y="37307"/>
                </a:lnTo>
                <a:lnTo>
                  <a:pt x="1965" y="36802"/>
                </a:lnTo>
                <a:lnTo>
                  <a:pt x="2422" y="36296"/>
                </a:lnTo>
                <a:lnTo>
                  <a:pt x="2907" y="36716"/>
                </a:lnTo>
                <a:lnTo>
                  <a:pt x="3388" y="37141"/>
                </a:lnTo>
                <a:lnTo>
                  <a:pt x="3421" y="37137"/>
                </a:lnTo>
                <a:lnTo>
                  <a:pt x="3425" y="37137"/>
                </a:lnTo>
                <a:lnTo>
                  <a:pt x="3886" y="36632"/>
                </a:lnTo>
                <a:lnTo>
                  <a:pt x="4338" y="36122"/>
                </a:lnTo>
                <a:lnTo>
                  <a:pt x="4823" y="36546"/>
                </a:lnTo>
                <a:lnTo>
                  <a:pt x="5304" y="36968"/>
                </a:lnTo>
                <a:lnTo>
                  <a:pt x="5345" y="36963"/>
                </a:lnTo>
                <a:lnTo>
                  <a:pt x="5802" y="36458"/>
                </a:lnTo>
                <a:lnTo>
                  <a:pt x="6259" y="35953"/>
                </a:lnTo>
                <a:lnTo>
                  <a:pt x="6740" y="36373"/>
                </a:lnTo>
                <a:lnTo>
                  <a:pt x="7225" y="36798"/>
                </a:lnTo>
                <a:lnTo>
                  <a:pt x="7241" y="36793"/>
                </a:lnTo>
                <a:lnTo>
                  <a:pt x="7262" y="36793"/>
                </a:lnTo>
                <a:lnTo>
                  <a:pt x="7723" y="36288"/>
                </a:lnTo>
                <a:lnTo>
                  <a:pt x="8176" y="35779"/>
                </a:lnTo>
                <a:lnTo>
                  <a:pt x="8661" y="36203"/>
                </a:lnTo>
                <a:lnTo>
                  <a:pt x="9141" y="36623"/>
                </a:lnTo>
                <a:lnTo>
                  <a:pt x="9182" y="36619"/>
                </a:lnTo>
                <a:lnTo>
                  <a:pt x="9639" y="36114"/>
                </a:lnTo>
                <a:lnTo>
                  <a:pt x="10096" y="35609"/>
                </a:lnTo>
                <a:lnTo>
                  <a:pt x="10577" y="36029"/>
                </a:lnTo>
                <a:lnTo>
                  <a:pt x="11058" y="36453"/>
                </a:lnTo>
                <a:lnTo>
                  <a:pt x="11099" y="36449"/>
                </a:lnTo>
                <a:lnTo>
                  <a:pt x="11556" y="35944"/>
                </a:lnTo>
                <a:lnTo>
                  <a:pt x="12013" y="35434"/>
                </a:lnTo>
                <a:lnTo>
                  <a:pt x="12498" y="35859"/>
                </a:lnTo>
                <a:lnTo>
                  <a:pt x="12979" y="36280"/>
                </a:lnTo>
                <a:lnTo>
                  <a:pt x="13015" y="36280"/>
                </a:lnTo>
                <a:lnTo>
                  <a:pt x="13472" y="35770"/>
                </a:lnTo>
                <a:lnTo>
                  <a:pt x="13929" y="35265"/>
                </a:lnTo>
                <a:lnTo>
                  <a:pt x="14414" y="35686"/>
                </a:lnTo>
                <a:lnTo>
                  <a:pt x="14896" y="36110"/>
                </a:lnTo>
                <a:lnTo>
                  <a:pt x="14920" y="36106"/>
                </a:lnTo>
                <a:lnTo>
                  <a:pt x="14935" y="36106"/>
                </a:lnTo>
                <a:lnTo>
                  <a:pt x="15392" y="35600"/>
                </a:lnTo>
                <a:lnTo>
                  <a:pt x="15849" y="35091"/>
                </a:lnTo>
                <a:lnTo>
                  <a:pt x="16335" y="35516"/>
                </a:lnTo>
                <a:lnTo>
                  <a:pt x="16816" y="35936"/>
                </a:lnTo>
                <a:lnTo>
                  <a:pt x="16852" y="35936"/>
                </a:lnTo>
                <a:lnTo>
                  <a:pt x="17309" y="35427"/>
                </a:lnTo>
                <a:lnTo>
                  <a:pt x="17766" y="34921"/>
                </a:lnTo>
                <a:lnTo>
                  <a:pt x="18251" y="35342"/>
                </a:lnTo>
                <a:lnTo>
                  <a:pt x="18732" y="35766"/>
                </a:lnTo>
                <a:lnTo>
                  <a:pt x="18768" y="35762"/>
                </a:lnTo>
                <a:lnTo>
                  <a:pt x="19229" y="35257"/>
                </a:lnTo>
                <a:lnTo>
                  <a:pt x="19488" y="34970"/>
                </a:lnTo>
                <a:lnTo>
                  <a:pt x="19481" y="34445"/>
                </a:lnTo>
                <a:lnTo>
                  <a:pt x="18878" y="591"/>
                </a:lnTo>
                <a:lnTo>
                  <a:pt x="18684" y="421"/>
                </a:lnTo>
                <a:lnTo>
                  <a:pt x="18199" y="1"/>
                </a:lnTo>
                <a:close/>
              </a:path>
            </a:pathLst>
          </a:custGeom>
          <a:solidFill>
            <a:srgbClr val="E2A274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42"/>
          <p:cNvGrpSpPr/>
          <p:nvPr/>
        </p:nvGrpSpPr>
        <p:grpSpPr>
          <a:xfrm rot="1316256">
            <a:off x="1059066" y="725707"/>
            <a:ext cx="1191624" cy="1630403"/>
            <a:chOff x="7848870" y="190509"/>
            <a:chExt cx="1191613" cy="1630387"/>
          </a:xfrm>
        </p:grpSpPr>
        <p:pic>
          <p:nvPicPr>
            <p:cNvPr id="646" name="Google Shape;646;p42"/>
            <p:cNvPicPr preferRelativeResize="0"/>
            <p:nvPr/>
          </p:nvPicPr>
          <p:blipFill>
            <a:blip r:embed="rId3">
              <a:alphaModFix amt="29000"/>
            </a:blip>
            <a:stretch>
              <a:fillRect/>
            </a:stretch>
          </p:blipFill>
          <p:spPr>
            <a:xfrm>
              <a:off x="7880425" y="222064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7" name="Google Shape;647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48870" y="190509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545404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9"/>
          <p:cNvSpPr txBox="1">
            <a:spLocks noGrp="1"/>
          </p:cNvSpPr>
          <p:nvPr>
            <p:ph type="body" idx="1"/>
          </p:nvPr>
        </p:nvSpPr>
        <p:spPr>
          <a:xfrm>
            <a:off x="720000" y="1012475"/>
            <a:ext cx="7704000" cy="35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1600" b="1" dirty="0" err="1">
                <a:solidFill>
                  <a:schemeClr val="dk1"/>
                </a:solidFill>
              </a:rPr>
              <a:t>Tư</a:t>
            </a:r>
            <a:r>
              <a:rPr lang="en-US" sz="1600" b="1" dirty="0">
                <a:solidFill>
                  <a:schemeClr val="dk1"/>
                </a:solidFill>
              </a:rPr>
              <a:t> </a:t>
            </a:r>
            <a:r>
              <a:rPr lang="en-US" sz="1600" b="1" dirty="0" err="1">
                <a:solidFill>
                  <a:schemeClr val="dk1"/>
                </a:solidFill>
              </a:rPr>
              <a:t>tưởng</a:t>
            </a:r>
            <a:r>
              <a:rPr lang="en-US" sz="1600" b="1" dirty="0">
                <a:solidFill>
                  <a:schemeClr val="dk1"/>
                </a:solidFill>
              </a:rPr>
              <a:t> </a:t>
            </a:r>
            <a:r>
              <a:rPr lang="en-US" sz="1600" b="1" dirty="0" err="1">
                <a:solidFill>
                  <a:schemeClr val="dk1"/>
                </a:solidFill>
              </a:rPr>
              <a:t>Hồ</a:t>
            </a:r>
            <a:r>
              <a:rPr lang="en-US" sz="1600" b="1" dirty="0">
                <a:solidFill>
                  <a:schemeClr val="dk1"/>
                </a:solidFill>
              </a:rPr>
              <a:t> </a:t>
            </a:r>
            <a:r>
              <a:rPr lang="en-US" sz="1600" b="1" dirty="0" err="1">
                <a:solidFill>
                  <a:schemeClr val="dk1"/>
                </a:solidFill>
              </a:rPr>
              <a:t>Chí</a:t>
            </a:r>
            <a:r>
              <a:rPr lang="en-US" sz="1600" b="1" dirty="0">
                <a:solidFill>
                  <a:schemeClr val="dk1"/>
                </a:solidFill>
              </a:rPr>
              <a:t> Minh </a:t>
            </a:r>
            <a:r>
              <a:rPr lang="en-US" sz="1600" b="1" dirty="0" err="1">
                <a:solidFill>
                  <a:schemeClr val="dk1"/>
                </a:solidFill>
              </a:rPr>
              <a:t>về</a:t>
            </a:r>
            <a:r>
              <a:rPr lang="en-US" sz="1600" b="1" dirty="0">
                <a:solidFill>
                  <a:schemeClr val="dk1"/>
                </a:solidFill>
              </a:rPr>
              <a:t> </a:t>
            </a:r>
            <a:r>
              <a:rPr lang="en-US" sz="1600" b="1" dirty="0" err="1">
                <a:solidFill>
                  <a:schemeClr val="dk1"/>
                </a:solidFill>
              </a:rPr>
              <a:t>đại</a:t>
            </a:r>
            <a:r>
              <a:rPr lang="en-US" sz="1600" b="1" dirty="0">
                <a:solidFill>
                  <a:schemeClr val="dk1"/>
                </a:solidFill>
              </a:rPr>
              <a:t> </a:t>
            </a:r>
            <a:r>
              <a:rPr lang="en-US" sz="1600" b="1" dirty="0" err="1">
                <a:solidFill>
                  <a:schemeClr val="dk1"/>
                </a:solidFill>
              </a:rPr>
              <a:t>đoàn</a:t>
            </a:r>
            <a:r>
              <a:rPr lang="en-US" sz="1600" b="1" dirty="0">
                <a:solidFill>
                  <a:schemeClr val="dk1"/>
                </a:solidFill>
              </a:rPr>
              <a:t> </a:t>
            </a:r>
            <a:r>
              <a:rPr lang="en-US" sz="1600" b="1" dirty="0" err="1">
                <a:solidFill>
                  <a:schemeClr val="dk1"/>
                </a:solidFill>
              </a:rPr>
              <a:t>kết</a:t>
            </a:r>
            <a:r>
              <a:rPr lang="en-US" sz="1600" b="1" dirty="0">
                <a:solidFill>
                  <a:schemeClr val="dk1"/>
                </a:solidFill>
              </a:rPr>
              <a:t> </a:t>
            </a:r>
            <a:r>
              <a:rPr lang="en-US" sz="1600" b="1" dirty="0" err="1">
                <a:solidFill>
                  <a:schemeClr val="dk1"/>
                </a:solidFill>
              </a:rPr>
              <a:t>dân</a:t>
            </a:r>
            <a:r>
              <a:rPr lang="en-US" sz="1600" b="1" dirty="0">
                <a:solidFill>
                  <a:schemeClr val="dk1"/>
                </a:solidFill>
              </a:rPr>
              <a:t> </a:t>
            </a:r>
            <a:r>
              <a:rPr lang="en-US" sz="1600" b="1" dirty="0" err="1">
                <a:solidFill>
                  <a:schemeClr val="dk1"/>
                </a:solidFill>
              </a:rPr>
              <a:t>tộc</a:t>
            </a:r>
            <a:r>
              <a:rPr lang="en-US" sz="1600" b="1" dirty="0">
                <a:solidFill>
                  <a:schemeClr val="dk1"/>
                </a:solidFill>
              </a:rPr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lang="en-US" b="1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dk1"/>
                </a:solidFill>
              </a:rPr>
              <a:t>Vai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trò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của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đoàn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kết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dk1"/>
                </a:solidFill>
              </a:rPr>
              <a:t>Lực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lượng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của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đoàn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kết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dk1"/>
                </a:solidFill>
              </a:rPr>
              <a:t>Điều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kiện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đoàn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kết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dk1"/>
                </a:solidFill>
              </a:rPr>
              <a:t>Hình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thức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đoàn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kết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dk1"/>
                </a:solidFill>
              </a:rPr>
              <a:t>Phương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thức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xây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dựng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khối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đoàn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kết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dk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96" name="Google Shape;596;p39"/>
          <p:cNvSpPr txBox="1">
            <a:spLocks noGrp="1"/>
          </p:cNvSpPr>
          <p:nvPr>
            <p:ph type="title"/>
          </p:nvPr>
        </p:nvSpPr>
        <p:spPr>
          <a:xfrm>
            <a:off x="720000" y="537375"/>
            <a:ext cx="7704000" cy="449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 BÀI THUYẾT TRÌNH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2"/>
          <p:cNvSpPr/>
          <p:nvPr/>
        </p:nvSpPr>
        <p:spPr>
          <a:xfrm rot="-5400000">
            <a:off x="3517061" y="-431489"/>
            <a:ext cx="1868113" cy="6484864"/>
          </a:xfrm>
          <a:custGeom>
            <a:avLst/>
            <a:gdLst/>
            <a:ahLst/>
            <a:cxnLst/>
            <a:rect l="l" t="t" r="r" b="b"/>
            <a:pathLst>
              <a:path w="47124" h="62431" extrusionOk="0">
                <a:moveTo>
                  <a:pt x="2142" y="0"/>
                </a:moveTo>
                <a:cubicBezTo>
                  <a:pt x="2073" y="0"/>
                  <a:pt x="2015" y="13"/>
                  <a:pt x="1974" y="43"/>
                </a:cubicBezTo>
                <a:cubicBezTo>
                  <a:pt x="1759" y="205"/>
                  <a:pt x="1" y="1062"/>
                  <a:pt x="1" y="1062"/>
                </a:cubicBezTo>
                <a:lnTo>
                  <a:pt x="5" y="1730"/>
                </a:lnTo>
                <a:lnTo>
                  <a:pt x="12" y="53535"/>
                </a:lnTo>
                <a:lnTo>
                  <a:pt x="12" y="54327"/>
                </a:lnTo>
                <a:cubicBezTo>
                  <a:pt x="12" y="54327"/>
                  <a:pt x="2548" y="54873"/>
                  <a:pt x="2977" y="55043"/>
                </a:cubicBezTo>
                <a:cubicBezTo>
                  <a:pt x="3100" y="55090"/>
                  <a:pt x="3250" y="55106"/>
                  <a:pt x="3406" y="55106"/>
                </a:cubicBezTo>
                <a:cubicBezTo>
                  <a:pt x="3570" y="55106"/>
                  <a:pt x="3740" y="55088"/>
                  <a:pt x="3890" y="55071"/>
                </a:cubicBezTo>
                <a:cubicBezTo>
                  <a:pt x="4036" y="55053"/>
                  <a:pt x="4164" y="55035"/>
                  <a:pt x="4248" y="55035"/>
                </a:cubicBezTo>
                <a:cubicBezTo>
                  <a:pt x="4278" y="55035"/>
                  <a:pt x="4302" y="55037"/>
                  <a:pt x="4319" y="55043"/>
                </a:cubicBezTo>
                <a:cubicBezTo>
                  <a:pt x="4481" y="55087"/>
                  <a:pt x="4719" y="55233"/>
                  <a:pt x="5015" y="55375"/>
                </a:cubicBezTo>
                <a:cubicBezTo>
                  <a:pt x="5314" y="55516"/>
                  <a:pt x="5904" y="55706"/>
                  <a:pt x="6304" y="55706"/>
                </a:cubicBezTo>
                <a:cubicBezTo>
                  <a:pt x="6708" y="55706"/>
                  <a:pt x="7299" y="55755"/>
                  <a:pt x="7538" y="55828"/>
                </a:cubicBezTo>
                <a:cubicBezTo>
                  <a:pt x="7780" y="55900"/>
                  <a:pt x="8908" y="56090"/>
                  <a:pt x="9231" y="56183"/>
                </a:cubicBezTo>
                <a:cubicBezTo>
                  <a:pt x="9551" y="56280"/>
                  <a:pt x="9822" y="56709"/>
                  <a:pt x="10007" y="56923"/>
                </a:cubicBezTo>
                <a:cubicBezTo>
                  <a:pt x="10197" y="57138"/>
                  <a:pt x="10517" y="57566"/>
                  <a:pt x="10893" y="57804"/>
                </a:cubicBezTo>
                <a:cubicBezTo>
                  <a:pt x="11269" y="58043"/>
                  <a:pt x="11483" y="58472"/>
                  <a:pt x="11754" y="58520"/>
                </a:cubicBezTo>
                <a:cubicBezTo>
                  <a:pt x="12021" y="58569"/>
                  <a:pt x="13444" y="58734"/>
                  <a:pt x="13525" y="58779"/>
                </a:cubicBezTo>
                <a:cubicBezTo>
                  <a:pt x="13531" y="58782"/>
                  <a:pt x="13543" y="58784"/>
                  <a:pt x="13560" y="58784"/>
                </a:cubicBezTo>
                <a:cubicBezTo>
                  <a:pt x="13759" y="58784"/>
                  <a:pt x="14625" y="58540"/>
                  <a:pt x="14625" y="58540"/>
                </a:cubicBezTo>
                <a:cubicBezTo>
                  <a:pt x="14625" y="58540"/>
                  <a:pt x="15672" y="57804"/>
                  <a:pt x="15805" y="57756"/>
                </a:cubicBezTo>
                <a:cubicBezTo>
                  <a:pt x="15925" y="57712"/>
                  <a:pt x="16414" y="57361"/>
                  <a:pt x="16726" y="57361"/>
                </a:cubicBezTo>
                <a:cubicBezTo>
                  <a:pt x="16761" y="57361"/>
                  <a:pt x="16794" y="57366"/>
                  <a:pt x="16824" y="57375"/>
                </a:cubicBezTo>
                <a:cubicBezTo>
                  <a:pt x="17120" y="57469"/>
                  <a:pt x="17953" y="57756"/>
                  <a:pt x="18085" y="57804"/>
                </a:cubicBezTo>
                <a:cubicBezTo>
                  <a:pt x="18091" y="57806"/>
                  <a:pt x="18097" y="57807"/>
                  <a:pt x="18104" y="57807"/>
                </a:cubicBezTo>
                <a:cubicBezTo>
                  <a:pt x="18256" y="57807"/>
                  <a:pt x="18658" y="57348"/>
                  <a:pt x="18867" y="57278"/>
                </a:cubicBezTo>
                <a:cubicBezTo>
                  <a:pt x="18886" y="57272"/>
                  <a:pt x="18918" y="57269"/>
                  <a:pt x="18960" y="57269"/>
                </a:cubicBezTo>
                <a:cubicBezTo>
                  <a:pt x="19383" y="57269"/>
                  <a:pt x="20835" y="57574"/>
                  <a:pt x="20957" y="57659"/>
                </a:cubicBezTo>
                <a:cubicBezTo>
                  <a:pt x="21094" y="57756"/>
                  <a:pt x="22461" y="58278"/>
                  <a:pt x="22784" y="58351"/>
                </a:cubicBezTo>
                <a:cubicBezTo>
                  <a:pt x="23103" y="58423"/>
                  <a:pt x="23722" y="58467"/>
                  <a:pt x="23908" y="58682"/>
                </a:cubicBezTo>
                <a:cubicBezTo>
                  <a:pt x="24098" y="58896"/>
                  <a:pt x="24393" y="59826"/>
                  <a:pt x="24660" y="60064"/>
                </a:cubicBezTo>
                <a:cubicBezTo>
                  <a:pt x="24931" y="60303"/>
                  <a:pt x="25602" y="61330"/>
                  <a:pt x="25950" y="61471"/>
                </a:cubicBezTo>
                <a:cubicBezTo>
                  <a:pt x="26298" y="61613"/>
                  <a:pt x="27212" y="61759"/>
                  <a:pt x="27425" y="61803"/>
                </a:cubicBezTo>
                <a:cubicBezTo>
                  <a:pt x="27440" y="61806"/>
                  <a:pt x="27456" y="61808"/>
                  <a:pt x="27474" y="61808"/>
                </a:cubicBezTo>
                <a:cubicBezTo>
                  <a:pt x="27596" y="61808"/>
                  <a:pt x="27791" y="61741"/>
                  <a:pt x="27996" y="61674"/>
                </a:cubicBezTo>
                <a:cubicBezTo>
                  <a:pt x="28203" y="61609"/>
                  <a:pt x="28414" y="61540"/>
                  <a:pt x="28560" y="61540"/>
                </a:cubicBezTo>
                <a:cubicBezTo>
                  <a:pt x="28567" y="61540"/>
                  <a:pt x="28575" y="61540"/>
                  <a:pt x="28582" y="61540"/>
                </a:cubicBezTo>
                <a:cubicBezTo>
                  <a:pt x="28877" y="61564"/>
                  <a:pt x="29091" y="61949"/>
                  <a:pt x="29278" y="61973"/>
                </a:cubicBezTo>
                <a:cubicBezTo>
                  <a:pt x="29468" y="61993"/>
                  <a:pt x="30110" y="62353"/>
                  <a:pt x="30296" y="62421"/>
                </a:cubicBezTo>
                <a:cubicBezTo>
                  <a:pt x="30313" y="62428"/>
                  <a:pt x="30341" y="62431"/>
                  <a:pt x="30377" y="62431"/>
                </a:cubicBezTo>
                <a:cubicBezTo>
                  <a:pt x="30765" y="62431"/>
                  <a:pt x="32179" y="62108"/>
                  <a:pt x="32500" y="62042"/>
                </a:cubicBezTo>
                <a:cubicBezTo>
                  <a:pt x="32848" y="61969"/>
                  <a:pt x="33600" y="61710"/>
                  <a:pt x="33866" y="61589"/>
                </a:cubicBezTo>
                <a:cubicBezTo>
                  <a:pt x="34137" y="61471"/>
                  <a:pt x="34404" y="61301"/>
                  <a:pt x="34566" y="61217"/>
                </a:cubicBezTo>
                <a:cubicBezTo>
                  <a:pt x="34727" y="61136"/>
                  <a:pt x="36042" y="60542"/>
                  <a:pt x="36227" y="60348"/>
                </a:cubicBezTo>
                <a:cubicBezTo>
                  <a:pt x="36406" y="60169"/>
                  <a:pt x="37477" y="59866"/>
                  <a:pt x="37676" y="59866"/>
                </a:cubicBezTo>
                <a:cubicBezTo>
                  <a:pt x="37689" y="59866"/>
                  <a:pt x="37698" y="59867"/>
                  <a:pt x="37703" y="59870"/>
                </a:cubicBezTo>
                <a:cubicBezTo>
                  <a:pt x="37784" y="59919"/>
                  <a:pt x="38188" y="60206"/>
                  <a:pt x="38375" y="60230"/>
                </a:cubicBezTo>
                <a:cubicBezTo>
                  <a:pt x="38557" y="60253"/>
                  <a:pt x="39373" y="60495"/>
                  <a:pt x="39562" y="60495"/>
                </a:cubicBezTo>
                <a:cubicBezTo>
                  <a:pt x="39571" y="60495"/>
                  <a:pt x="39578" y="60494"/>
                  <a:pt x="39584" y="60493"/>
                </a:cubicBezTo>
                <a:cubicBezTo>
                  <a:pt x="39717" y="60469"/>
                  <a:pt x="40497" y="59729"/>
                  <a:pt x="40497" y="59729"/>
                </a:cubicBezTo>
                <a:cubicBezTo>
                  <a:pt x="40497" y="59729"/>
                  <a:pt x="41463" y="60299"/>
                  <a:pt x="41678" y="60299"/>
                </a:cubicBezTo>
                <a:cubicBezTo>
                  <a:pt x="41775" y="60299"/>
                  <a:pt x="41952" y="60388"/>
                  <a:pt x="42147" y="60473"/>
                </a:cubicBezTo>
                <a:cubicBezTo>
                  <a:pt x="42341" y="60559"/>
                  <a:pt x="42546" y="60642"/>
                  <a:pt x="42702" y="60642"/>
                </a:cubicBezTo>
                <a:cubicBezTo>
                  <a:pt x="42729" y="60642"/>
                  <a:pt x="42754" y="60640"/>
                  <a:pt x="42777" y="60635"/>
                </a:cubicBezTo>
                <a:cubicBezTo>
                  <a:pt x="43072" y="60562"/>
                  <a:pt x="43796" y="60251"/>
                  <a:pt x="44011" y="60251"/>
                </a:cubicBezTo>
                <a:cubicBezTo>
                  <a:pt x="44225" y="60251"/>
                  <a:pt x="44601" y="60348"/>
                  <a:pt x="44843" y="60514"/>
                </a:cubicBezTo>
                <a:cubicBezTo>
                  <a:pt x="45086" y="60683"/>
                  <a:pt x="46667" y="61014"/>
                  <a:pt x="46667" y="61014"/>
                </a:cubicBezTo>
                <a:lnTo>
                  <a:pt x="47124" y="60489"/>
                </a:lnTo>
                <a:lnTo>
                  <a:pt x="47124" y="59733"/>
                </a:lnTo>
                <a:lnTo>
                  <a:pt x="47116" y="9076"/>
                </a:lnTo>
                <a:lnTo>
                  <a:pt x="47116" y="8110"/>
                </a:lnTo>
                <a:cubicBezTo>
                  <a:pt x="47116" y="8110"/>
                  <a:pt x="45769" y="8301"/>
                  <a:pt x="45419" y="8301"/>
                </a:cubicBezTo>
                <a:cubicBezTo>
                  <a:pt x="45399" y="8301"/>
                  <a:pt x="45382" y="8301"/>
                  <a:pt x="45369" y="8299"/>
                </a:cubicBezTo>
                <a:cubicBezTo>
                  <a:pt x="45363" y="8299"/>
                  <a:pt x="45356" y="8298"/>
                  <a:pt x="45349" y="8298"/>
                </a:cubicBezTo>
                <a:cubicBezTo>
                  <a:pt x="45095" y="8298"/>
                  <a:pt x="44509" y="8729"/>
                  <a:pt x="44378" y="8777"/>
                </a:cubicBezTo>
                <a:cubicBezTo>
                  <a:pt x="44247" y="8823"/>
                  <a:pt x="43674" y="9329"/>
                  <a:pt x="43486" y="9329"/>
                </a:cubicBezTo>
                <a:cubicBezTo>
                  <a:pt x="43479" y="9329"/>
                  <a:pt x="43472" y="9329"/>
                  <a:pt x="43465" y="9327"/>
                </a:cubicBezTo>
                <a:cubicBezTo>
                  <a:pt x="43321" y="9284"/>
                  <a:pt x="42797" y="9052"/>
                  <a:pt x="42456" y="9052"/>
                </a:cubicBezTo>
                <a:cubicBezTo>
                  <a:pt x="42413" y="9052"/>
                  <a:pt x="42373" y="9056"/>
                  <a:pt x="42337" y="9064"/>
                </a:cubicBezTo>
                <a:cubicBezTo>
                  <a:pt x="42014" y="9137"/>
                  <a:pt x="41480" y="9779"/>
                  <a:pt x="41318" y="9779"/>
                </a:cubicBezTo>
                <a:cubicBezTo>
                  <a:pt x="41156" y="9779"/>
                  <a:pt x="39976" y="10803"/>
                  <a:pt x="39842" y="10876"/>
                </a:cubicBezTo>
                <a:cubicBezTo>
                  <a:pt x="39713" y="10946"/>
                  <a:pt x="39177" y="11305"/>
                  <a:pt x="39049" y="11305"/>
                </a:cubicBezTo>
                <a:cubicBezTo>
                  <a:pt x="39044" y="11305"/>
                  <a:pt x="39041" y="11304"/>
                  <a:pt x="39038" y="11304"/>
                </a:cubicBezTo>
                <a:cubicBezTo>
                  <a:pt x="38929" y="11279"/>
                  <a:pt x="38153" y="10734"/>
                  <a:pt x="38019" y="10685"/>
                </a:cubicBezTo>
                <a:cubicBezTo>
                  <a:pt x="37881" y="10637"/>
                  <a:pt x="37481" y="10208"/>
                  <a:pt x="37210" y="10208"/>
                </a:cubicBezTo>
                <a:cubicBezTo>
                  <a:pt x="37010" y="10208"/>
                  <a:pt x="36491" y="10249"/>
                  <a:pt x="36154" y="10249"/>
                </a:cubicBezTo>
                <a:cubicBezTo>
                  <a:pt x="36042" y="10249"/>
                  <a:pt x="35950" y="10244"/>
                  <a:pt x="35896" y="10232"/>
                </a:cubicBezTo>
                <a:cubicBezTo>
                  <a:pt x="35682" y="10184"/>
                  <a:pt x="35039" y="9566"/>
                  <a:pt x="34878" y="9469"/>
                </a:cubicBezTo>
                <a:cubicBezTo>
                  <a:pt x="34716" y="9375"/>
                  <a:pt x="34206" y="8708"/>
                  <a:pt x="33963" y="8611"/>
                </a:cubicBezTo>
                <a:cubicBezTo>
                  <a:pt x="33740" y="8525"/>
                  <a:pt x="33471" y="8274"/>
                  <a:pt x="33262" y="8274"/>
                </a:cubicBezTo>
                <a:cubicBezTo>
                  <a:pt x="33245" y="8274"/>
                  <a:pt x="33228" y="8276"/>
                  <a:pt x="33211" y="8280"/>
                </a:cubicBezTo>
                <a:cubicBezTo>
                  <a:pt x="32997" y="8328"/>
                  <a:pt x="31869" y="8493"/>
                  <a:pt x="31683" y="8493"/>
                </a:cubicBezTo>
                <a:cubicBezTo>
                  <a:pt x="31507" y="8493"/>
                  <a:pt x="30682" y="9025"/>
                  <a:pt x="30411" y="9025"/>
                </a:cubicBezTo>
                <a:cubicBezTo>
                  <a:pt x="30395" y="9025"/>
                  <a:pt x="30381" y="9023"/>
                  <a:pt x="30369" y="9019"/>
                </a:cubicBezTo>
                <a:cubicBezTo>
                  <a:pt x="30332" y="9006"/>
                  <a:pt x="30283" y="9001"/>
                  <a:pt x="30224" y="9001"/>
                </a:cubicBezTo>
                <a:cubicBezTo>
                  <a:pt x="30121" y="9001"/>
                  <a:pt x="29992" y="9016"/>
                  <a:pt x="29856" y="9032"/>
                </a:cubicBezTo>
                <a:cubicBezTo>
                  <a:pt x="29716" y="9045"/>
                  <a:pt x="29571" y="9059"/>
                  <a:pt x="29442" y="9059"/>
                </a:cubicBezTo>
                <a:cubicBezTo>
                  <a:pt x="29332" y="9059"/>
                  <a:pt x="29234" y="9049"/>
                  <a:pt x="29160" y="9019"/>
                </a:cubicBezTo>
                <a:cubicBezTo>
                  <a:pt x="28865" y="8898"/>
                  <a:pt x="28246" y="8469"/>
                  <a:pt x="27927" y="8328"/>
                </a:cubicBezTo>
                <a:cubicBezTo>
                  <a:pt x="27604" y="8183"/>
                  <a:pt x="27013" y="8065"/>
                  <a:pt x="26904" y="7899"/>
                </a:cubicBezTo>
                <a:cubicBezTo>
                  <a:pt x="26799" y="7730"/>
                  <a:pt x="26314" y="7398"/>
                  <a:pt x="26314" y="7135"/>
                </a:cubicBezTo>
                <a:cubicBezTo>
                  <a:pt x="26314" y="6873"/>
                  <a:pt x="25376" y="6614"/>
                  <a:pt x="25242" y="6517"/>
                </a:cubicBezTo>
                <a:cubicBezTo>
                  <a:pt x="25109" y="6420"/>
                  <a:pt x="24543" y="6205"/>
                  <a:pt x="24437" y="6112"/>
                </a:cubicBezTo>
                <a:cubicBezTo>
                  <a:pt x="24329" y="6015"/>
                  <a:pt x="23495" y="5494"/>
                  <a:pt x="23338" y="5373"/>
                </a:cubicBezTo>
                <a:cubicBezTo>
                  <a:pt x="23204" y="5276"/>
                  <a:pt x="22123" y="5080"/>
                  <a:pt x="21612" y="5080"/>
                </a:cubicBezTo>
                <a:cubicBezTo>
                  <a:pt x="21503" y="5080"/>
                  <a:pt x="21420" y="5089"/>
                  <a:pt x="21377" y="5110"/>
                </a:cubicBezTo>
                <a:cubicBezTo>
                  <a:pt x="21134" y="5231"/>
                  <a:pt x="20358" y="5801"/>
                  <a:pt x="20249" y="5849"/>
                </a:cubicBezTo>
                <a:cubicBezTo>
                  <a:pt x="20246" y="5850"/>
                  <a:pt x="20243" y="5851"/>
                  <a:pt x="20240" y="5851"/>
                </a:cubicBezTo>
                <a:cubicBezTo>
                  <a:pt x="20142" y="5851"/>
                  <a:pt x="20115" y="5082"/>
                  <a:pt x="20115" y="5082"/>
                </a:cubicBezTo>
                <a:cubicBezTo>
                  <a:pt x="20115" y="5082"/>
                  <a:pt x="19044" y="4612"/>
                  <a:pt x="18773" y="4442"/>
                </a:cubicBezTo>
                <a:cubicBezTo>
                  <a:pt x="18507" y="4277"/>
                  <a:pt x="17512" y="4253"/>
                  <a:pt x="17245" y="4063"/>
                </a:cubicBezTo>
                <a:cubicBezTo>
                  <a:pt x="16974" y="3872"/>
                  <a:pt x="16598" y="3347"/>
                  <a:pt x="16383" y="3205"/>
                </a:cubicBezTo>
                <a:cubicBezTo>
                  <a:pt x="16169" y="3064"/>
                  <a:pt x="14746" y="2777"/>
                  <a:pt x="14560" y="2728"/>
                </a:cubicBezTo>
                <a:cubicBezTo>
                  <a:pt x="14370" y="2680"/>
                  <a:pt x="14185" y="2300"/>
                  <a:pt x="13942" y="2158"/>
                </a:cubicBezTo>
                <a:cubicBezTo>
                  <a:pt x="13703" y="2012"/>
                  <a:pt x="13166" y="1609"/>
                  <a:pt x="12976" y="1467"/>
                </a:cubicBezTo>
                <a:cubicBezTo>
                  <a:pt x="12819" y="1348"/>
                  <a:pt x="12183" y="1108"/>
                  <a:pt x="11778" y="1108"/>
                </a:cubicBezTo>
                <a:cubicBezTo>
                  <a:pt x="11702" y="1108"/>
                  <a:pt x="11635" y="1116"/>
                  <a:pt x="11580" y="1135"/>
                </a:cubicBezTo>
                <a:cubicBezTo>
                  <a:pt x="11527" y="1153"/>
                  <a:pt x="11462" y="1161"/>
                  <a:pt x="11391" y="1161"/>
                </a:cubicBezTo>
                <a:cubicBezTo>
                  <a:pt x="11000" y="1161"/>
                  <a:pt x="10403" y="923"/>
                  <a:pt x="10266" y="824"/>
                </a:cubicBezTo>
                <a:cubicBezTo>
                  <a:pt x="10104" y="702"/>
                  <a:pt x="9648" y="347"/>
                  <a:pt x="9406" y="254"/>
                </a:cubicBezTo>
                <a:cubicBezTo>
                  <a:pt x="9211" y="175"/>
                  <a:pt x="8979" y="66"/>
                  <a:pt x="8636" y="66"/>
                </a:cubicBezTo>
                <a:cubicBezTo>
                  <a:pt x="8559" y="66"/>
                  <a:pt x="8476" y="71"/>
                  <a:pt x="8387" y="84"/>
                </a:cubicBezTo>
                <a:cubicBezTo>
                  <a:pt x="8173" y="116"/>
                  <a:pt x="7816" y="131"/>
                  <a:pt x="7456" y="131"/>
                </a:cubicBezTo>
                <a:cubicBezTo>
                  <a:pt x="7006" y="131"/>
                  <a:pt x="6553" y="108"/>
                  <a:pt x="6373" y="68"/>
                </a:cubicBezTo>
                <a:cubicBezTo>
                  <a:pt x="6307" y="52"/>
                  <a:pt x="6220" y="45"/>
                  <a:pt x="6120" y="45"/>
                </a:cubicBezTo>
                <a:cubicBezTo>
                  <a:pt x="5735" y="45"/>
                  <a:pt x="5170" y="143"/>
                  <a:pt x="4978" y="181"/>
                </a:cubicBezTo>
                <a:cubicBezTo>
                  <a:pt x="4768" y="223"/>
                  <a:pt x="4378" y="463"/>
                  <a:pt x="4104" y="463"/>
                </a:cubicBezTo>
                <a:cubicBezTo>
                  <a:pt x="4062" y="463"/>
                  <a:pt x="4023" y="457"/>
                  <a:pt x="3987" y="444"/>
                </a:cubicBezTo>
                <a:cubicBezTo>
                  <a:pt x="3716" y="347"/>
                  <a:pt x="3369" y="302"/>
                  <a:pt x="3102" y="254"/>
                </a:cubicBezTo>
                <a:cubicBezTo>
                  <a:pt x="2884" y="215"/>
                  <a:pt x="2424" y="0"/>
                  <a:pt x="21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1438" dist="66675" dir="3480000" algn="bl" rotWithShape="0">
              <a:srgbClr val="747373">
                <a:alpha val="6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/>
          <p:cNvSpPr/>
          <p:nvPr/>
        </p:nvSpPr>
        <p:spPr>
          <a:xfrm rot="295351">
            <a:off x="3769408" y="1232242"/>
            <a:ext cx="1605188" cy="1043771"/>
          </a:xfrm>
          <a:custGeom>
            <a:avLst/>
            <a:gdLst/>
            <a:ahLst/>
            <a:cxnLst/>
            <a:rect l="l" t="t" r="r" b="b"/>
            <a:pathLst>
              <a:path w="19489" h="18701" extrusionOk="0">
                <a:moveTo>
                  <a:pt x="18198" y="0"/>
                </a:moveTo>
                <a:lnTo>
                  <a:pt x="18163" y="4"/>
                </a:lnTo>
                <a:lnTo>
                  <a:pt x="17705" y="510"/>
                </a:lnTo>
                <a:lnTo>
                  <a:pt x="17248" y="1015"/>
                </a:lnTo>
                <a:lnTo>
                  <a:pt x="16763" y="594"/>
                </a:lnTo>
                <a:lnTo>
                  <a:pt x="16282" y="174"/>
                </a:lnTo>
                <a:lnTo>
                  <a:pt x="16241" y="178"/>
                </a:lnTo>
                <a:lnTo>
                  <a:pt x="15785" y="683"/>
                </a:lnTo>
                <a:lnTo>
                  <a:pt x="15328" y="1185"/>
                </a:lnTo>
                <a:lnTo>
                  <a:pt x="14847" y="764"/>
                </a:lnTo>
                <a:lnTo>
                  <a:pt x="14362" y="344"/>
                </a:lnTo>
                <a:lnTo>
                  <a:pt x="14325" y="348"/>
                </a:lnTo>
                <a:lnTo>
                  <a:pt x="13869" y="853"/>
                </a:lnTo>
                <a:lnTo>
                  <a:pt x="13412" y="1359"/>
                </a:lnTo>
                <a:lnTo>
                  <a:pt x="12926" y="938"/>
                </a:lnTo>
                <a:lnTo>
                  <a:pt x="12445" y="517"/>
                </a:lnTo>
                <a:lnTo>
                  <a:pt x="12408" y="521"/>
                </a:lnTo>
                <a:lnTo>
                  <a:pt x="11952" y="1027"/>
                </a:lnTo>
                <a:lnTo>
                  <a:pt x="11491" y="1532"/>
                </a:lnTo>
                <a:lnTo>
                  <a:pt x="11010" y="1107"/>
                </a:lnTo>
                <a:lnTo>
                  <a:pt x="10525" y="687"/>
                </a:lnTo>
                <a:lnTo>
                  <a:pt x="10488" y="691"/>
                </a:lnTo>
                <a:lnTo>
                  <a:pt x="10031" y="1197"/>
                </a:lnTo>
                <a:lnTo>
                  <a:pt x="9575" y="1702"/>
                </a:lnTo>
                <a:lnTo>
                  <a:pt x="9093" y="1282"/>
                </a:lnTo>
                <a:lnTo>
                  <a:pt x="8608" y="861"/>
                </a:lnTo>
                <a:lnTo>
                  <a:pt x="8571" y="865"/>
                </a:lnTo>
                <a:lnTo>
                  <a:pt x="8114" y="1370"/>
                </a:lnTo>
                <a:lnTo>
                  <a:pt x="7658" y="1876"/>
                </a:lnTo>
                <a:lnTo>
                  <a:pt x="7173" y="1452"/>
                </a:lnTo>
                <a:lnTo>
                  <a:pt x="6692" y="1031"/>
                </a:lnTo>
                <a:lnTo>
                  <a:pt x="6655" y="1035"/>
                </a:lnTo>
                <a:lnTo>
                  <a:pt x="6194" y="1540"/>
                </a:lnTo>
                <a:lnTo>
                  <a:pt x="5737" y="2046"/>
                </a:lnTo>
                <a:lnTo>
                  <a:pt x="5257" y="1626"/>
                </a:lnTo>
                <a:lnTo>
                  <a:pt x="4772" y="1204"/>
                </a:lnTo>
                <a:lnTo>
                  <a:pt x="4735" y="1204"/>
                </a:lnTo>
                <a:lnTo>
                  <a:pt x="4278" y="1710"/>
                </a:lnTo>
                <a:lnTo>
                  <a:pt x="3821" y="2219"/>
                </a:lnTo>
                <a:lnTo>
                  <a:pt x="3335" y="1795"/>
                </a:lnTo>
                <a:lnTo>
                  <a:pt x="2855" y="1374"/>
                </a:lnTo>
                <a:lnTo>
                  <a:pt x="2818" y="1379"/>
                </a:lnTo>
                <a:lnTo>
                  <a:pt x="2357" y="1884"/>
                </a:lnTo>
                <a:lnTo>
                  <a:pt x="1900" y="2389"/>
                </a:lnTo>
                <a:lnTo>
                  <a:pt x="1419" y="1969"/>
                </a:lnTo>
                <a:lnTo>
                  <a:pt x="939" y="1549"/>
                </a:lnTo>
                <a:lnTo>
                  <a:pt x="898" y="1553"/>
                </a:lnTo>
                <a:lnTo>
                  <a:pt x="441" y="2054"/>
                </a:lnTo>
                <a:lnTo>
                  <a:pt x="0" y="2547"/>
                </a:lnTo>
                <a:lnTo>
                  <a:pt x="672" y="17997"/>
                </a:lnTo>
                <a:lnTo>
                  <a:pt x="987" y="18275"/>
                </a:lnTo>
                <a:lnTo>
                  <a:pt x="1472" y="18700"/>
                </a:lnTo>
                <a:lnTo>
                  <a:pt x="1508" y="18695"/>
                </a:lnTo>
                <a:lnTo>
                  <a:pt x="1965" y="18191"/>
                </a:lnTo>
                <a:lnTo>
                  <a:pt x="2422" y="17681"/>
                </a:lnTo>
                <a:lnTo>
                  <a:pt x="2907" y="18105"/>
                </a:lnTo>
                <a:lnTo>
                  <a:pt x="3389" y="18525"/>
                </a:lnTo>
                <a:lnTo>
                  <a:pt x="3421" y="18525"/>
                </a:lnTo>
                <a:lnTo>
                  <a:pt x="3425" y="18522"/>
                </a:lnTo>
                <a:lnTo>
                  <a:pt x="3886" y="18016"/>
                </a:lnTo>
                <a:lnTo>
                  <a:pt x="4339" y="17511"/>
                </a:lnTo>
                <a:lnTo>
                  <a:pt x="4824" y="17932"/>
                </a:lnTo>
                <a:lnTo>
                  <a:pt x="5305" y="18356"/>
                </a:lnTo>
                <a:lnTo>
                  <a:pt x="5345" y="18352"/>
                </a:lnTo>
                <a:lnTo>
                  <a:pt x="5802" y="17846"/>
                </a:lnTo>
                <a:lnTo>
                  <a:pt x="6259" y="17337"/>
                </a:lnTo>
                <a:lnTo>
                  <a:pt x="6740" y="17762"/>
                </a:lnTo>
                <a:lnTo>
                  <a:pt x="7226" y="18182"/>
                </a:lnTo>
                <a:lnTo>
                  <a:pt x="7241" y="18182"/>
                </a:lnTo>
                <a:lnTo>
                  <a:pt x="7261" y="18178"/>
                </a:lnTo>
                <a:lnTo>
                  <a:pt x="7722" y="17672"/>
                </a:lnTo>
                <a:lnTo>
                  <a:pt x="8176" y="17167"/>
                </a:lnTo>
                <a:lnTo>
                  <a:pt x="8661" y="17588"/>
                </a:lnTo>
                <a:lnTo>
                  <a:pt x="9142" y="18012"/>
                </a:lnTo>
                <a:lnTo>
                  <a:pt x="9182" y="18008"/>
                </a:lnTo>
                <a:lnTo>
                  <a:pt x="9639" y="17503"/>
                </a:lnTo>
                <a:lnTo>
                  <a:pt x="10096" y="16993"/>
                </a:lnTo>
                <a:lnTo>
                  <a:pt x="10577" y="17418"/>
                </a:lnTo>
                <a:lnTo>
                  <a:pt x="11058" y="17838"/>
                </a:lnTo>
                <a:lnTo>
                  <a:pt x="11098" y="17838"/>
                </a:lnTo>
                <a:lnTo>
                  <a:pt x="11555" y="17329"/>
                </a:lnTo>
                <a:lnTo>
                  <a:pt x="12012" y="16823"/>
                </a:lnTo>
                <a:lnTo>
                  <a:pt x="12498" y="17248"/>
                </a:lnTo>
                <a:lnTo>
                  <a:pt x="12979" y="17669"/>
                </a:lnTo>
                <a:lnTo>
                  <a:pt x="13015" y="17665"/>
                </a:lnTo>
                <a:lnTo>
                  <a:pt x="13472" y="17159"/>
                </a:lnTo>
                <a:lnTo>
                  <a:pt x="13929" y="16650"/>
                </a:lnTo>
                <a:lnTo>
                  <a:pt x="14414" y="17075"/>
                </a:lnTo>
                <a:lnTo>
                  <a:pt x="14895" y="17495"/>
                </a:lnTo>
                <a:lnTo>
                  <a:pt x="14936" y="17495"/>
                </a:lnTo>
                <a:lnTo>
                  <a:pt x="15392" y="16985"/>
                </a:lnTo>
                <a:lnTo>
                  <a:pt x="15849" y="16480"/>
                </a:lnTo>
                <a:lnTo>
                  <a:pt x="16334" y="16900"/>
                </a:lnTo>
                <a:lnTo>
                  <a:pt x="16816" y="17325"/>
                </a:lnTo>
                <a:lnTo>
                  <a:pt x="16836" y="17325"/>
                </a:lnTo>
                <a:lnTo>
                  <a:pt x="16853" y="17321"/>
                </a:lnTo>
                <a:lnTo>
                  <a:pt x="17309" y="16816"/>
                </a:lnTo>
                <a:lnTo>
                  <a:pt x="17766" y="16306"/>
                </a:lnTo>
                <a:lnTo>
                  <a:pt x="18251" y="16730"/>
                </a:lnTo>
                <a:lnTo>
                  <a:pt x="18732" y="17151"/>
                </a:lnTo>
                <a:lnTo>
                  <a:pt x="18769" y="17151"/>
                </a:lnTo>
                <a:lnTo>
                  <a:pt x="19230" y="16642"/>
                </a:lnTo>
                <a:lnTo>
                  <a:pt x="19488" y="16355"/>
                </a:lnTo>
                <a:lnTo>
                  <a:pt x="19480" y="15829"/>
                </a:lnTo>
                <a:lnTo>
                  <a:pt x="18878" y="594"/>
                </a:lnTo>
                <a:lnTo>
                  <a:pt x="18684" y="424"/>
                </a:lnTo>
                <a:lnTo>
                  <a:pt x="181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1438" dist="66675" dir="3480000" algn="bl" rotWithShape="0">
              <a:srgbClr val="747373">
                <a:alpha val="6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42"/>
          <p:cNvSpPr txBox="1">
            <a:spLocks noGrp="1"/>
          </p:cNvSpPr>
          <p:nvPr>
            <p:ph type="title"/>
          </p:nvPr>
        </p:nvSpPr>
        <p:spPr>
          <a:xfrm>
            <a:off x="2284650" y="2287489"/>
            <a:ext cx="457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VAI TRÒ CỦA ĐOÀN KẾT DÂN TỘC</a:t>
            </a:r>
            <a:endParaRPr sz="2800" dirty="0"/>
          </a:p>
        </p:txBody>
      </p:sp>
      <p:sp>
        <p:nvSpPr>
          <p:cNvPr id="642" name="Google Shape;642;p42"/>
          <p:cNvSpPr txBox="1">
            <a:spLocks noGrp="1"/>
          </p:cNvSpPr>
          <p:nvPr>
            <p:ph type="title" idx="2"/>
          </p:nvPr>
        </p:nvSpPr>
        <p:spPr>
          <a:xfrm>
            <a:off x="3937350" y="1257025"/>
            <a:ext cx="126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43" name="Google Shape;643;p42"/>
          <p:cNvSpPr txBox="1">
            <a:spLocks noGrp="1"/>
          </p:cNvSpPr>
          <p:nvPr>
            <p:ph type="subTitle" idx="1"/>
          </p:nvPr>
        </p:nvSpPr>
        <p:spPr>
          <a:xfrm>
            <a:off x="2284650" y="3088864"/>
            <a:ext cx="4574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4" name="Google Shape;644;p42"/>
          <p:cNvSpPr/>
          <p:nvPr/>
        </p:nvSpPr>
        <p:spPr>
          <a:xfrm rot="3423302">
            <a:off x="6638929" y="3299160"/>
            <a:ext cx="367860" cy="932761"/>
          </a:xfrm>
          <a:custGeom>
            <a:avLst/>
            <a:gdLst/>
            <a:ahLst/>
            <a:cxnLst/>
            <a:rect l="l" t="t" r="r" b="b"/>
            <a:pathLst>
              <a:path w="19489" h="37312" extrusionOk="0">
                <a:moveTo>
                  <a:pt x="18199" y="1"/>
                </a:moveTo>
                <a:lnTo>
                  <a:pt x="18162" y="4"/>
                </a:lnTo>
                <a:lnTo>
                  <a:pt x="17705" y="510"/>
                </a:lnTo>
                <a:lnTo>
                  <a:pt x="17249" y="1016"/>
                </a:lnTo>
                <a:lnTo>
                  <a:pt x="16764" y="594"/>
                </a:lnTo>
                <a:lnTo>
                  <a:pt x="16282" y="170"/>
                </a:lnTo>
                <a:lnTo>
                  <a:pt x="16241" y="174"/>
                </a:lnTo>
                <a:lnTo>
                  <a:pt x="15784" y="680"/>
                </a:lnTo>
                <a:lnTo>
                  <a:pt x="15327" y="1185"/>
                </a:lnTo>
                <a:lnTo>
                  <a:pt x="14847" y="764"/>
                </a:lnTo>
                <a:lnTo>
                  <a:pt x="14362" y="344"/>
                </a:lnTo>
                <a:lnTo>
                  <a:pt x="14325" y="348"/>
                </a:lnTo>
                <a:lnTo>
                  <a:pt x="13868" y="854"/>
                </a:lnTo>
                <a:lnTo>
                  <a:pt x="13411" y="1359"/>
                </a:lnTo>
                <a:lnTo>
                  <a:pt x="12926" y="934"/>
                </a:lnTo>
                <a:lnTo>
                  <a:pt x="12445" y="514"/>
                </a:lnTo>
                <a:lnTo>
                  <a:pt x="12409" y="518"/>
                </a:lnTo>
                <a:lnTo>
                  <a:pt x="11951" y="1023"/>
                </a:lnTo>
                <a:lnTo>
                  <a:pt x="11491" y="1529"/>
                </a:lnTo>
                <a:lnTo>
                  <a:pt x="11009" y="1108"/>
                </a:lnTo>
                <a:lnTo>
                  <a:pt x="10524" y="688"/>
                </a:lnTo>
                <a:lnTo>
                  <a:pt x="10488" y="688"/>
                </a:lnTo>
                <a:lnTo>
                  <a:pt x="10031" y="1197"/>
                </a:lnTo>
                <a:lnTo>
                  <a:pt x="9574" y="1703"/>
                </a:lnTo>
                <a:lnTo>
                  <a:pt x="9093" y="1278"/>
                </a:lnTo>
                <a:lnTo>
                  <a:pt x="8608" y="857"/>
                </a:lnTo>
                <a:lnTo>
                  <a:pt x="8572" y="861"/>
                </a:lnTo>
                <a:lnTo>
                  <a:pt x="8115" y="1367"/>
                </a:lnTo>
                <a:lnTo>
                  <a:pt x="7658" y="1872"/>
                </a:lnTo>
                <a:lnTo>
                  <a:pt x="7172" y="1452"/>
                </a:lnTo>
                <a:lnTo>
                  <a:pt x="6691" y="1031"/>
                </a:lnTo>
                <a:lnTo>
                  <a:pt x="6655" y="1031"/>
                </a:lnTo>
                <a:lnTo>
                  <a:pt x="6194" y="1537"/>
                </a:lnTo>
                <a:lnTo>
                  <a:pt x="5737" y="2042"/>
                </a:lnTo>
                <a:lnTo>
                  <a:pt x="5256" y="1622"/>
                </a:lnTo>
                <a:lnTo>
                  <a:pt x="4771" y="1201"/>
                </a:lnTo>
                <a:lnTo>
                  <a:pt x="4735" y="1205"/>
                </a:lnTo>
                <a:lnTo>
                  <a:pt x="4278" y="1710"/>
                </a:lnTo>
                <a:lnTo>
                  <a:pt x="3821" y="2216"/>
                </a:lnTo>
                <a:lnTo>
                  <a:pt x="3336" y="1796"/>
                </a:lnTo>
                <a:lnTo>
                  <a:pt x="2854" y="1375"/>
                </a:lnTo>
                <a:lnTo>
                  <a:pt x="2818" y="1375"/>
                </a:lnTo>
                <a:lnTo>
                  <a:pt x="2358" y="1880"/>
                </a:lnTo>
                <a:lnTo>
                  <a:pt x="1900" y="2386"/>
                </a:lnTo>
                <a:lnTo>
                  <a:pt x="1419" y="1966"/>
                </a:lnTo>
                <a:lnTo>
                  <a:pt x="938" y="1544"/>
                </a:lnTo>
                <a:lnTo>
                  <a:pt x="898" y="1549"/>
                </a:lnTo>
                <a:lnTo>
                  <a:pt x="441" y="2054"/>
                </a:lnTo>
                <a:lnTo>
                  <a:pt x="0" y="2544"/>
                </a:lnTo>
                <a:lnTo>
                  <a:pt x="671" y="36611"/>
                </a:lnTo>
                <a:lnTo>
                  <a:pt x="986" y="36890"/>
                </a:lnTo>
                <a:lnTo>
                  <a:pt x="1472" y="37311"/>
                </a:lnTo>
                <a:lnTo>
                  <a:pt x="1508" y="37307"/>
                </a:lnTo>
                <a:lnTo>
                  <a:pt x="1965" y="36802"/>
                </a:lnTo>
                <a:lnTo>
                  <a:pt x="2422" y="36296"/>
                </a:lnTo>
                <a:lnTo>
                  <a:pt x="2907" y="36716"/>
                </a:lnTo>
                <a:lnTo>
                  <a:pt x="3388" y="37141"/>
                </a:lnTo>
                <a:lnTo>
                  <a:pt x="3421" y="37137"/>
                </a:lnTo>
                <a:lnTo>
                  <a:pt x="3425" y="37137"/>
                </a:lnTo>
                <a:lnTo>
                  <a:pt x="3886" y="36632"/>
                </a:lnTo>
                <a:lnTo>
                  <a:pt x="4338" y="36122"/>
                </a:lnTo>
                <a:lnTo>
                  <a:pt x="4823" y="36546"/>
                </a:lnTo>
                <a:lnTo>
                  <a:pt x="5304" y="36968"/>
                </a:lnTo>
                <a:lnTo>
                  <a:pt x="5345" y="36963"/>
                </a:lnTo>
                <a:lnTo>
                  <a:pt x="5802" y="36458"/>
                </a:lnTo>
                <a:lnTo>
                  <a:pt x="6259" y="35953"/>
                </a:lnTo>
                <a:lnTo>
                  <a:pt x="6740" y="36373"/>
                </a:lnTo>
                <a:lnTo>
                  <a:pt x="7225" y="36798"/>
                </a:lnTo>
                <a:lnTo>
                  <a:pt x="7241" y="36793"/>
                </a:lnTo>
                <a:lnTo>
                  <a:pt x="7262" y="36793"/>
                </a:lnTo>
                <a:lnTo>
                  <a:pt x="7723" y="36288"/>
                </a:lnTo>
                <a:lnTo>
                  <a:pt x="8176" y="35779"/>
                </a:lnTo>
                <a:lnTo>
                  <a:pt x="8661" y="36203"/>
                </a:lnTo>
                <a:lnTo>
                  <a:pt x="9141" y="36623"/>
                </a:lnTo>
                <a:lnTo>
                  <a:pt x="9182" y="36619"/>
                </a:lnTo>
                <a:lnTo>
                  <a:pt x="9639" y="36114"/>
                </a:lnTo>
                <a:lnTo>
                  <a:pt x="10096" y="35609"/>
                </a:lnTo>
                <a:lnTo>
                  <a:pt x="10577" y="36029"/>
                </a:lnTo>
                <a:lnTo>
                  <a:pt x="11058" y="36453"/>
                </a:lnTo>
                <a:lnTo>
                  <a:pt x="11099" y="36449"/>
                </a:lnTo>
                <a:lnTo>
                  <a:pt x="11556" y="35944"/>
                </a:lnTo>
                <a:lnTo>
                  <a:pt x="12013" y="35434"/>
                </a:lnTo>
                <a:lnTo>
                  <a:pt x="12498" y="35859"/>
                </a:lnTo>
                <a:lnTo>
                  <a:pt x="12979" y="36280"/>
                </a:lnTo>
                <a:lnTo>
                  <a:pt x="13015" y="36280"/>
                </a:lnTo>
                <a:lnTo>
                  <a:pt x="13472" y="35770"/>
                </a:lnTo>
                <a:lnTo>
                  <a:pt x="13929" y="35265"/>
                </a:lnTo>
                <a:lnTo>
                  <a:pt x="14414" y="35686"/>
                </a:lnTo>
                <a:lnTo>
                  <a:pt x="14896" y="36110"/>
                </a:lnTo>
                <a:lnTo>
                  <a:pt x="14920" y="36106"/>
                </a:lnTo>
                <a:lnTo>
                  <a:pt x="14935" y="36106"/>
                </a:lnTo>
                <a:lnTo>
                  <a:pt x="15392" y="35600"/>
                </a:lnTo>
                <a:lnTo>
                  <a:pt x="15849" y="35091"/>
                </a:lnTo>
                <a:lnTo>
                  <a:pt x="16335" y="35516"/>
                </a:lnTo>
                <a:lnTo>
                  <a:pt x="16816" y="35936"/>
                </a:lnTo>
                <a:lnTo>
                  <a:pt x="16852" y="35936"/>
                </a:lnTo>
                <a:lnTo>
                  <a:pt x="17309" y="35427"/>
                </a:lnTo>
                <a:lnTo>
                  <a:pt x="17766" y="34921"/>
                </a:lnTo>
                <a:lnTo>
                  <a:pt x="18251" y="35342"/>
                </a:lnTo>
                <a:lnTo>
                  <a:pt x="18732" y="35766"/>
                </a:lnTo>
                <a:lnTo>
                  <a:pt x="18768" y="35762"/>
                </a:lnTo>
                <a:lnTo>
                  <a:pt x="19229" y="35257"/>
                </a:lnTo>
                <a:lnTo>
                  <a:pt x="19488" y="34970"/>
                </a:lnTo>
                <a:lnTo>
                  <a:pt x="19481" y="34445"/>
                </a:lnTo>
                <a:lnTo>
                  <a:pt x="18878" y="591"/>
                </a:lnTo>
                <a:lnTo>
                  <a:pt x="18684" y="421"/>
                </a:lnTo>
                <a:lnTo>
                  <a:pt x="18199" y="1"/>
                </a:lnTo>
                <a:close/>
              </a:path>
            </a:pathLst>
          </a:custGeom>
          <a:solidFill>
            <a:srgbClr val="E2A274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42"/>
          <p:cNvGrpSpPr/>
          <p:nvPr/>
        </p:nvGrpSpPr>
        <p:grpSpPr>
          <a:xfrm rot="1316256">
            <a:off x="1059066" y="725707"/>
            <a:ext cx="1191624" cy="1630403"/>
            <a:chOff x="7848870" y="190509"/>
            <a:chExt cx="1191613" cy="1630387"/>
          </a:xfrm>
        </p:grpSpPr>
        <p:pic>
          <p:nvPicPr>
            <p:cNvPr id="646" name="Google Shape;646;p42"/>
            <p:cNvPicPr preferRelativeResize="0"/>
            <p:nvPr/>
          </p:nvPicPr>
          <p:blipFill>
            <a:blip r:embed="rId3">
              <a:alphaModFix amt="29000"/>
            </a:blip>
            <a:stretch>
              <a:fillRect/>
            </a:stretch>
          </p:blipFill>
          <p:spPr>
            <a:xfrm>
              <a:off x="7880425" y="222064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7" name="Google Shape;647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48870" y="190509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Đại</a:t>
            </a:r>
            <a:r>
              <a:rPr lang="en-US" sz="1600" dirty="0"/>
              <a:t> </a:t>
            </a:r>
            <a:r>
              <a:rPr lang="en-US" sz="1600" dirty="0" err="1"/>
              <a:t>đoàn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dân</a:t>
            </a:r>
            <a:r>
              <a:rPr lang="en-US" sz="1600" dirty="0"/>
              <a:t> </a:t>
            </a:r>
            <a:r>
              <a:rPr lang="en-US" sz="1600" dirty="0" err="1"/>
              <a:t>tộc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vấn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ý </a:t>
            </a:r>
            <a:r>
              <a:rPr lang="en-US" sz="1600" dirty="0" err="1"/>
              <a:t>nghĩa</a:t>
            </a:r>
            <a:r>
              <a:rPr lang="en-US" sz="1600" dirty="0"/>
              <a:t> </a:t>
            </a:r>
            <a:r>
              <a:rPr lang="en-US" sz="1600" dirty="0" err="1"/>
              <a:t>chiến</a:t>
            </a:r>
            <a:r>
              <a:rPr lang="en-US" sz="1600" dirty="0"/>
              <a:t> </a:t>
            </a:r>
            <a:r>
              <a:rPr lang="en-US" sz="1600" dirty="0" err="1"/>
              <a:t>lược</a:t>
            </a:r>
            <a:r>
              <a:rPr lang="en-US" sz="1600" dirty="0"/>
              <a:t>, </a:t>
            </a:r>
            <a:r>
              <a:rPr lang="en-US" sz="1600" dirty="0" err="1"/>
              <a:t>quyết</a:t>
            </a:r>
            <a:r>
              <a:rPr lang="en-US" sz="1600" dirty="0"/>
              <a:t> </a:t>
            </a:r>
            <a:r>
              <a:rPr lang="en-US" sz="1600" dirty="0" err="1"/>
              <a:t>định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công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mạng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Đoàn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 </a:t>
            </a:r>
            <a:r>
              <a:rPr lang="en-US" sz="1600" dirty="0" err="1"/>
              <a:t>sức</a:t>
            </a:r>
            <a:r>
              <a:rPr lang="en-US" sz="1600" dirty="0"/>
              <a:t> </a:t>
            </a:r>
            <a:r>
              <a:rPr lang="en-US" sz="1600" dirty="0" err="1"/>
              <a:t>mạnh</a:t>
            </a:r>
            <a:r>
              <a:rPr lang="en-US" sz="1600" dirty="0"/>
              <a:t> </a:t>
            </a:r>
            <a:r>
              <a:rPr lang="en-US" sz="1600" dirty="0" err="1"/>
              <a:t>vô</a:t>
            </a:r>
            <a:r>
              <a:rPr lang="en-US" sz="1600" dirty="0"/>
              <a:t> </a:t>
            </a:r>
            <a:r>
              <a:rPr lang="en-US" sz="1600" dirty="0" err="1"/>
              <a:t>địch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Đoàn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tố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nên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công</a:t>
            </a:r>
            <a:r>
              <a:rPr lang="en-US" sz="1600" dirty="0"/>
              <a:t>.</a:t>
            </a:r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VAI TRÒ ĐOÀN KẾT DÂN TỘC</a:t>
            </a:r>
          </a:p>
        </p:txBody>
      </p:sp>
    </p:spTree>
    <p:extLst>
      <p:ext uri="{BB962C8B-B14F-4D97-AF65-F5344CB8AC3E}">
        <p14:creationId xmlns:p14="http://schemas.microsoft.com/office/powerpoint/2010/main" val="2041772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2F31E8-6FEA-1D40-8B80-DBA1D1305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64" y="59871"/>
            <a:ext cx="3554186" cy="327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4008F6-EE44-5640-A89A-925F38758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472" y="59871"/>
            <a:ext cx="3984172" cy="3276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9413B8-C1C3-4844-9A4D-AE67439E685B}"/>
              </a:ext>
            </a:extLst>
          </p:cNvPr>
          <p:cNvSpPr txBox="1"/>
          <p:nvPr/>
        </p:nvSpPr>
        <p:spPr>
          <a:xfrm>
            <a:off x="274864" y="3461657"/>
            <a:ext cx="323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</a:rPr>
              <a:t>Bác Hồ cầm nhịp hát bài “Kết đoàn”</a:t>
            </a:r>
          </a:p>
        </p:txBody>
      </p:sp>
    </p:spTree>
    <p:extLst>
      <p:ext uri="{BB962C8B-B14F-4D97-AF65-F5344CB8AC3E}">
        <p14:creationId xmlns:p14="http://schemas.microsoft.com/office/powerpoint/2010/main" val="245148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Đại</a:t>
            </a:r>
            <a:r>
              <a:rPr lang="en-US" sz="1600" dirty="0"/>
              <a:t> </a:t>
            </a:r>
            <a:r>
              <a:rPr lang="en-US" sz="1600" dirty="0" err="1"/>
              <a:t>đoàn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dân</a:t>
            </a:r>
            <a:r>
              <a:rPr lang="en-US" sz="1600" dirty="0"/>
              <a:t> </a:t>
            </a:r>
            <a:r>
              <a:rPr lang="en-US" sz="1600" dirty="0" err="1"/>
              <a:t>tộc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mục</a:t>
            </a:r>
            <a:r>
              <a:rPr lang="en-US" sz="1600" dirty="0"/>
              <a:t> </a:t>
            </a:r>
            <a:r>
              <a:rPr lang="en-US" sz="1600" dirty="0" err="1"/>
              <a:t>tiêu</a:t>
            </a:r>
            <a:r>
              <a:rPr lang="en-US" sz="1600" dirty="0"/>
              <a:t>, </a:t>
            </a:r>
            <a:r>
              <a:rPr lang="en-US" sz="1600" dirty="0" err="1"/>
              <a:t>nhiệm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/>
              <a:t> </a:t>
            </a:r>
            <a:r>
              <a:rPr lang="en-US" sz="1600" dirty="0" err="1"/>
              <a:t>đầu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Đảng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Đại</a:t>
            </a:r>
            <a:r>
              <a:rPr lang="en-US" sz="1600" dirty="0"/>
              <a:t> </a:t>
            </a:r>
            <a:r>
              <a:rPr lang="en-US" sz="1600" dirty="0" err="1"/>
              <a:t>đoàn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dân</a:t>
            </a:r>
            <a:r>
              <a:rPr lang="en-US" sz="1600" dirty="0"/>
              <a:t> </a:t>
            </a:r>
            <a:r>
              <a:rPr lang="en-US" sz="1600" dirty="0" err="1"/>
              <a:t>tộc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nhiệm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/>
              <a:t> </a:t>
            </a:r>
            <a:r>
              <a:rPr lang="en-US" sz="1600" dirty="0" err="1"/>
              <a:t>đầu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mọi</a:t>
            </a:r>
            <a:r>
              <a:rPr lang="en-US" sz="1600" dirty="0"/>
              <a:t> </a:t>
            </a:r>
            <a:r>
              <a:rPr lang="en-US" sz="1600" dirty="0" err="1"/>
              <a:t>gia</a:t>
            </a:r>
            <a:r>
              <a:rPr lang="en-US" sz="1600" dirty="0"/>
              <a:t> </a:t>
            </a:r>
            <a:r>
              <a:rPr lang="en-US" sz="1600" dirty="0" err="1"/>
              <a:t>đình</a:t>
            </a:r>
            <a:r>
              <a:rPr lang="en-US" sz="1600" dirty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mạng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Đại</a:t>
            </a:r>
            <a:r>
              <a:rPr lang="en-US" sz="1600" dirty="0"/>
              <a:t> </a:t>
            </a:r>
            <a:r>
              <a:rPr lang="en-US" sz="1600" dirty="0" err="1"/>
              <a:t>đoàn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dân</a:t>
            </a:r>
            <a:r>
              <a:rPr lang="en-US" sz="1600" dirty="0"/>
              <a:t> </a:t>
            </a:r>
            <a:r>
              <a:rPr lang="en-US" sz="1600" dirty="0" err="1"/>
              <a:t>tộc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nhiệm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/>
              <a:t> </a:t>
            </a:r>
            <a:r>
              <a:rPr lang="en-US" sz="1600" dirty="0" err="1"/>
              <a:t>đầu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dân</a:t>
            </a:r>
            <a:r>
              <a:rPr lang="en-US" sz="1600" dirty="0"/>
              <a:t> </a:t>
            </a:r>
            <a:r>
              <a:rPr lang="en-US" sz="1600" dirty="0" err="1"/>
              <a:t>tộc</a:t>
            </a:r>
            <a:r>
              <a:rPr lang="en-US" sz="1600" dirty="0"/>
              <a:t>.</a:t>
            </a:r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VAI TRÒ ĐOÀN KẾT DÂN TỘC</a:t>
            </a:r>
          </a:p>
        </p:txBody>
      </p:sp>
    </p:spTree>
    <p:extLst>
      <p:ext uri="{BB962C8B-B14F-4D97-AF65-F5344CB8AC3E}">
        <p14:creationId xmlns:p14="http://schemas.microsoft.com/office/powerpoint/2010/main" val="225692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2"/>
          <p:cNvSpPr/>
          <p:nvPr/>
        </p:nvSpPr>
        <p:spPr>
          <a:xfrm rot="-5400000">
            <a:off x="3517061" y="-431489"/>
            <a:ext cx="1868113" cy="6484864"/>
          </a:xfrm>
          <a:custGeom>
            <a:avLst/>
            <a:gdLst/>
            <a:ahLst/>
            <a:cxnLst/>
            <a:rect l="l" t="t" r="r" b="b"/>
            <a:pathLst>
              <a:path w="47124" h="62431" extrusionOk="0">
                <a:moveTo>
                  <a:pt x="2142" y="0"/>
                </a:moveTo>
                <a:cubicBezTo>
                  <a:pt x="2073" y="0"/>
                  <a:pt x="2015" y="13"/>
                  <a:pt x="1974" y="43"/>
                </a:cubicBezTo>
                <a:cubicBezTo>
                  <a:pt x="1759" y="205"/>
                  <a:pt x="1" y="1062"/>
                  <a:pt x="1" y="1062"/>
                </a:cubicBezTo>
                <a:lnTo>
                  <a:pt x="5" y="1730"/>
                </a:lnTo>
                <a:lnTo>
                  <a:pt x="12" y="53535"/>
                </a:lnTo>
                <a:lnTo>
                  <a:pt x="12" y="54327"/>
                </a:lnTo>
                <a:cubicBezTo>
                  <a:pt x="12" y="54327"/>
                  <a:pt x="2548" y="54873"/>
                  <a:pt x="2977" y="55043"/>
                </a:cubicBezTo>
                <a:cubicBezTo>
                  <a:pt x="3100" y="55090"/>
                  <a:pt x="3250" y="55106"/>
                  <a:pt x="3406" y="55106"/>
                </a:cubicBezTo>
                <a:cubicBezTo>
                  <a:pt x="3570" y="55106"/>
                  <a:pt x="3740" y="55088"/>
                  <a:pt x="3890" y="55071"/>
                </a:cubicBezTo>
                <a:cubicBezTo>
                  <a:pt x="4036" y="55053"/>
                  <a:pt x="4164" y="55035"/>
                  <a:pt x="4248" y="55035"/>
                </a:cubicBezTo>
                <a:cubicBezTo>
                  <a:pt x="4278" y="55035"/>
                  <a:pt x="4302" y="55037"/>
                  <a:pt x="4319" y="55043"/>
                </a:cubicBezTo>
                <a:cubicBezTo>
                  <a:pt x="4481" y="55087"/>
                  <a:pt x="4719" y="55233"/>
                  <a:pt x="5015" y="55375"/>
                </a:cubicBezTo>
                <a:cubicBezTo>
                  <a:pt x="5314" y="55516"/>
                  <a:pt x="5904" y="55706"/>
                  <a:pt x="6304" y="55706"/>
                </a:cubicBezTo>
                <a:cubicBezTo>
                  <a:pt x="6708" y="55706"/>
                  <a:pt x="7299" y="55755"/>
                  <a:pt x="7538" y="55828"/>
                </a:cubicBezTo>
                <a:cubicBezTo>
                  <a:pt x="7780" y="55900"/>
                  <a:pt x="8908" y="56090"/>
                  <a:pt x="9231" y="56183"/>
                </a:cubicBezTo>
                <a:cubicBezTo>
                  <a:pt x="9551" y="56280"/>
                  <a:pt x="9822" y="56709"/>
                  <a:pt x="10007" y="56923"/>
                </a:cubicBezTo>
                <a:cubicBezTo>
                  <a:pt x="10197" y="57138"/>
                  <a:pt x="10517" y="57566"/>
                  <a:pt x="10893" y="57804"/>
                </a:cubicBezTo>
                <a:cubicBezTo>
                  <a:pt x="11269" y="58043"/>
                  <a:pt x="11483" y="58472"/>
                  <a:pt x="11754" y="58520"/>
                </a:cubicBezTo>
                <a:cubicBezTo>
                  <a:pt x="12021" y="58569"/>
                  <a:pt x="13444" y="58734"/>
                  <a:pt x="13525" y="58779"/>
                </a:cubicBezTo>
                <a:cubicBezTo>
                  <a:pt x="13531" y="58782"/>
                  <a:pt x="13543" y="58784"/>
                  <a:pt x="13560" y="58784"/>
                </a:cubicBezTo>
                <a:cubicBezTo>
                  <a:pt x="13759" y="58784"/>
                  <a:pt x="14625" y="58540"/>
                  <a:pt x="14625" y="58540"/>
                </a:cubicBezTo>
                <a:cubicBezTo>
                  <a:pt x="14625" y="58540"/>
                  <a:pt x="15672" y="57804"/>
                  <a:pt x="15805" y="57756"/>
                </a:cubicBezTo>
                <a:cubicBezTo>
                  <a:pt x="15925" y="57712"/>
                  <a:pt x="16414" y="57361"/>
                  <a:pt x="16726" y="57361"/>
                </a:cubicBezTo>
                <a:cubicBezTo>
                  <a:pt x="16761" y="57361"/>
                  <a:pt x="16794" y="57366"/>
                  <a:pt x="16824" y="57375"/>
                </a:cubicBezTo>
                <a:cubicBezTo>
                  <a:pt x="17120" y="57469"/>
                  <a:pt x="17953" y="57756"/>
                  <a:pt x="18085" y="57804"/>
                </a:cubicBezTo>
                <a:cubicBezTo>
                  <a:pt x="18091" y="57806"/>
                  <a:pt x="18097" y="57807"/>
                  <a:pt x="18104" y="57807"/>
                </a:cubicBezTo>
                <a:cubicBezTo>
                  <a:pt x="18256" y="57807"/>
                  <a:pt x="18658" y="57348"/>
                  <a:pt x="18867" y="57278"/>
                </a:cubicBezTo>
                <a:cubicBezTo>
                  <a:pt x="18886" y="57272"/>
                  <a:pt x="18918" y="57269"/>
                  <a:pt x="18960" y="57269"/>
                </a:cubicBezTo>
                <a:cubicBezTo>
                  <a:pt x="19383" y="57269"/>
                  <a:pt x="20835" y="57574"/>
                  <a:pt x="20957" y="57659"/>
                </a:cubicBezTo>
                <a:cubicBezTo>
                  <a:pt x="21094" y="57756"/>
                  <a:pt x="22461" y="58278"/>
                  <a:pt x="22784" y="58351"/>
                </a:cubicBezTo>
                <a:cubicBezTo>
                  <a:pt x="23103" y="58423"/>
                  <a:pt x="23722" y="58467"/>
                  <a:pt x="23908" y="58682"/>
                </a:cubicBezTo>
                <a:cubicBezTo>
                  <a:pt x="24098" y="58896"/>
                  <a:pt x="24393" y="59826"/>
                  <a:pt x="24660" y="60064"/>
                </a:cubicBezTo>
                <a:cubicBezTo>
                  <a:pt x="24931" y="60303"/>
                  <a:pt x="25602" y="61330"/>
                  <a:pt x="25950" y="61471"/>
                </a:cubicBezTo>
                <a:cubicBezTo>
                  <a:pt x="26298" y="61613"/>
                  <a:pt x="27212" y="61759"/>
                  <a:pt x="27425" y="61803"/>
                </a:cubicBezTo>
                <a:cubicBezTo>
                  <a:pt x="27440" y="61806"/>
                  <a:pt x="27456" y="61808"/>
                  <a:pt x="27474" y="61808"/>
                </a:cubicBezTo>
                <a:cubicBezTo>
                  <a:pt x="27596" y="61808"/>
                  <a:pt x="27791" y="61741"/>
                  <a:pt x="27996" y="61674"/>
                </a:cubicBezTo>
                <a:cubicBezTo>
                  <a:pt x="28203" y="61609"/>
                  <a:pt x="28414" y="61540"/>
                  <a:pt x="28560" y="61540"/>
                </a:cubicBezTo>
                <a:cubicBezTo>
                  <a:pt x="28567" y="61540"/>
                  <a:pt x="28575" y="61540"/>
                  <a:pt x="28582" y="61540"/>
                </a:cubicBezTo>
                <a:cubicBezTo>
                  <a:pt x="28877" y="61564"/>
                  <a:pt x="29091" y="61949"/>
                  <a:pt x="29278" y="61973"/>
                </a:cubicBezTo>
                <a:cubicBezTo>
                  <a:pt x="29468" y="61993"/>
                  <a:pt x="30110" y="62353"/>
                  <a:pt x="30296" y="62421"/>
                </a:cubicBezTo>
                <a:cubicBezTo>
                  <a:pt x="30313" y="62428"/>
                  <a:pt x="30341" y="62431"/>
                  <a:pt x="30377" y="62431"/>
                </a:cubicBezTo>
                <a:cubicBezTo>
                  <a:pt x="30765" y="62431"/>
                  <a:pt x="32179" y="62108"/>
                  <a:pt x="32500" y="62042"/>
                </a:cubicBezTo>
                <a:cubicBezTo>
                  <a:pt x="32848" y="61969"/>
                  <a:pt x="33600" y="61710"/>
                  <a:pt x="33866" y="61589"/>
                </a:cubicBezTo>
                <a:cubicBezTo>
                  <a:pt x="34137" y="61471"/>
                  <a:pt x="34404" y="61301"/>
                  <a:pt x="34566" y="61217"/>
                </a:cubicBezTo>
                <a:cubicBezTo>
                  <a:pt x="34727" y="61136"/>
                  <a:pt x="36042" y="60542"/>
                  <a:pt x="36227" y="60348"/>
                </a:cubicBezTo>
                <a:cubicBezTo>
                  <a:pt x="36406" y="60169"/>
                  <a:pt x="37477" y="59866"/>
                  <a:pt x="37676" y="59866"/>
                </a:cubicBezTo>
                <a:cubicBezTo>
                  <a:pt x="37689" y="59866"/>
                  <a:pt x="37698" y="59867"/>
                  <a:pt x="37703" y="59870"/>
                </a:cubicBezTo>
                <a:cubicBezTo>
                  <a:pt x="37784" y="59919"/>
                  <a:pt x="38188" y="60206"/>
                  <a:pt x="38375" y="60230"/>
                </a:cubicBezTo>
                <a:cubicBezTo>
                  <a:pt x="38557" y="60253"/>
                  <a:pt x="39373" y="60495"/>
                  <a:pt x="39562" y="60495"/>
                </a:cubicBezTo>
                <a:cubicBezTo>
                  <a:pt x="39571" y="60495"/>
                  <a:pt x="39578" y="60494"/>
                  <a:pt x="39584" y="60493"/>
                </a:cubicBezTo>
                <a:cubicBezTo>
                  <a:pt x="39717" y="60469"/>
                  <a:pt x="40497" y="59729"/>
                  <a:pt x="40497" y="59729"/>
                </a:cubicBezTo>
                <a:cubicBezTo>
                  <a:pt x="40497" y="59729"/>
                  <a:pt x="41463" y="60299"/>
                  <a:pt x="41678" y="60299"/>
                </a:cubicBezTo>
                <a:cubicBezTo>
                  <a:pt x="41775" y="60299"/>
                  <a:pt x="41952" y="60388"/>
                  <a:pt x="42147" y="60473"/>
                </a:cubicBezTo>
                <a:cubicBezTo>
                  <a:pt x="42341" y="60559"/>
                  <a:pt x="42546" y="60642"/>
                  <a:pt x="42702" y="60642"/>
                </a:cubicBezTo>
                <a:cubicBezTo>
                  <a:pt x="42729" y="60642"/>
                  <a:pt x="42754" y="60640"/>
                  <a:pt x="42777" y="60635"/>
                </a:cubicBezTo>
                <a:cubicBezTo>
                  <a:pt x="43072" y="60562"/>
                  <a:pt x="43796" y="60251"/>
                  <a:pt x="44011" y="60251"/>
                </a:cubicBezTo>
                <a:cubicBezTo>
                  <a:pt x="44225" y="60251"/>
                  <a:pt x="44601" y="60348"/>
                  <a:pt x="44843" y="60514"/>
                </a:cubicBezTo>
                <a:cubicBezTo>
                  <a:pt x="45086" y="60683"/>
                  <a:pt x="46667" y="61014"/>
                  <a:pt x="46667" y="61014"/>
                </a:cubicBezTo>
                <a:lnTo>
                  <a:pt x="47124" y="60489"/>
                </a:lnTo>
                <a:lnTo>
                  <a:pt x="47124" y="59733"/>
                </a:lnTo>
                <a:lnTo>
                  <a:pt x="47116" y="9076"/>
                </a:lnTo>
                <a:lnTo>
                  <a:pt x="47116" y="8110"/>
                </a:lnTo>
                <a:cubicBezTo>
                  <a:pt x="47116" y="8110"/>
                  <a:pt x="45769" y="8301"/>
                  <a:pt x="45419" y="8301"/>
                </a:cubicBezTo>
                <a:cubicBezTo>
                  <a:pt x="45399" y="8301"/>
                  <a:pt x="45382" y="8301"/>
                  <a:pt x="45369" y="8299"/>
                </a:cubicBezTo>
                <a:cubicBezTo>
                  <a:pt x="45363" y="8299"/>
                  <a:pt x="45356" y="8298"/>
                  <a:pt x="45349" y="8298"/>
                </a:cubicBezTo>
                <a:cubicBezTo>
                  <a:pt x="45095" y="8298"/>
                  <a:pt x="44509" y="8729"/>
                  <a:pt x="44378" y="8777"/>
                </a:cubicBezTo>
                <a:cubicBezTo>
                  <a:pt x="44247" y="8823"/>
                  <a:pt x="43674" y="9329"/>
                  <a:pt x="43486" y="9329"/>
                </a:cubicBezTo>
                <a:cubicBezTo>
                  <a:pt x="43479" y="9329"/>
                  <a:pt x="43472" y="9329"/>
                  <a:pt x="43465" y="9327"/>
                </a:cubicBezTo>
                <a:cubicBezTo>
                  <a:pt x="43321" y="9284"/>
                  <a:pt x="42797" y="9052"/>
                  <a:pt x="42456" y="9052"/>
                </a:cubicBezTo>
                <a:cubicBezTo>
                  <a:pt x="42413" y="9052"/>
                  <a:pt x="42373" y="9056"/>
                  <a:pt x="42337" y="9064"/>
                </a:cubicBezTo>
                <a:cubicBezTo>
                  <a:pt x="42014" y="9137"/>
                  <a:pt x="41480" y="9779"/>
                  <a:pt x="41318" y="9779"/>
                </a:cubicBezTo>
                <a:cubicBezTo>
                  <a:pt x="41156" y="9779"/>
                  <a:pt x="39976" y="10803"/>
                  <a:pt x="39842" y="10876"/>
                </a:cubicBezTo>
                <a:cubicBezTo>
                  <a:pt x="39713" y="10946"/>
                  <a:pt x="39177" y="11305"/>
                  <a:pt x="39049" y="11305"/>
                </a:cubicBezTo>
                <a:cubicBezTo>
                  <a:pt x="39044" y="11305"/>
                  <a:pt x="39041" y="11304"/>
                  <a:pt x="39038" y="11304"/>
                </a:cubicBezTo>
                <a:cubicBezTo>
                  <a:pt x="38929" y="11279"/>
                  <a:pt x="38153" y="10734"/>
                  <a:pt x="38019" y="10685"/>
                </a:cubicBezTo>
                <a:cubicBezTo>
                  <a:pt x="37881" y="10637"/>
                  <a:pt x="37481" y="10208"/>
                  <a:pt x="37210" y="10208"/>
                </a:cubicBezTo>
                <a:cubicBezTo>
                  <a:pt x="37010" y="10208"/>
                  <a:pt x="36491" y="10249"/>
                  <a:pt x="36154" y="10249"/>
                </a:cubicBezTo>
                <a:cubicBezTo>
                  <a:pt x="36042" y="10249"/>
                  <a:pt x="35950" y="10244"/>
                  <a:pt x="35896" y="10232"/>
                </a:cubicBezTo>
                <a:cubicBezTo>
                  <a:pt x="35682" y="10184"/>
                  <a:pt x="35039" y="9566"/>
                  <a:pt x="34878" y="9469"/>
                </a:cubicBezTo>
                <a:cubicBezTo>
                  <a:pt x="34716" y="9375"/>
                  <a:pt x="34206" y="8708"/>
                  <a:pt x="33963" y="8611"/>
                </a:cubicBezTo>
                <a:cubicBezTo>
                  <a:pt x="33740" y="8525"/>
                  <a:pt x="33471" y="8274"/>
                  <a:pt x="33262" y="8274"/>
                </a:cubicBezTo>
                <a:cubicBezTo>
                  <a:pt x="33245" y="8274"/>
                  <a:pt x="33228" y="8276"/>
                  <a:pt x="33211" y="8280"/>
                </a:cubicBezTo>
                <a:cubicBezTo>
                  <a:pt x="32997" y="8328"/>
                  <a:pt x="31869" y="8493"/>
                  <a:pt x="31683" y="8493"/>
                </a:cubicBezTo>
                <a:cubicBezTo>
                  <a:pt x="31507" y="8493"/>
                  <a:pt x="30682" y="9025"/>
                  <a:pt x="30411" y="9025"/>
                </a:cubicBezTo>
                <a:cubicBezTo>
                  <a:pt x="30395" y="9025"/>
                  <a:pt x="30381" y="9023"/>
                  <a:pt x="30369" y="9019"/>
                </a:cubicBezTo>
                <a:cubicBezTo>
                  <a:pt x="30332" y="9006"/>
                  <a:pt x="30283" y="9001"/>
                  <a:pt x="30224" y="9001"/>
                </a:cubicBezTo>
                <a:cubicBezTo>
                  <a:pt x="30121" y="9001"/>
                  <a:pt x="29992" y="9016"/>
                  <a:pt x="29856" y="9032"/>
                </a:cubicBezTo>
                <a:cubicBezTo>
                  <a:pt x="29716" y="9045"/>
                  <a:pt x="29571" y="9059"/>
                  <a:pt x="29442" y="9059"/>
                </a:cubicBezTo>
                <a:cubicBezTo>
                  <a:pt x="29332" y="9059"/>
                  <a:pt x="29234" y="9049"/>
                  <a:pt x="29160" y="9019"/>
                </a:cubicBezTo>
                <a:cubicBezTo>
                  <a:pt x="28865" y="8898"/>
                  <a:pt x="28246" y="8469"/>
                  <a:pt x="27927" y="8328"/>
                </a:cubicBezTo>
                <a:cubicBezTo>
                  <a:pt x="27604" y="8183"/>
                  <a:pt x="27013" y="8065"/>
                  <a:pt x="26904" y="7899"/>
                </a:cubicBezTo>
                <a:cubicBezTo>
                  <a:pt x="26799" y="7730"/>
                  <a:pt x="26314" y="7398"/>
                  <a:pt x="26314" y="7135"/>
                </a:cubicBezTo>
                <a:cubicBezTo>
                  <a:pt x="26314" y="6873"/>
                  <a:pt x="25376" y="6614"/>
                  <a:pt x="25242" y="6517"/>
                </a:cubicBezTo>
                <a:cubicBezTo>
                  <a:pt x="25109" y="6420"/>
                  <a:pt x="24543" y="6205"/>
                  <a:pt x="24437" y="6112"/>
                </a:cubicBezTo>
                <a:cubicBezTo>
                  <a:pt x="24329" y="6015"/>
                  <a:pt x="23495" y="5494"/>
                  <a:pt x="23338" y="5373"/>
                </a:cubicBezTo>
                <a:cubicBezTo>
                  <a:pt x="23204" y="5276"/>
                  <a:pt x="22123" y="5080"/>
                  <a:pt x="21612" y="5080"/>
                </a:cubicBezTo>
                <a:cubicBezTo>
                  <a:pt x="21503" y="5080"/>
                  <a:pt x="21420" y="5089"/>
                  <a:pt x="21377" y="5110"/>
                </a:cubicBezTo>
                <a:cubicBezTo>
                  <a:pt x="21134" y="5231"/>
                  <a:pt x="20358" y="5801"/>
                  <a:pt x="20249" y="5849"/>
                </a:cubicBezTo>
                <a:cubicBezTo>
                  <a:pt x="20246" y="5850"/>
                  <a:pt x="20243" y="5851"/>
                  <a:pt x="20240" y="5851"/>
                </a:cubicBezTo>
                <a:cubicBezTo>
                  <a:pt x="20142" y="5851"/>
                  <a:pt x="20115" y="5082"/>
                  <a:pt x="20115" y="5082"/>
                </a:cubicBezTo>
                <a:cubicBezTo>
                  <a:pt x="20115" y="5082"/>
                  <a:pt x="19044" y="4612"/>
                  <a:pt x="18773" y="4442"/>
                </a:cubicBezTo>
                <a:cubicBezTo>
                  <a:pt x="18507" y="4277"/>
                  <a:pt x="17512" y="4253"/>
                  <a:pt x="17245" y="4063"/>
                </a:cubicBezTo>
                <a:cubicBezTo>
                  <a:pt x="16974" y="3872"/>
                  <a:pt x="16598" y="3347"/>
                  <a:pt x="16383" y="3205"/>
                </a:cubicBezTo>
                <a:cubicBezTo>
                  <a:pt x="16169" y="3064"/>
                  <a:pt x="14746" y="2777"/>
                  <a:pt x="14560" y="2728"/>
                </a:cubicBezTo>
                <a:cubicBezTo>
                  <a:pt x="14370" y="2680"/>
                  <a:pt x="14185" y="2300"/>
                  <a:pt x="13942" y="2158"/>
                </a:cubicBezTo>
                <a:cubicBezTo>
                  <a:pt x="13703" y="2012"/>
                  <a:pt x="13166" y="1609"/>
                  <a:pt x="12976" y="1467"/>
                </a:cubicBezTo>
                <a:cubicBezTo>
                  <a:pt x="12819" y="1348"/>
                  <a:pt x="12183" y="1108"/>
                  <a:pt x="11778" y="1108"/>
                </a:cubicBezTo>
                <a:cubicBezTo>
                  <a:pt x="11702" y="1108"/>
                  <a:pt x="11635" y="1116"/>
                  <a:pt x="11580" y="1135"/>
                </a:cubicBezTo>
                <a:cubicBezTo>
                  <a:pt x="11527" y="1153"/>
                  <a:pt x="11462" y="1161"/>
                  <a:pt x="11391" y="1161"/>
                </a:cubicBezTo>
                <a:cubicBezTo>
                  <a:pt x="11000" y="1161"/>
                  <a:pt x="10403" y="923"/>
                  <a:pt x="10266" y="824"/>
                </a:cubicBezTo>
                <a:cubicBezTo>
                  <a:pt x="10104" y="702"/>
                  <a:pt x="9648" y="347"/>
                  <a:pt x="9406" y="254"/>
                </a:cubicBezTo>
                <a:cubicBezTo>
                  <a:pt x="9211" y="175"/>
                  <a:pt x="8979" y="66"/>
                  <a:pt x="8636" y="66"/>
                </a:cubicBezTo>
                <a:cubicBezTo>
                  <a:pt x="8559" y="66"/>
                  <a:pt x="8476" y="71"/>
                  <a:pt x="8387" y="84"/>
                </a:cubicBezTo>
                <a:cubicBezTo>
                  <a:pt x="8173" y="116"/>
                  <a:pt x="7816" y="131"/>
                  <a:pt x="7456" y="131"/>
                </a:cubicBezTo>
                <a:cubicBezTo>
                  <a:pt x="7006" y="131"/>
                  <a:pt x="6553" y="108"/>
                  <a:pt x="6373" y="68"/>
                </a:cubicBezTo>
                <a:cubicBezTo>
                  <a:pt x="6307" y="52"/>
                  <a:pt x="6220" y="45"/>
                  <a:pt x="6120" y="45"/>
                </a:cubicBezTo>
                <a:cubicBezTo>
                  <a:pt x="5735" y="45"/>
                  <a:pt x="5170" y="143"/>
                  <a:pt x="4978" y="181"/>
                </a:cubicBezTo>
                <a:cubicBezTo>
                  <a:pt x="4768" y="223"/>
                  <a:pt x="4378" y="463"/>
                  <a:pt x="4104" y="463"/>
                </a:cubicBezTo>
                <a:cubicBezTo>
                  <a:pt x="4062" y="463"/>
                  <a:pt x="4023" y="457"/>
                  <a:pt x="3987" y="444"/>
                </a:cubicBezTo>
                <a:cubicBezTo>
                  <a:pt x="3716" y="347"/>
                  <a:pt x="3369" y="302"/>
                  <a:pt x="3102" y="254"/>
                </a:cubicBezTo>
                <a:cubicBezTo>
                  <a:pt x="2884" y="215"/>
                  <a:pt x="2424" y="0"/>
                  <a:pt x="21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1438" dist="66675" dir="3480000" algn="bl" rotWithShape="0">
              <a:srgbClr val="747373">
                <a:alpha val="6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/>
          <p:cNvSpPr/>
          <p:nvPr/>
        </p:nvSpPr>
        <p:spPr>
          <a:xfrm rot="295351">
            <a:off x="3769408" y="1232242"/>
            <a:ext cx="1605188" cy="1043771"/>
          </a:xfrm>
          <a:custGeom>
            <a:avLst/>
            <a:gdLst/>
            <a:ahLst/>
            <a:cxnLst/>
            <a:rect l="l" t="t" r="r" b="b"/>
            <a:pathLst>
              <a:path w="19489" h="18701" extrusionOk="0">
                <a:moveTo>
                  <a:pt x="18198" y="0"/>
                </a:moveTo>
                <a:lnTo>
                  <a:pt x="18163" y="4"/>
                </a:lnTo>
                <a:lnTo>
                  <a:pt x="17705" y="510"/>
                </a:lnTo>
                <a:lnTo>
                  <a:pt x="17248" y="1015"/>
                </a:lnTo>
                <a:lnTo>
                  <a:pt x="16763" y="594"/>
                </a:lnTo>
                <a:lnTo>
                  <a:pt x="16282" y="174"/>
                </a:lnTo>
                <a:lnTo>
                  <a:pt x="16241" y="178"/>
                </a:lnTo>
                <a:lnTo>
                  <a:pt x="15785" y="683"/>
                </a:lnTo>
                <a:lnTo>
                  <a:pt x="15328" y="1185"/>
                </a:lnTo>
                <a:lnTo>
                  <a:pt x="14847" y="764"/>
                </a:lnTo>
                <a:lnTo>
                  <a:pt x="14362" y="344"/>
                </a:lnTo>
                <a:lnTo>
                  <a:pt x="14325" y="348"/>
                </a:lnTo>
                <a:lnTo>
                  <a:pt x="13869" y="853"/>
                </a:lnTo>
                <a:lnTo>
                  <a:pt x="13412" y="1359"/>
                </a:lnTo>
                <a:lnTo>
                  <a:pt x="12926" y="938"/>
                </a:lnTo>
                <a:lnTo>
                  <a:pt x="12445" y="517"/>
                </a:lnTo>
                <a:lnTo>
                  <a:pt x="12408" y="521"/>
                </a:lnTo>
                <a:lnTo>
                  <a:pt x="11952" y="1027"/>
                </a:lnTo>
                <a:lnTo>
                  <a:pt x="11491" y="1532"/>
                </a:lnTo>
                <a:lnTo>
                  <a:pt x="11010" y="1107"/>
                </a:lnTo>
                <a:lnTo>
                  <a:pt x="10525" y="687"/>
                </a:lnTo>
                <a:lnTo>
                  <a:pt x="10488" y="691"/>
                </a:lnTo>
                <a:lnTo>
                  <a:pt x="10031" y="1197"/>
                </a:lnTo>
                <a:lnTo>
                  <a:pt x="9575" y="1702"/>
                </a:lnTo>
                <a:lnTo>
                  <a:pt x="9093" y="1282"/>
                </a:lnTo>
                <a:lnTo>
                  <a:pt x="8608" y="861"/>
                </a:lnTo>
                <a:lnTo>
                  <a:pt x="8571" y="865"/>
                </a:lnTo>
                <a:lnTo>
                  <a:pt x="8114" y="1370"/>
                </a:lnTo>
                <a:lnTo>
                  <a:pt x="7658" y="1876"/>
                </a:lnTo>
                <a:lnTo>
                  <a:pt x="7173" y="1452"/>
                </a:lnTo>
                <a:lnTo>
                  <a:pt x="6692" y="1031"/>
                </a:lnTo>
                <a:lnTo>
                  <a:pt x="6655" y="1035"/>
                </a:lnTo>
                <a:lnTo>
                  <a:pt x="6194" y="1540"/>
                </a:lnTo>
                <a:lnTo>
                  <a:pt x="5737" y="2046"/>
                </a:lnTo>
                <a:lnTo>
                  <a:pt x="5257" y="1626"/>
                </a:lnTo>
                <a:lnTo>
                  <a:pt x="4772" y="1204"/>
                </a:lnTo>
                <a:lnTo>
                  <a:pt x="4735" y="1204"/>
                </a:lnTo>
                <a:lnTo>
                  <a:pt x="4278" y="1710"/>
                </a:lnTo>
                <a:lnTo>
                  <a:pt x="3821" y="2219"/>
                </a:lnTo>
                <a:lnTo>
                  <a:pt x="3335" y="1795"/>
                </a:lnTo>
                <a:lnTo>
                  <a:pt x="2855" y="1374"/>
                </a:lnTo>
                <a:lnTo>
                  <a:pt x="2818" y="1379"/>
                </a:lnTo>
                <a:lnTo>
                  <a:pt x="2357" y="1884"/>
                </a:lnTo>
                <a:lnTo>
                  <a:pt x="1900" y="2389"/>
                </a:lnTo>
                <a:lnTo>
                  <a:pt x="1419" y="1969"/>
                </a:lnTo>
                <a:lnTo>
                  <a:pt x="939" y="1549"/>
                </a:lnTo>
                <a:lnTo>
                  <a:pt x="898" y="1553"/>
                </a:lnTo>
                <a:lnTo>
                  <a:pt x="441" y="2054"/>
                </a:lnTo>
                <a:lnTo>
                  <a:pt x="0" y="2547"/>
                </a:lnTo>
                <a:lnTo>
                  <a:pt x="672" y="17997"/>
                </a:lnTo>
                <a:lnTo>
                  <a:pt x="987" y="18275"/>
                </a:lnTo>
                <a:lnTo>
                  <a:pt x="1472" y="18700"/>
                </a:lnTo>
                <a:lnTo>
                  <a:pt x="1508" y="18695"/>
                </a:lnTo>
                <a:lnTo>
                  <a:pt x="1965" y="18191"/>
                </a:lnTo>
                <a:lnTo>
                  <a:pt x="2422" y="17681"/>
                </a:lnTo>
                <a:lnTo>
                  <a:pt x="2907" y="18105"/>
                </a:lnTo>
                <a:lnTo>
                  <a:pt x="3389" y="18525"/>
                </a:lnTo>
                <a:lnTo>
                  <a:pt x="3421" y="18525"/>
                </a:lnTo>
                <a:lnTo>
                  <a:pt x="3425" y="18522"/>
                </a:lnTo>
                <a:lnTo>
                  <a:pt x="3886" y="18016"/>
                </a:lnTo>
                <a:lnTo>
                  <a:pt x="4339" y="17511"/>
                </a:lnTo>
                <a:lnTo>
                  <a:pt x="4824" y="17932"/>
                </a:lnTo>
                <a:lnTo>
                  <a:pt x="5305" y="18356"/>
                </a:lnTo>
                <a:lnTo>
                  <a:pt x="5345" y="18352"/>
                </a:lnTo>
                <a:lnTo>
                  <a:pt x="5802" y="17846"/>
                </a:lnTo>
                <a:lnTo>
                  <a:pt x="6259" y="17337"/>
                </a:lnTo>
                <a:lnTo>
                  <a:pt x="6740" y="17762"/>
                </a:lnTo>
                <a:lnTo>
                  <a:pt x="7226" y="18182"/>
                </a:lnTo>
                <a:lnTo>
                  <a:pt x="7241" y="18182"/>
                </a:lnTo>
                <a:lnTo>
                  <a:pt x="7261" y="18178"/>
                </a:lnTo>
                <a:lnTo>
                  <a:pt x="7722" y="17672"/>
                </a:lnTo>
                <a:lnTo>
                  <a:pt x="8176" y="17167"/>
                </a:lnTo>
                <a:lnTo>
                  <a:pt x="8661" y="17588"/>
                </a:lnTo>
                <a:lnTo>
                  <a:pt x="9142" y="18012"/>
                </a:lnTo>
                <a:lnTo>
                  <a:pt x="9182" y="18008"/>
                </a:lnTo>
                <a:lnTo>
                  <a:pt x="9639" y="17503"/>
                </a:lnTo>
                <a:lnTo>
                  <a:pt x="10096" y="16993"/>
                </a:lnTo>
                <a:lnTo>
                  <a:pt x="10577" y="17418"/>
                </a:lnTo>
                <a:lnTo>
                  <a:pt x="11058" y="17838"/>
                </a:lnTo>
                <a:lnTo>
                  <a:pt x="11098" y="17838"/>
                </a:lnTo>
                <a:lnTo>
                  <a:pt x="11555" y="17329"/>
                </a:lnTo>
                <a:lnTo>
                  <a:pt x="12012" y="16823"/>
                </a:lnTo>
                <a:lnTo>
                  <a:pt x="12498" y="17248"/>
                </a:lnTo>
                <a:lnTo>
                  <a:pt x="12979" y="17669"/>
                </a:lnTo>
                <a:lnTo>
                  <a:pt x="13015" y="17665"/>
                </a:lnTo>
                <a:lnTo>
                  <a:pt x="13472" y="17159"/>
                </a:lnTo>
                <a:lnTo>
                  <a:pt x="13929" y="16650"/>
                </a:lnTo>
                <a:lnTo>
                  <a:pt x="14414" y="17075"/>
                </a:lnTo>
                <a:lnTo>
                  <a:pt x="14895" y="17495"/>
                </a:lnTo>
                <a:lnTo>
                  <a:pt x="14936" y="17495"/>
                </a:lnTo>
                <a:lnTo>
                  <a:pt x="15392" y="16985"/>
                </a:lnTo>
                <a:lnTo>
                  <a:pt x="15849" y="16480"/>
                </a:lnTo>
                <a:lnTo>
                  <a:pt x="16334" y="16900"/>
                </a:lnTo>
                <a:lnTo>
                  <a:pt x="16816" y="17325"/>
                </a:lnTo>
                <a:lnTo>
                  <a:pt x="16836" y="17325"/>
                </a:lnTo>
                <a:lnTo>
                  <a:pt x="16853" y="17321"/>
                </a:lnTo>
                <a:lnTo>
                  <a:pt x="17309" y="16816"/>
                </a:lnTo>
                <a:lnTo>
                  <a:pt x="17766" y="16306"/>
                </a:lnTo>
                <a:lnTo>
                  <a:pt x="18251" y="16730"/>
                </a:lnTo>
                <a:lnTo>
                  <a:pt x="18732" y="17151"/>
                </a:lnTo>
                <a:lnTo>
                  <a:pt x="18769" y="17151"/>
                </a:lnTo>
                <a:lnTo>
                  <a:pt x="19230" y="16642"/>
                </a:lnTo>
                <a:lnTo>
                  <a:pt x="19488" y="16355"/>
                </a:lnTo>
                <a:lnTo>
                  <a:pt x="19480" y="15829"/>
                </a:lnTo>
                <a:lnTo>
                  <a:pt x="18878" y="594"/>
                </a:lnTo>
                <a:lnTo>
                  <a:pt x="18684" y="424"/>
                </a:lnTo>
                <a:lnTo>
                  <a:pt x="181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1438" dist="66675" dir="3480000" algn="bl" rotWithShape="0">
              <a:srgbClr val="747373">
                <a:alpha val="6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42"/>
          <p:cNvSpPr txBox="1">
            <a:spLocks noGrp="1"/>
          </p:cNvSpPr>
          <p:nvPr>
            <p:ph type="title"/>
          </p:nvPr>
        </p:nvSpPr>
        <p:spPr>
          <a:xfrm>
            <a:off x="2284650" y="2287489"/>
            <a:ext cx="457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LỰC LƯỢNG ĐOÀN KẾT DÂN TỘC</a:t>
            </a:r>
            <a:endParaRPr sz="2800" dirty="0"/>
          </a:p>
        </p:txBody>
      </p:sp>
      <p:sp>
        <p:nvSpPr>
          <p:cNvPr id="642" name="Google Shape;642;p42"/>
          <p:cNvSpPr txBox="1">
            <a:spLocks noGrp="1"/>
          </p:cNvSpPr>
          <p:nvPr>
            <p:ph type="title" idx="2"/>
          </p:nvPr>
        </p:nvSpPr>
        <p:spPr>
          <a:xfrm>
            <a:off x="3937350" y="1257025"/>
            <a:ext cx="126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43" name="Google Shape;643;p42"/>
          <p:cNvSpPr txBox="1">
            <a:spLocks noGrp="1"/>
          </p:cNvSpPr>
          <p:nvPr>
            <p:ph type="subTitle" idx="1"/>
          </p:nvPr>
        </p:nvSpPr>
        <p:spPr>
          <a:xfrm>
            <a:off x="2284650" y="3088864"/>
            <a:ext cx="4574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4" name="Google Shape;644;p42"/>
          <p:cNvSpPr/>
          <p:nvPr/>
        </p:nvSpPr>
        <p:spPr>
          <a:xfrm rot="3423302">
            <a:off x="6638929" y="3299160"/>
            <a:ext cx="367860" cy="932761"/>
          </a:xfrm>
          <a:custGeom>
            <a:avLst/>
            <a:gdLst/>
            <a:ahLst/>
            <a:cxnLst/>
            <a:rect l="l" t="t" r="r" b="b"/>
            <a:pathLst>
              <a:path w="19489" h="37312" extrusionOk="0">
                <a:moveTo>
                  <a:pt x="18199" y="1"/>
                </a:moveTo>
                <a:lnTo>
                  <a:pt x="18162" y="4"/>
                </a:lnTo>
                <a:lnTo>
                  <a:pt x="17705" y="510"/>
                </a:lnTo>
                <a:lnTo>
                  <a:pt x="17249" y="1016"/>
                </a:lnTo>
                <a:lnTo>
                  <a:pt x="16764" y="594"/>
                </a:lnTo>
                <a:lnTo>
                  <a:pt x="16282" y="170"/>
                </a:lnTo>
                <a:lnTo>
                  <a:pt x="16241" y="174"/>
                </a:lnTo>
                <a:lnTo>
                  <a:pt x="15784" y="680"/>
                </a:lnTo>
                <a:lnTo>
                  <a:pt x="15327" y="1185"/>
                </a:lnTo>
                <a:lnTo>
                  <a:pt x="14847" y="764"/>
                </a:lnTo>
                <a:lnTo>
                  <a:pt x="14362" y="344"/>
                </a:lnTo>
                <a:lnTo>
                  <a:pt x="14325" y="348"/>
                </a:lnTo>
                <a:lnTo>
                  <a:pt x="13868" y="854"/>
                </a:lnTo>
                <a:lnTo>
                  <a:pt x="13411" y="1359"/>
                </a:lnTo>
                <a:lnTo>
                  <a:pt x="12926" y="934"/>
                </a:lnTo>
                <a:lnTo>
                  <a:pt x="12445" y="514"/>
                </a:lnTo>
                <a:lnTo>
                  <a:pt x="12409" y="518"/>
                </a:lnTo>
                <a:lnTo>
                  <a:pt x="11951" y="1023"/>
                </a:lnTo>
                <a:lnTo>
                  <a:pt x="11491" y="1529"/>
                </a:lnTo>
                <a:lnTo>
                  <a:pt x="11009" y="1108"/>
                </a:lnTo>
                <a:lnTo>
                  <a:pt x="10524" y="688"/>
                </a:lnTo>
                <a:lnTo>
                  <a:pt x="10488" y="688"/>
                </a:lnTo>
                <a:lnTo>
                  <a:pt x="10031" y="1197"/>
                </a:lnTo>
                <a:lnTo>
                  <a:pt x="9574" y="1703"/>
                </a:lnTo>
                <a:lnTo>
                  <a:pt x="9093" y="1278"/>
                </a:lnTo>
                <a:lnTo>
                  <a:pt x="8608" y="857"/>
                </a:lnTo>
                <a:lnTo>
                  <a:pt x="8572" y="861"/>
                </a:lnTo>
                <a:lnTo>
                  <a:pt x="8115" y="1367"/>
                </a:lnTo>
                <a:lnTo>
                  <a:pt x="7658" y="1872"/>
                </a:lnTo>
                <a:lnTo>
                  <a:pt x="7172" y="1452"/>
                </a:lnTo>
                <a:lnTo>
                  <a:pt x="6691" y="1031"/>
                </a:lnTo>
                <a:lnTo>
                  <a:pt x="6655" y="1031"/>
                </a:lnTo>
                <a:lnTo>
                  <a:pt x="6194" y="1537"/>
                </a:lnTo>
                <a:lnTo>
                  <a:pt x="5737" y="2042"/>
                </a:lnTo>
                <a:lnTo>
                  <a:pt x="5256" y="1622"/>
                </a:lnTo>
                <a:lnTo>
                  <a:pt x="4771" y="1201"/>
                </a:lnTo>
                <a:lnTo>
                  <a:pt x="4735" y="1205"/>
                </a:lnTo>
                <a:lnTo>
                  <a:pt x="4278" y="1710"/>
                </a:lnTo>
                <a:lnTo>
                  <a:pt x="3821" y="2216"/>
                </a:lnTo>
                <a:lnTo>
                  <a:pt x="3336" y="1796"/>
                </a:lnTo>
                <a:lnTo>
                  <a:pt x="2854" y="1375"/>
                </a:lnTo>
                <a:lnTo>
                  <a:pt x="2818" y="1375"/>
                </a:lnTo>
                <a:lnTo>
                  <a:pt x="2358" y="1880"/>
                </a:lnTo>
                <a:lnTo>
                  <a:pt x="1900" y="2386"/>
                </a:lnTo>
                <a:lnTo>
                  <a:pt x="1419" y="1966"/>
                </a:lnTo>
                <a:lnTo>
                  <a:pt x="938" y="1544"/>
                </a:lnTo>
                <a:lnTo>
                  <a:pt x="898" y="1549"/>
                </a:lnTo>
                <a:lnTo>
                  <a:pt x="441" y="2054"/>
                </a:lnTo>
                <a:lnTo>
                  <a:pt x="0" y="2544"/>
                </a:lnTo>
                <a:lnTo>
                  <a:pt x="671" y="36611"/>
                </a:lnTo>
                <a:lnTo>
                  <a:pt x="986" y="36890"/>
                </a:lnTo>
                <a:lnTo>
                  <a:pt x="1472" y="37311"/>
                </a:lnTo>
                <a:lnTo>
                  <a:pt x="1508" y="37307"/>
                </a:lnTo>
                <a:lnTo>
                  <a:pt x="1965" y="36802"/>
                </a:lnTo>
                <a:lnTo>
                  <a:pt x="2422" y="36296"/>
                </a:lnTo>
                <a:lnTo>
                  <a:pt x="2907" y="36716"/>
                </a:lnTo>
                <a:lnTo>
                  <a:pt x="3388" y="37141"/>
                </a:lnTo>
                <a:lnTo>
                  <a:pt x="3421" y="37137"/>
                </a:lnTo>
                <a:lnTo>
                  <a:pt x="3425" y="37137"/>
                </a:lnTo>
                <a:lnTo>
                  <a:pt x="3886" y="36632"/>
                </a:lnTo>
                <a:lnTo>
                  <a:pt x="4338" y="36122"/>
                </a:lnTo>
                <a:lnTo>
                  <a:pt x="4823" y="36546"/>
                </a:lnTo>
                <a:lnTo>
                  <a:pt x="5304" y="36968"/>
                </a:lnTo>
                <a:lnTo>
                  <a:pt x="5345" y="36963"/>
                </a:lnTo>
                <a:lnTo>
                  <a:pt x="5802" y="36458"/>
                </a:lnTo>
                <a:lnTo>
                  <a:pt x="6259" y="35953"/>
                </a:lnTo>
                <a:lnTo>
                  <a:pt x="6740" y="36373"/>
                </a:lnTo>
                <a:lnTo>
                  <a:pt x="7225" y="36798"/>
                </a:lnTo>
                <a:lnTo>
                  <a:pt x="7241" y="36793"/>
                </a:lnTo>
                <a:lnTo>
                  <a:pt x="7262" y="36793"/>
                </a:lnTo>
                <a:lnTo>
                  <a:pt x="7723" y="36288"/>
                </a:lnTo>
                <a:lnTo>
                  <a:pt x="8176" y="35779"/>
                </a:lnTo>
                <a:lnTo>
                  <a:pt x="8661" y="36203"/>
                </a:lnTo>
                <a:lnTo>
                  <a:pt x="9141" y="36623"/>
                </a:lnTo>
                <a:lnTo>
                  <a:pt x="9182" y="36619"/>
                </a:lnTo>
                <a:lnTo>
                  <a:pt x="9639" y="36114"/>
                </a:lnTo>
                <a:lnTo>
                  <a:pt x="10096" y="35609"/>
                </a:lnTo>
                <a:lnTo>
                  <a:pt x="10577" y="36029"/>
                </a:lnTo>
                <a:lnTo>
                  <a:pt x="11058" y="36453"/>
                </a:lnTo>
                <a:lnTo>
                  <a:pt x="11099" y="36449"/>
                </a:lnTo>
                <a:lnTo>
                  <a:pt x="11556" y="35944"/>
                </a:lnTo>
                <a:lnTo>
                  <a:pt x="12013" y="35434"/>
                </a:lnTo>
                <a:lnTo>
                  <a:pt x="12498" y="35859"/>
                </a:lnTo>
                <a:lnTo>
                  <a:pt x="12979" y="36280"/>
                </a:lnTo>
                <a:lnTo>
                  <a:pt x="13015" y="36280"/>
                </a:lnTo>
                <a:lnTo>
                  <a:pt x="13472" y="35770"/>
                </a:lnTo>
                <a:lnTo>
                  <a:pt x="13929" y="35265"/>
                </a:lnTo>
                <a:lnTo>
                  <a:pt x="14414" y="35686"/>
                </a:lnTo>
                <a:lnTo>
                  <a:pt x="14896" y="36110"/>
                </a:lnTo>
                <a:lnTo>
                  <a:pt x="14920" y="36106"/>
                </a:lnTo>
                <a:lnTo>
                  <a:pt x="14935" y="36106"/>
                </a:lnTo>
                <a:lnTo>
                  <a:pt x="15392" y="35600"/>
                </a:lnTo>
                <a:lnTo>
                  <a:pt x="15849" y="35091"/>
                </a:lnTo>
                <a:lnTo>
                  <a:pt x="16335" y="35516"/>
                </a:lnTo>
                <a:lnTo>
                  <a:pt x="16816" y="35936"/>
                </a:lnTo>
                <a:lnTo>
                  <a:pt x="16852" y="35936"/>
                </a:lnTo>
                <a:lnTo>
                  <a:pt x="17309" y="35427"/>
                </a:lnTo>
                <a:lnTo>
                  <a:pt x="17766" y="34921"/>
                </a:lnTo>
                <a:lnTo>
                  <a:pt x="18251" y="35342"/>
                </a:lnTo>
                <a:lnTo>
                  <a:pt x="18732" y="35766"/>
                </a:lnTo>
                <a:lnTo>
                  <a:pt x="18768" y="35762"/>
                </a:lnTo>
                <a:lnTo>
                  <a:pt x="19229" y="35257"/>
                </a:lnTo>
                <a:lnTo>
                  <a:pt x="19488" y="34970"/>
                </a:lnTo>
                <a:lnTo>
                  <a:pt x="19481" y="34445"/>
                </a:lnTo>
                <a:lnTo>
                  <a:pt x="18878" y="591"/>
                </a:lnTo>
                <a:lnTo>
                  <a:pt x="18684" y="421"/>
                </a:lnTo>
                <a:lnTo>
                  <a:pt x="18199" y="1"/>
                </a:lnTo>
                <a:close/>
              </a:path>
            </a:pathLst>
          </a:custGeom>
          <a:solidFill>
            <a:srgbClr val="E2A274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42"/>
          <p:cNvGrpSpPr/>
          <p:nvPr/>
        </p:nvGrpSpPr>
        <p:grpSpPr>
          <a:xfrm rot="1316256">
            <a:off x="1059066" y="725707"/>
            <a:ext cx="1191624" cy="1630403"/>
            <a:chOff x="7848870" y="190509"/>
            <a:chExt cx="1191613" cy="1630387"/>
          </a:xfrm>
        </p:grpSpPr>
        <p:pic>
          <p:nvPicPr>
            <p:cNvPr id="646" name="Google Shape;646;p42"/>
            <p:cNvPicPr preferRelativeResize="0"/>
            <p:nvPr/>
          </p:nvPicPr>
          <p:blipFill>
            <a:blip r:embed="rId3">
              <a:alphaModFix amt="29000"/>
            </a:blip>
            <a:stretch>
              <a:fillRect/>
            </a:stretch>
          </p:blipFill>
          <p:spPr>
            <a:xfrm>
              <a:off x="7880425" y="222064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7" name="Google Shape;647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48870" y="190509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2232943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/>
              <a:t>Dân</a:t>
            </a:r>
            <a:r>
              <a:rPr lang="en-US" sz="1600" b="1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TTHCM </a:t>
            </a:r>
            <a:r>
              <a:rPr lang="en-US" sz="1600" dirty="0" err="1"/>
              <a:t>vừa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hiểu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tư</a:t>
            </a:r>
            <a:r>
              <a:rPr lang="en-US" sz="1600" dirty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mỗi</a:t>
            </a:r>
            <a:r>
              <a:rPr lang="en-US" sz="1600" dirty="0"/>
              <a:t> con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Việt</a:t>
            </a:r>
            <a:r>
              <a:rPr lang="en-US" sz="1600" dirty="0"/>
              <a:t> Nam </a:t>
            </a:r>
            <a:r>
              <a:rPr lang="en-US" sz="1600" dirty="0" err="1"/>
              <a:t>cụ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, </a:t>
            </a:r>
            <a:r>
              <a:rPr lang="en-US" sz="1600" dirty="0" err="1"/>
              <a:t>vừa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tập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</a:t>
            </a:r>
            <a:r>
              <a:rPr lang="en-US" sz="1600" dirty="0" err="1"/>
              <a:t>đông</a:t>
            </a:r>
            <a:r>
              <a:rPr lang="en-US" sz="1600" dirty="0"/>
              <a:t> </a:t>
            </a:r>
            <a:r>
              <a:rPr lang="en-US" sz="1600" dirty="0" err="1"/>
              <a:t>đảo</a:t>
            </a:r>
            <a:r>
              <a:rPr lang="en-US" sz="1600" dirty="0"/>
              <a:t> </a:t>
            </a:r>
            <a:r>
              <a:rPr lang="en-US" sz="1600" dirty="0" err="1"/>
              <a:t>quần</a:t>
            </a:r>
            <a:r>
              <a:rPr lang="en-US" sz="1600" dirty="0"/>
              <a:t> </a:t>
            </a:r>
            <a:r>
              <a:rPr lang="en-US" sz="1600" dirty="0" err="1"/>
              <a:t>chúng</a:t>
            </a:r>
            <a:r>
              <a:rPr lang="en-US" sz="1600" dirty="0"/>
              <a:t> </a:t>
            </a:r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dân</a:t>
            </a:r>
            <a:r>
              <a:rPr lang="en-US" sz="1600" dirty="0"/>
              <a:t>,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mối</a:t>
            </a:r>
            <a:r>
              <a:rPr lang="en-US" sz="1600" dirty="0"/>
              <a:t> </a:t>
            </a:r>
            <a:r>
              <a:rPr lang="en-US" sz="1600" dirty="0" err="1"/>
              <a:t>liên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cả</a:t>
            </a:r>
            <a:r>
              <a:rPr lang="en-US" sz="1600" dirty="0"/>
              <a:t> </a:t>
            </a:r>
            <a:r>
              <a:rPr lang="en-US" sz="1600" dirty="0" err="1"/>
              <a:t>quá</a:t>
            </a:r>
            <a:r>
              <a:rPr lang="en-US" sz="1600" dirty="0"/>
              <a:t> </a:t>
            </a:r>
            <a:r>
              <a:rPr lang="en-US" sz="1600" dirty="0" err="1"/>
              <a:t>khứ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tại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Dân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chủ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khối</a:t>
            </a:r>
            <a:r>
              <a:rPr lang="en-US" sz="1600" dirty="0"/>
              <a:t> </a:t>
            </a:r>
            <a:r>
              <a:rPr lang="en-US" sz="1600" dirty="0" err="1"/>
              <a:t>đại</a:t>
            </a:r>
            <a:r>
              <a:rPr lang="en-US" sz="1600" dirty="0"/>
              <a:t> </a:t>
            </a:r>
            <a:r>
              <a:rPr lang="en-US" sz="1600" dirty="0" err="1"/>
              <a:t>đoàn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dân</a:t>
            </a:r>
            <a:r>
              <a:rPr lang="en-US" sz="1600" dirty="0"/>
              <a:t> </a:t>
            </a:r>
            <a:r>
              <a:rPr lang="en-US" sz="1600" dirty="0" err="1"/>
              <a:t>tộc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3970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Muốn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thực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hiện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đại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đoàn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kết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dân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tộc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cần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yêu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dân</a:t>
            </a:r>
            <a:r>
              <a:rPr lang="en-US" sz="1600" dirty="0">
                <a:sym typeface="Wingdings" panose="05000000000000000000" pitchFamily="2" charset="2"/>
              </a:rPr>
              <a:t>, tin </a:t>
            </a:r>
            <a:r>
              <a:rPr lang="en-US" sz="1600" dirty="0" err="1">
                <a:sym typeface="Wingdings" panose="05000000000000000000" pitchFamily="2" charset="2"/>
              </a:rPr>
              <a:t>dân</a:t>
            </a:r>
            <a:r>
              <a:rPr lang="en-US" sz="1600" dirty="0">
                <a:sym typeface="Wingdings" panose="05000000000000000000" pitchFamily="2" charset="2"/>
              </a:rPr>
              <a:t>, </a:t>
            </a:r>
            <a:r>
              <a:rPr lang="en-US" sz="1600" dirty="0" err="1">
                <a:sym typeface="Wingdings" panose="05000000000000000000" pitchFamily="2" charset="2"/>
              </a:rPr>
              <a:t>dựa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vào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dân</a:t>
            </a:r>
            <a:r>
              <a:rPr lang="en-US" sz="1600" dirty="0">
                <a:sym typeface="Wingdings" panose="05000000000000000000" pitchFamily="2" charset="2"/>
              </a:rPr>
              <a:t>, </a:t>
            </a:r>
            <a:r>
              <a:rPr lang="en-US" sz="1600" dirty="0" err="1">
                <a:sym typeface="Wingdings" panose="05000000000000000000" pitchFamily="2" charset="2"/>
              </a:rPr>
              <a:t>sống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va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đấu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tranh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hạnh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phúc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của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nhân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dân</a:t>
            </a:r>
            <a:r>
              <a:rPr lang="en-US" sz="1600" dirty="0">
                <a:sym typeface="Wingdings" panose="05000000000000000000" pitchFamily="2" charset="2"/>
              </a:rPr>
              <a:t>.</a:t>
            </a: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LỰC LƯỢNG ĐOÀN KẾT DÂN TỘC</a:t>
            </a:r>
          </a:p>
        </p:txBody>
      </p:sp>
    </p:spTree>
    <p:extLst>
      <p:ext uri="{BB962C8B-B14F-4D97-AF65-F5344CB8AC3E}">
        <p14:creationId xmlns:p14="http://schemas.microsoft.com/office/powerpoint/2010/main" val="1334870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ad Across America Day by Slidesgo">
  <a:themeElements>
    <a:clrScheme name="Simple Light">
      <a:dk1>
        <a:srgbClr val="747373"/>
      </a:dk1>
      <a:lt1>
        <a:srgbClr val="9E7059"/>
      </a:lt1>
      <a:dk2>
        <a:srgbClr val="D9D3C4"/>
      </a:dk2>
      <a:lt2>
        <a:srgbClr val="B5B1A5"/>
      </a:lt2>
      <a:accent1>
        <a:srgbClr val="CBC6BB"/>
      </a:accent1>
      <a:accent2>
        <a:srgbClr val="AA9A82"/>
      </a:accent2>
      <a:accent3>
        <a:srgbClr val="F2ECE7"/>
      </a:accent3>
      <a:accent4>
        <a:srgbClr val="C2A983"/>
      </a:accent4>
      <a:accent5>
        <a:srgbClr val="B1AF80"/>
      </a:accent5>
      <a:accent6>
        <a:srgbClr val="E2A274"/>
      </a:accent6>
      <a:hlink>
        <a:srgbClr val="7473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743</Words>
  <Application>Microsoft Macintosh PowerPoint</Application>
  <PresentationFormat>On-screen Show (16:9)</PresentationFormat>
  <Paragraphs>129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Courier</vt:lpstr>
      <vt:lpstr>Arial</vt:lpstr>
      <vt:lpstr>Adamina</vt:lpstr>
      <vt:lpstr>Bebas Neue</vt:lpstr>
      <vt:lpstr>Cambria</vt:lpstr>
      <vt:lpstr>Courier Prime</vt:lpstr>
      <vt:lpstr>Read Across America Day by Slidesgo</vt:lpstr>
      <vt:lpstr>ĐOÀN KẾT DÂN TỘC</vt:lpstr>
      <vt:lpstr>TÀI LIỆU THAM KHẢO</vt:lpstr>
      <vt:lpstr>NỘI DUNG BÀI THUYẾT TRÌNH</vt:lpstr>
      <vt:lpstr>VAI TRÒ CỦA ĐOÀN KẾT DÂN TỘC</vt:lpstr>
      <vt:lpstr>VAI TRÒ ĐOÀN KẾT DÂN TỘC</vt:lpstr>
      <vt:lpstr>PowerPoint Presentation</vt:lpstr>
      <vt:lpstr>VAI TRÒ ĐOÀN KẾT DÂN TỘC</vt:lpstr>
      <vt:lpstr>LỰC LƯỢNG ĐOÀN KẾT DÂN TỘC</vt:lpstr>
      <vt:lpstr>LỰC LƯỢNG ĐOÀN KẾT DÂN TỘC</vt:lpstr>
      <vt:lpstr>PowerPoint Presentation</vt:lpstr>
      <vt:lpstr>ĐIỀU KIỆN CỦA ĐOÀN KẾT</vt:lpstr>
      <vt:lpstr>ĐIỀU KIỆN ĐOÀN KẾT DÂN TỘC</vt:lpstr>
      <vt:lpstr>HÌNH THỨC TỔ CHỨC</vt:lpstr>
      <vt:lpstr>A. MẶT TRẬN DÂN TỘC THỐNG NHẤT</vt:lpstr>
      <vt:lpstr>B.HÌNH THỨC TỔ CHỨC</vt:lpstr>
      <vt:lpstr>PowerPoint Presentation</vt:lpstr>
      <vt:lpstr>C.NGUYÊN TẮC HOẠT ĐỘNG</vt:lpstr>
      <vt:lpstr>PHƯƠNG THỨC XÂY DỰNG KHỐI ĐẠI ĐOÀN KẾT</vt:lpstr>
      <vt:lpstr>PHƯƠNG THỨC XÂY DỰNG</vt:lpstr>
      <vt:lpstr>CẢM ƠN CÔ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ĐOÀN KẾT DÂN TỘC</dc:title>
  <dc:creator>DucND</dc:creator>
  <cp:lastModifiedBy>nguyen vu</cp:lastModifiedBy>
  <cp:revision>62</cp:revision>
  <dcterms:modified xsi:type="dcterms:W3CDTF">2022-03-22T08:30:30Z</dcterms:modified>
</cp:coreProperties>
</file>