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699" r:id="rId3"/>
    <p:sldId id="704" r:id="rId4"/>
    <p:sldId id="705" r:id="rId5"/>
    <p:sldId id="706" r:id="rId6"/>
    <p:sldId id="707" r:id="rId7"/>
    <p:sldId id="708" r:id="rId8"/>
    <p:sldId id="709" r:id="rId9"/>
    <p:sldId id="710" r:id="rId10"/>
    <p:sldId id="711" r:id="rId11"/>
    <p:sldId id="713" r:id="rId12"/>
    <p:sldId id="712" r:id="rId13"/>
    <p:sldId id="714" r:id="rId14"/>
    <p:sldId id="715" r:id="rId15"/>
    <p:sldId id="716" r:id="rId16"/>
    <p:sldId id="717" r:id="rId17"/>
    <p:sldId id="718" r:id="rId18"/>
    <p:sldId id="701" r:id="rId19"/>
    <p:sldId id="702" r:id="rId2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1C86"/>
    <a:srgbClr val="DC0173"/>
    <a:srgbClr val="600477"/>
    <a:srgbClr val="E14A30"/>
    <a:srgbClr val="FFCCFF"/>
    <a:srgbClr val="499DCC"/>
    <a:srgbClr val="FFCE33"/>
    <a:srgbClr val="22B1BF"/>
    <a:srgbClr val="D83F3F"/>
    <a:srgbClr val="2462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30" autoAdjust="0"/>
    <p:restoredTop sz="86447" autoAdjust="0"/>
  </p:normalViewPr>
  <p:slideViewPr>
    <p:cSldViewPr snapToGrid="0">
      <p:cViewPr varScale="1">
        <p:scale>
          <a:sx n="67" d="100"/>
          <a:sy n="67" d="100"/>
        </p:scale>
        <p:origin x="715"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24584E-289F-41C7-8C79-E2309BC8972A}"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967ACD0-9603-4D81-B8D6-62C76CF04DC1}">
      <dgm:prSet phldrT="[Text]" custT="1"/>
      <dgm:spPr/>
      <dgm:t>
        <a:bodyPr/>
        <a:lstStyle/>
        <a:p>
          <a:r>
            <a:rPr lang="en-US" sz="2400" b="1" dirty="0">
              <a:latin typeface="Calibri" panose="020F0502020204030204" pitchFamily="34" charset="0"/>
            </a:rPr>
            <a:t>Cascading Style Sheet (CSS)</a:t>
          </a:r>
          <a:endParaRPr lang="en-US" sz="2400" dirty="0">
            <a:latin typeface="Calibri" panose="020F0502020204030204" pitchFamily="34" charset="0"/>
          </a:endParaRPr>
        </a:p>
      </dgm:t>
    </dgm:pt>
    <dgm:pt modelId="{62698228-81F8-477A-A544-983F32435337}" type="parTrans" cxnId="{F70793C7-7F10-4717-AC9E-130F5FEE3059}">
      <dgm:prSet/>
      <dgm:spPr/>
      <dgm:t>
        <a:bodyPr/>
        <a:lstStyle/>
        <a:p>
          <a:endParaRPr lang="en-US"/>
        </a:p>
      </dgm:t>
    </dgm:pt>
    <dgm:pt modelId="{5FF7ABF7-17DB-4547-B414-FDA78ACF147E}" type="sibTrans" cxnId="{F70793C7-7F10-4717-AC9E-130F5FEE3059}">
      <dgm:prSet/>
      <dgm:spPr/>
      <dgm:t>
        <a:bodyPr/>
        <a:lstStyle/>
        <a:p>
          <a:endParaRPr lang="en-US"/>
        </a:p>
      </dgm:t>
    </dgm:pt>
    <dgm:pt modelId="{13CE9DA5-FB65-4792-B23C-CFDC1A811B00}">
      <dgm:prSet phldrT="[Text]" custT="1"/>
      <dgm:spPr/>
      <dgm:t>
        <a:bodyPr/>
        <a:lstStyle/>
        <a:p>
          <a:r>
            <a:rPr lang="en-IN" sz="1600">
              <a:latin typeface="Calibri" panose="020F0502020204030204" pitchFamily="34" charset="0"/>
            </a:rPr>
            <a:t>CSS cho phép bạn điều khiển sự xuất hiện của dữ liệu trong tài liệu HTML và XML với một số thuộc tính:</a:t>
          </a:r>
          <a:endParaRPr lang="en-US" sz="1600" dirty="0">
            <a:latin typeface="Calibri" panose="020F0502020204030204" pitchFamily="34" charset="0"/>
          </a:endParaRPr>
        </a:p>
      </dgm:t>
    </dgm:pt>
    <dgm:pt modelId="{AED245F9-A518-4138-8DB0-6A301245CABD}" type="parTrans" cxnId="{A8252583-483A-4E3B-A2F5-CDF8980B9ED7}">
      <dgm:prSet/>
      <dgm:spPr/>
      <dgm:t>
        <a:bodyPr/>
        <a:lstStyle/>
        <a:p>
          <a:endParaRPr lang="en-US"/>
        </a:p>
      </dgm:t>
    </dgm:pt>
    <dgm:pt modelId="{894114F3-C844-494D-83DE-8743F339EB28}" type="sibTrans" cxnId="{A8252583-483A-4E3B-A2F5-CDF8980B9ED7}">
      <dgm:prSet/>
      <dgm:spPr/>
      <dgm:t>
        <a:bodyPr/>
        <a:lstStyle/>
        <a:p>
          <a:endParaRPr lang="en-US"/>
        </a:p>
      </dgm:t>
    </dgm:pt>
    <dgm:pt modelId="{06D7D58F-1B6C-4948-986B-F36B7ED579A6}">
      <dgm:prSet phldrT="[Text]" custT="1"/>
      <dgm:spPr/>
      <dgm:t>
        <a:bodyPr/>
        <a:lstStyle/>
        <a:p>
          <a:r>
            <a:rPr lang="en-US" sz="2400" b="1" dirty="0">
              <a:latin typeface="Calibri" panose="020F0502020204030204" pitchFamily="34" charset="0"/>
            </a:rPr>
            <a:t>Extensible Style Sheet (XSL)</a:t>
          </a:r>
          <a:endParaRPr lang="en-US" sz="2000" dirty="0">
            <a:latin typeface="Calibri" panose="020F0502020204030204" pitchFamily="34" charset="0"/>
          </a:endParaRPr>
        </a:p>
      </dgm:t>
    </dgm:pt>
    <dgm:pt modelId="{48E16C14-C563-4798-843B-832AE1A7C410}" type="parTrans" cxnId="{D309D320-617B-4D9C-8AC1-91931E8611FA}">
      <dgm:prSet/>
      <dgm:spPr/>
      <dgm:t>
        <a:bodyPr/>
        <a:lstStyle/>
        <a:p>
          <a:endParaRPr lang="en-US"/>
        </a:p>
      </dgm:t>
    </dgm:pt>
    <dgm:pt modelId="{4BC83A9A-C520-4F0E-BCBA-C66BB3A64C09}" type="sibTrans" cxnId="{D309D320-617B-4D9C-8AC1-91931E8611FA}">
      <dgm:prSet/>
      <dgm:spPr/>
      <dgm:t>
        <a:bodyPr/>
        <a:lstStyle/>
        <a:p>
          <a:endParaRPr lang="en-US"/>
        </a:p>
      </dgm:t>
    </dgm:pt>
    <dgm:pt modelId="{469717C7-2723-4E3B-9263-7A73742C97E1}">
      <dgm:prSet phldrT="[Text]" custT="1"/>
      <dgm:spPr/>
      <dgm:t>
        <a:bodyPr/>
        <a:lstStyle/>
        <a:p>
          <a:r>
            <a:rPr lang="en-IN" sz="1800">
              <a:latin typeface="Calibri" panose="020F0502020204030204" pitchFamily="34" charset="0"/>
            </a:rPr>
            <a:t>XSL một ngôn ngữ </a:t>
          </a:r>
          <a:r>
            <a:rPr lang="en-IN" sz="1800" dirty="0">
              <a:latin typeface="Calibri" panose="020F0502020204030204" pitchFamily="34" charset="0"/>
            </a:rPr>
            <a:t>style </a:t>
          </a:r>
          <a:r>
            <a:rPr lang="en-IN" sz="1800">
              <a:latin typeface="Calibri" panose="020F0502020204030204" pitchFamily="34" charset="0"/>
            </a:rPr>
            <a:t>sheet được sử dụng để định nghĩa sự xuất hiện dữ liệu chỉ của tài liệu XML</a:t>
          </a:r>
          <a:endParaRPr lang="en-US" sz="2200" dirty="0"/>
        </a:p>
      </dgm:t>
    </dgm:pt>
    <dgm:pt modelId="{CE525F54-0BC9-47CB-97F7-0573D06D7F27}" type="parTrans" cxnId="{BA4BEE0B-D202-4059-884F-A60707FCE6EF}">
      <dgm:prSet/>
      <dgm:spPr/>
      <dgm:t>
        <a:bodyPr/>
        <a:lstStyle/>
        <a:p>
          <a:endParaRPr lang="en-US"/>
        </a:p>
      </dgm:t>
    </dgm:pt>
    <dgm:pt modelId="{67AF6982-C0BB-45BB-8BE0-79C0FE3D210D}" type="sibTrans" cxnId="{BA4BEE0B-D202-4059-884F-A60707FCE6EF}">
      <dgm:prSet/>
      <dgm:spPr/>
      <dgm:t>
        <a:bodyPr/>
        <a:lstStyle/>
        <a:p>
          <a:endParaRPr lang="en-US"/>
        </a:p>
      </dgm:t>
    </dgm:pt>
    <dgm:pt modelId="{46511284-A370-4782-BC3C-9C6E9C3C50DB}">
      <dgm:prSet/>
      <dgm:spPr/>
      <dgm:t>
        <a:bodyPr/>
        <a:lstStyle/>
        <a:p>
          <a:r>
            <a:rPr lang="en-IN" sz="1400" dirty="0">
              <a:latin typeface="Calibri" panose="020F0502020204030204" pitchFamily="34" charset="0"/>
            </a:rPr>
            <a:t>Position and size of data to be displayed</a:t>
          </a:r>
        </a:p>
      </dgm:t>
    </dgm:pt>
    <dgm:pt modelId="{785CB515-B1F1-4DFE-8DC3-DBDE69629221}" type="parTrans" cxnId="{79719313-B3D7-405D-8B7A-3965EEE54BBC}">
      <dgm:prSet/>
      <dgm:spPr/>
      <dgm:t>
        <a:bodyPr/>
        <a:lstStyle/>
        <a:p>
          <a:endParaRPr lang="en-US"/>
        </a:p>
      </dgm:t>
    </dgm:pt>
    <dgm:pt modelId="{DEFC46CA-33A9-4937-86A7-C36624103AF3}" type="sibTrans" cxnId="{79719313-B3D7-405D-8B7A-3965EEE54BBC}">
      <dgm:prSet/>
      <dgm:spPr/>
      <dgm:t>
        <a:bodyPr/>
        <a:lstStyle/>
        <a:p>
          <a:endParaRPr lang="en-US"/>
        </a:p>
      </dgm:t>
    </dgm:pt>
    <dgm:pt modelId="{9D1D4CB5-C405-4E70-A205-4B3BD44421FD}">
      <dgm:prSet/>
      <dgm:spPr/>
      <dgm:t>
        <a:bodyPr/>
        <a:lstStyle/>
        <a:p>
          <a:r>
            <a:rPr lang="en-IN" sz="1400" dirty="0">
              <a:latin typeface="Calibri" panose="020F0502020204030204" pitchFamily="34" charset="0"/>
            </a:rPr>
            <a:t>Foreground and background </a:t>
          </a:r>
          <a:r>
            <a:rPr lang="en-IN" sz="1400" dirty="0" err="1">
              <a:latin typeface="Calibri" panose="020F0502020204030204" pitchFamily="34" charset="0"/>
            </a:rPr>
            <a:t>color</a:t>
          </a:r>
          <a:r>
            <a:rPr lang="en-IN" sz="1400" dirty="0">
              <a:latin typeface="Calibri" panose="020F0502020204030204" pitchFamily="34" charset="0"/>
            </a:rPr>
            <a:t> of data</a:t>
          </a:r>
        </a:p>
      </dgm:t>
    </dgm:pt>
    <dgm:pt modelId="{860B80E3-3AB6-4018-8522-02055637B14B}" type="parTrans" cxnId="{9BA89170-A8BD-4D0C-B8C4-3771DDB218E2}">
      <dgm:prSet/>
      <dgm:spPr/>
      <dgm:t>
        <a:bodyPr/>
        <a:lstStyle/>
        <a:p>
          <a:endParaRPr lang="en-US"/>
        </a:p>
      </dgm:t>
    </dgm:pt>
    <dgm:pt modelId="{1F7433A2-6D3E-4FF1-8FA3-30E4E6111602}" type="sibTrans" cxnId="{9BA89170-A8BD-4D0C-B8C4-3771DDB218E2}">
      <dgm:prSet/>
      <dgm:spPr/>
      <dgm:t>
        <a:bodyPr/>
        <a:lstStyle/>
        <a:p>
          <a:endParaRPr lang="en-US"/>
        </a:p>
      </dgm:t>
    </dgm:pt>
    <dgm:pt modelId="{1E9CD83F-5EFA-427D-A575-A11456EA674F}">
      <dgm:prSet/>
      <dgm:spPr/>
      <dgm:t>
        <a:bodyPr/>
        <a:lstStyle/>
        <a:p>
          <a:r>
            <a:rPr lang="en-IN" sz="1400" dirty="0">
              <a:latin typeface="Calibri" panose="020F0502020204030204" pitchFamily="34" charset="0"/>
            </a:rPr>
            <a:t>Font to be used to display data</a:t>
          </a:r>
        </a:p>
      </dgm:t>
    </dgm:pt>
    <dgm:pt modelId="{697A1594-08E1-48EB-A045-9B1789F8014F}" type="parTrans" cxnId="{A457D338-1824-44B9-95D2-2E6D9E8A9881}">
      <dgm:prSet/>
      <dgm:spPr/>
      <dgm:t>
        <a:bodyPr/>
        <a:lstStyle/>
        <a:p>
          <a:endParaRPr lang="en-US"/>
        </a:p>
      </dgm:t>
    </dgm:pt>
    <dgm:pt modelId="{0CEAAA20-005F-46C3-884A-3CA3429B80A9}" type="sibTrans" cxnId="{A457D338-1824-44B9-95D2-2E6D9E8A9881}">
      <dgm:prSet/>
      <dgm:spPr/>
      <dgm:t>
        <a:bodyPr/>
        <a:lstStyle/>
        <a:p>
          <a:endParaRPr lang="en-US"/>
        </a:p>
      </dgm:t>
    </dgm:pt>
    <dgm:pt modelId="{8D98943E-3FE5-4FC6-85DF-A4879DDB424A}">
      <dgm:prSet/>
      <dgm:spPr/>
      <dgm:t>
        <a:bodyPr/>
        <a:lstStyle/>
        <a:p>
          <a:r>
            <a:rPr lang="en-US" sz="1400" dirty="0">
              <a:latin typeface="Calibri" panose="020F0502020204030204" pitchFamily="34" charset="0"/>
            </a:rPr>
            <a:t>Spacing between data </a:t>
          </a:r>
        </a:p>
      </dgm:t>
    </dgm:pt>
    <dgm:pt modelId="{72FFC1CA-34DE-4704-9DBD-CEFC041D51FD}" type="parTrans" cxnId="{7A1076B9-35E0-46B9-BFF0-AE27CF77D0A2}">
      <dgm:prSet/>
      <dgm:spPr/>
      <dgm:t>
        <a:bodyPr/>
        <a:lstStyle/>
        <a:p>
          <a:endParaRPr lang="en-US"/>
        </a:p>
      </dgm:t>
    </dgm:pt>
    <dgm:pt modelId="{AD0DE23A-288B-45B3-963D-837F76AB4626}" type="sibTrans" cxnId="{7A1076B9-35E0-46B9-BFF0-AE27CF77D0A2}">
      <dgm:prSet/>
      <dgm:spPr/>
      <dgm:t>
        <a:bodyPr/>
        <a:lstStyle/>
        <a:p>
          <a:endParaRPr lang="en-US"/>
        </a:p>
      </dgm:t>
    </dgm:pt>
    <dgm:pt modelId="{F179AAD6-1B5D-4830-83AD-66368D99FEB9}">
      <dgm:prSet phldrT="[Text]" custT="1"/>
      <dgm:spPr/>
      <dgm:t>
        <a:bodyPr/>
        <a:lstStyle/>
        <a:p>
          <a:r>
            <a:rPr lang="en-IN" sz="1800">
              <a:latin typeface="Calibri" panose="020F0502020204030204" pitchFamily="34" charset="0"/>
            </a:rPr>
            <a:t>Hơn nữa nó cũng cho bạn chuyển đổi qua tài liệu XML</a:t>
          </a:r>
          <a:r>
            <a:rPr lang="en-IN" sz="2200"/>
            <a:t>.</a:t>
          </a:r>
          <a:endParaRPr lang="en-US" sz="2200" dirty="0"/>
        </a:p>
      </dgm:t>
    </dgm:pt>
    <dgm:pt modelId="{A875038F-281F-4C70-AE39-0972F17E4CCD}" type="parTrans" cxnId="{FE489D1B-D2F5-4384-923D-A1804CB70BA9}">
      <dgm:prSet/>
      <dgm:spPr/>
      <dgm:t>
        <a:bodyPr/>
        <a:lstStyle/>
        <a:p>
          <a:endParaRPr lang="en-US"/>
        </a:p>
      </dgm:t>
    </dgm:pt>
    <dgm:pt modelId="{72E012C1-6BEC-445E-9B57-9696EAA8F930}" type="sibTrans" cxnId="{FE489D1B-D2F5-4384-923D-A1804CB70BA9}">
      <dgm:prSet/>
      <dgm:spPr/>
      <dgm:t>
        <a:bodyPr/>
        <a:lstStyle/>
        <a:p>
          <a:endParaRPr lang="en-US"/>
        </a:p>
      </dgm:t>
    </dgm:pt>
    <dgm:pt modelId="{E442E40C-C808-4EE8-B29C-54444F4267B1}" type="pres">
      <dgm:prSet presAssocID="{2C24584E-289F-41C7-8C79-E2309BC8972A}" presName="Name0" presStyleCnt="0">
        <dgm:presLayoutVars>
          <dgm:dir/>
          <dgm:animLvl val="lvl"/>
          <dgm:resizeHandles val="exact"/>
        </dgm:presLayoutVars>
      </dgm:prSet>
      <dgm:spPr/>
    </dgm:pt>
    <dgm:pt modelId="{B7CE1F17-2229-4980-A7A5-B7CF2D8FE045}" type="pres">
      <dgm:prSet presAssocID="{0967ACD0-9603-4D81-B8D6-62C76CF04DC1}" presName="linNode" presStyleCnt="0"/>
      <dgm:spPr/>
    </dgm:pt>
    <dgm:pt modelId="{DBD579C4-0688-4386-B5C2-11CA59AFE288}" type="pres">
      <dgm:prSet presAssocID="{0967ACD0-9603-4D81-B8D6-62C76CF04DC1}" presName="parentText" presStyleLbl="node1" presStyleIdx="0" presStyleCnt="2" custScaleX="100098" custLinFactX="-75309" custLinFactNeighborX="-100000" custLinFactNeighborY="-2">
        <dgm:presLayoutVars>
          <dgm:chMax val="1"/>
          <dgm:bulletEnabled val="1"/>
        </dgm:presLayoutVars>
      </dgm:prSet>
      <dgm:spPr/>
    </dgm:pt>
    <dgm:pt modelId="{4DE826BD-7B06-4E71-B081-BD07C2559844}" type="pres">
      <dgm:prSet presAssocID="{0967ACD0-9603-4D81-B8D6-62C76CF04DC1}" presName="descendantText" presStyleLbl="alignAccFollowNode1" presStyleIdx="0" presStyleCnt="2">
        <dgm:presLayoutVars>
          <dgm:bulletEnabled val="1"/>
        </dgm:presLayoutVars>
      </dgm:prSet>
      <dgm:spPr/>
    </dgm:pt>
    <dgm:pt modelId="{236CEEC3-8BCC-4DBD-9934-19036E260DB4}" type="pres">
      <dgm:prSet presAssocID="{5FF7ABF7-17DB-4547-B414-FDA78ACF147E}" presName="sp" presStyleCnt="0"/>
      <dgm:spPr/>
    </dgm:pt>
    <dgm:pt modelId="{B10946FB-5582-43AC-9B67-4D9DB1FF8D9D}" type="pres">
      <dgm:prSet presAssocID="{06D7D58F-1B6C-4948-986B-F36B7ED579A6}" presName="linNode" presStyleCnt="0"/>
      <dgm:spPr/>
    </dgm:pt>
    <dgm:pt modelId="{2DA0AF9C-3EFB-483F-9DDC-9C0850AA9557}" type="pres">
      <dgm:prSet presAssocID="{06D7D58F-1B6C-4948-986B-F36B7ED579A6}" presName="parentText" presStyleLbl="node1" presStyleIdx="1" presStyleCnt="2" custScaleY="78639">
        <dgm:presLayoutVars>
          <dgm:chMax val="1"/>
          <dgm:bulletEnabled val="1"/>
        </dgm:presLayoutVars>
      </dgm:prSet>
      <dgm:spPr/>
    </dgm:pt>
    <dgm:pt modelId="{C91E5F0F-DD87-437F-B953-93A622CA684E}" type="pres">
      <dgm:prSet presAssocID="{06D7D58F-1B6C-4948-986B-F36B7ED579A6}" presName="descendantText" presStyleLbl="alignAccFollowNode1" presStyleIdx="1" presStyleCnt="2">
        <dgm:presLayoutVars>
          <dgm:bulletEnabled val="1"/>
        </dgm:presLayoutVars>
      </dgm:prSet>
      <dgm:spPr/>
    </dgm:pt>
  </dgm:ptLst>
  <dgm:cxnLst>
    <dgm:cxn modelId="{BA4BEE0B-D202-4059-884F-A60707FCE6EF}" srcId="{06D7D58F-1B6C-4948-986B-F36B7ED579A6}" destId="{469717C7-2723-4E3B-9263-7A73742C97E1}" srcOrd="0" destOrd="0" parTransId="{CE525F54-0BC9-47CB-97F7-0573D06D7F27}" sibTransId="{67AF6982-C0BB-45BB-8BE0-79C0FE3D210D}"/>
    <dgm:cxn modelId="{79719313-B3D7-405D-8B7A-3965EEE54BBC}" srcId="{13CE9DA5-FB65-4792-B23C-CFDC1A811B00}" destId="{46511284-A370-4782-BC3C-9C6E9C3C50DB}" srcOrd="0" destOrd="0" parTransId="{785CB515-B1F1-4DFE-8DC3-DBDE69629221}" sibTransId="{DEFC46CA-33A9-4937-86A7-C36624103AF3}"/>
    <dgm:cxn modelId="{FE489D1B-D2F5-4384-923D-A1804CB70BA9}" srcId="{06D7D58F-1B6C-4948-986B-F36B7ED579A6}" destId="{F179AAD6-1B5D-4830-83AD-66368D99FEB9}" srcOrd="1" destOrd="0" parTransId="{A875038F-281F-4C70-AE39-0972F17E4CCD}" sibTransId="{72E012C1-6BEC-445E-9B57-9696EAA8F930}"/>
    <dgm:cxn modelId="{D309D320-617B-4D9C-8AC1-91931E8611FA}" srcId="{2C24584E-289F-41C7-8C79-E2309BC8972A}" destId="{06D7D58F-1B6C-4948-986B-F36B7ED579A6}" srcOrd="1" destOrd="0" parTransId="{48E16C14-C563-4798-843B-832AE1A7C410}" sibTransId="{4BC83A9A-C520-4F0E-BCBA-C66BB3A64C09}"/>
    <dgm:cxn modelId="{05E6D334-9442-4078-A8CE-41561CE84B3D}" type="presOf" srcId="{8D98943E-3FE5-4FC6-85DF-A4879DDB424A}" destId="{4DE826BD-7B06-4E71-B081-BD07C2559844}" srcOrd="0" destOrd="4" presId="urn:microsoft.com/office/officeart/2005/8/layout/vList5"/>
    <dgm:cxn modelId="{A457D338-1824-44B9-95D2-2E6D9E8A9881}" srcId="{13CE9DA5-FB65-4792-B23C-CFDC1A811B00}" destId="{1E9CD83F-5EFA-427D-A575-A11456EA674F}" srcOrd="2" destOrd="0" parTransId="{697A1594-08E1-48EB-A045-9B1789F8014F}" sibTransId="{0CEAAA20-005F-46C3-884A-3CA3429B80A9}"/>
    <dgm:cxn modelId="{54767666-0007-4A2E-AC0B-9212E4EF19E4}" type="presOf" srcId="{9D1D4CB5-C405-4E70-A205-4B3BD44421FD}" destId="{4DE826BD-7B06-4E71-B081-BD07C2559844}" srcOrd="0" destOrd="2" presId="urn:microsoft.com/office/officeart/2005/8/layout/vList5"/>
    <dgm:cxn modelId="{9BA89170-A8BD-4D0C-B8C4-3771DDB218E2}" srcId="{13CE9DA5-FB65-4792-B23C-CFDC1A811B00}" destId="{9D1D4CB5-C405-4E70-A205-4B3BD44421FD}" srcOrd="1" destOrd="0" parTransId="{860B80E3-3AB6-4018-8522-02055637B14B}" sibTransId="{1F7433A2-6D3E-4FF1-8FA3-30E4E6111602}"/>
    <dgm:cxn modelId="{CF051151-950E-4705-A133-8CC825D1D6BA}" type="presOf" srcId="{0967ACD0-9603-4D81-B8D6-62C76CF04DC1}" destId="{DBD579C4-0688-4386-B5C2-11CA59AFE288}" srcOrd="0" destOrd="0" presId="urn:microsoft.com/office/officeart/2005/8/layout/vList5"/>
    <dgm:cxn modelId="{A8252583-483A-4E3B-A2F5-CDF8980B9ED7}" srcId="{0967ACD0-9603-4D81-B8D6-62C76CF04DC1}" destId="{13CE9DA5-FB65-4792-B23C-CFDC1A811B00}" srcOrd="0" destOrd="0" parTransId="{AED245F9-A518-4138-8DB0-6A301245CABD}" sibTransId="{894114F3-C844-494D-83DE-8743F339EB28}"/>
    <dgm:cxn modelId="{FD0D5387-4C21-4D8C-A5B4-763046A658FE}" type="presOf" srcId="{46511284-A370-4782-BC3C-9C6E9C3C50DB}" destId="{4DE826BD-7B06-4E71-B081-BD07C2559844}" srcOrd="0" destOrd="1" presId="urn:microsoft.com/office/officeart/2005/8/layout/vList5"/>
    <dgm:cxn modelId="{D1495692-6993-4030-A153-B9E9357EE7AE}" type="presOf" srcId="{2C24584E-289F-41C7-8C79-E2309BC8972A}" destId="{E442E40C-C808-4EE8-B29C-54444F4267B1}" srcOrd="0" destOrd="0" presId="urn:microsoft.com/office/officeart/2005/8/layout/vList5"/>
    <dgm:cxn modelId="{198ABE9E-B404-44D5-9902-F26A2D3A7E6E}" type="presOf" srcId="{06D7D58F-1B6C-4948-986B-F36B7ED579A6}" destId="{2DA0AF9C-3EFB-483F-9DDC-9C0850AA9557}" srcOrd="0" destOrd="0" presId="urn:microsoft.com/office/officeart/2005/8/layout/vList5"/>
    <dgm:cxn modelId="{7A1076B9-35E0-46B9-BFF0-AE27CF77D0A2}" srcId="{13CE9DA5-FB65-4792-B23C-CFDC1A811B00}" destId="{8D98943E-3FE5-4FC6-85DF-A4879DDB424A}" srcOrd="3" destOrd="0" parTransId="{72FFC1CA-34DE-4704-9DBD-CEFC041D51FD}" sibTransId="{AD0DE23A-288B-45B3-963D-837F76AB4626}"/>
    <dgm:cxn modelId="{6126EEC3-9B24-48C4-B840-386EE5689B8F}" type="presOf" srcId="{13CE9DA5-FB65-4792-B23C-CFDC1A811B00}" destId="{4DE826BD-7B06-4E71-B081-BD07C2559844}" srcOrd="0" destOrd="0" presId="urn:microsoft.com/office/officeart/2005/8/layout/vList5"/>
    <dgm:cxn modelId="{F70793C7-7F10-4717-AC9E-130F5FEE3059}" srcId="{2C24584E-289F-41C7-8C79-E2309BC8972A}" destId="{0967ACD0-9603-4D81-B8D6-62C76CF04DC1}" srcOrd="0" destOrd="0" parTransId="{62698228-81F8-477A-A544-983F32435337}" sibTransId="{5FF7ABF7-17DB-4547-B414-FDA78ACF147E}"/>
    <dgm:cxn modelId="{BB138FCA-84FE-42BB-8DFB-1F31A432D2B1}" type="presOf" srcId="{F179AAD6-1B5D-4830-83AD-66368D99FEB9}" destId="{C91E5F0F-DD87-437F-B953-93A622CA684E}" srcOrd="0" destOrd="1" presId="urn:microsoft.com/office/officeart/2005/8/layout/vList5"/>
    <dgm:cxn modelId="{AB833EDA-85D3-485F-8E92-F3207618E72D}" type="presOf" srcId="{1E9CD83F-5EFA-427D-A575-A11456EA674F}" destId="{4DE826BD-7B06-4E71-B081-BD07C2559844}" srcOrd="0" destOrd="3" presId="urn:microsoft.com/office/officeart/2005/8/layout/vList5"/>
    <dgm:cxn modelId="{EB2957DA-035B-455C-910E-242E7CE61900}" type="presOf" srcId="{469717C7-2723-4E3B-9263-7A73742C97E1}" destId="{C91E5F0F-DD87-437F-B953-93A622CA684E}" srcOrd="0" destOrd="0" presId="urn:microsoft.com/office/officeart/2005/8/layout/vList5"/>
    <dgm:cxn modelId="{52A10FDC-E209-4FCA-97E4-F04D401ACB73}" type="presParOf" srcId="{E442E40C-C808-4EE8-B29C-54444F4267B1}" destId="{B7CE1F17-2229-4980-A7A5-B7CF2D8FE045}" srcOrd="0" destOrd="0" presId="urn:microsoft.com/office/officeart/2005/8/layout/vList5"/>
    <dgm:cxn modelId="{F6D3D5F1-A137-41E8-948E-E6B99BDFEF8F}" type="presParOf" srcId="{B7CE1F17-2229-4980-A7A5-B7CF2D8FE045}" destId="{DBD579C4-0688-4386-B5C2-11CA59AFE288}" srcOrd="0" destOrd="0" presId="urn:microsoft.com/office/officeart/2005/8/layout/vList5"/>
    <dgm:cxn modelId="{4DF825D3-6242-4FD6-8884-C80EDC2605CE}" type="presParOf" srcId="{B7CE1F17-2229-4980-A7A5-B7CF2D8FE045}" destId="{4DE826BD-7B06-4E71-B081-BD07C2559844}" srcOrd="1" destOrd="0" presId="urn:microsoft.com/office/officeart/2005/8/layout/vList5"/>
    <dgm:cxn modelId="{A23CAE0D-8D0C-4463-8E00-A67DD39F20B6}" type="presParOf" srcId="{E442E40C-C808-4EE8-B29C-54444F4267B1}" destId="{236CEEC3-8BCC-4DBD-9934-19036E260DB4}" srcOrd="1" destOrd="0" presId="urn:microsoft.com/office/officeart/2005/8/layout/vList5"/>
    <dgm:cxn modelId="{EB41F288-37FE-40CC-9940-82576821778D}" type="presParOf" srcId="{E442E40C-C808-4EE8-B29C-54444F4267B1}" destId="{B10946FB-5582-43AC-9B67-4D9DB1FF8D9D}" srcOrd="2" destOrd="0" presId="urn:microsoft.com/office/officeart/2005/8/layout/vList5"/>
    <dgm:cxn modelId="{706D80AF-9C1F-4859-A4C7-06DE644DB635}" type="presParOf" srcId="{B10946FB-5582-43AC-9B67-4D9DB1FF8D9D}" destId="{2DA0AF9C-3EFB-483F-9DDC-9C0850AA9557}" srcOrd="0" destOrd="0" presId="urn:microsoft.com/office/officeart/2005/8/layout/vList5"/>
    <dgm:cxn modelId="{B346A754-A110-411A-B67D-8773E042D9C3}" type="presParOf" srcId="{B10946FB-5582-43AC-9B67-4D9DB1FF8D9D}" destId="{C91E5F0F-DD87-437F-B953-93A622CA684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826BD-7B06-4E71-B081-BD07C2559844}">
      <dsp:nvSpPr>
        <dsp:cNvPr id="0" name=""/>
        <dsp:cNvSpPr/>
      </dsp:nvSpPr>
      <dsp:spPr>
        <a:xfrm rot="5400000">
          <a:off x="5414518" y="-1889489"/>
          <a:ext cx="1681237" cy="5884134"/>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a:latin typeface="Calibri" panose="020F0502020204030204" pitchFamily="34" charset="0"/>
            </a:rPr>
            <a:t>CSS cho phép bạn điều khiển sự xuất hiện của dữ liệu trong tài liệu HTML và XML với một số thuộc tính:</a:t>
          </a:r>
          <a:endParaRPr lang="en-US" sz="1600" kern="1200" dirty="0">
            <a:latin typeface="Calibri" panose="020F0502020204030204" pitchFamily="34" charset="0"/>
          </a:endParaRPr>
        </a:p>
        <a:p>
          <a:pPr marL="228600" lvl="2" indent="-114300" algn="l" defTabSz="622300">
            <a:lnSpc>
              <a:spcPct val="90000"/>
            </a:lnSpc>
            <a:spcBef>
              <a:spcPct val="0"/>
            </a:spcBef>
            <a:spcAft>
              <a:spcPct val="15000"/>
            </a:spcAft>
            <a:buChar char="•"/>
          </a:pPr>
          <a:r>
            <a:rPr lang="en-IN" sz="1400" kern="1200" dirty="0">
              <a:latin typeface="Calibri" panose="020F0502020204030204" pitchFamily="34" charset="0"/>
            </a:rPr>
            <a:t>Position and size of data to be displayed</a:t>
          </a:r>
        </a:p>
        <a:p>
          <a:pPr marL="228600" lvl="2" indent="-114300" algn="l" defTabSz="622300">
            <a:lnSpc>
              <a:spcPct val="90000"/>
            </a:lnSpc>
            <a:spcBef>
              <a:spcPct val="0"/>
            </a:spcBef>
            <a:spcAft>
              <a:spcPct val="15000"/>
            </a:spcAft>
            <a:buChar char="•"/>
          </a:pPr>
          <a:r>
            <a:rPr lang="en-IN" sz="1400" kern="1200" dirty="0">
              <a:latin typeface="Calibri" panose="020F0502020204030204" pitchFamily="34" charset="0"/>
            </a:rPr>
            <a:t>Foreground and background </a:t>
          </a:r>
          <a:r>
            <a:rPr lang="en-IN" sz="1400" kern="1200" dirty="0" err="1">
              <a:latin typeface="Calibri" panose="020F0502020204030204" pitchFamily="34" charset="0"/>
            </a:rPr>
            <a:t>color</a:t>
          </a:r>
          <a:r>
            <a:rPr lang="en-IN" sz="1400" kern="1200" dirty="0">
              <a:latin typeface="Calibri" panose="020F0502020204030204" pitchFamily="34" charset="0"/>
            </a:rPr>
            <a:t> of data</a:t>
          </a:r>
        </a:p>
        <a:p>
          <a:pPr marL="228600" lvl="2" indent="-114300" algn="l" defTabSz="622300">
            <a:lnSpc>
              <a:spcPct val="90000"/>
            </a:lnSpc>
            <a:spcBef>
              <a:spcPct val="0"/>
            </a:spcBef>
            <a:spcAft>
              <a:spcPct val="15000"/>
            </a:spcAft>
            <a:buChar char="•"/>
          </a:pPr>
          <a:r>
            <a:rPr lang="en-IN" sz="1400" kern="1200" dirty="0">
              <a:latin typeface="Calibri" panose="020F0502020204030204" pitchFamily="34" charset="0"/>
            </a:rPr>
            <a:t>Font to be used to display data</a:t>
          </a:r>
        </a:p>
        <a:p>
          <a:pPr marL="228600" lvl="2" indent="-114300" algn="l" defTabSz="622300">
            <a:lnSpc>
              <a:spcPct val="90000"/>
            </a:lnSpc>
            <a:spcBef>
              <a:spcPct val="0"/>
            </a:spcBef>
            <a:spcAft>
              <a:spcPct val="15000"/>
            </a:spcAft>
            <a:buChar char="•"/>
          </a:pPr>
          <a:r>
            <a:rPr lang="en-US" sz="1400" kern="1200" dirty="0">
              <a:latin typeface="Calibri" panose="020F0502020204030204" pitchFamily="34" charset="0"/>
            </a:rPr>
            <a:t>Spacing between data </a:t>
          </a:r>
        </a:p>
      </dsp:txBody>
      <dsp:txXfrm rot="-5400000">
        <a:off x="3313070" y="294030"/>
        <a:ext cx="5802063" cy="1517095"/>
      </dsp:txXfrm>
    </dsp:sp>
    <dsp:sp modelId="{DBD579C4-0688-4386-B5C2-11CA59AFE288}">
      <dsp:nvSpPr>
        <dsp:cNvPr id="0" name=""/>
        <dsp:cNvSpPr/>
      </dsp:nvSpPr>
      <dsp:spPr>
        <a:xfrm>
          <a:off x="0" y="1763"/>
          <a:ext cx="3313069" cy="210154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rPr>
            <a:t>Cascading Style Sheet (CSS)</a:t>
          </a:r>
          <a:endParaRPr lang="en-US" sz="2400" kern="1200" dirty="0">
            <a:latin typeface="Calibri" panose="020F0502020204030204" pitchFamily="34" charset="0"/>
          </a:endParaRPr>
        </a:p>
      </dsp:txBody>
      <dsp:txXfrm>
        <a:off x="102589" y="104352"/>
        <a:ext cx="3107891" cy="1896368"/>
      </dsp:txXfrm>
    </dsp:sp>
    <dsp:sp modelId="{C91E5F0F-DD87-437F-B953-93A622CA684E}">
      <dsp:nvSpPr>
        <dsp:cNvPr id="0" name=""/>
        <dsp:cNvSpPr/>
      </dsp:nvSpPr>
      <dsp:spPr>
        <a:xfrm rot="5400000">
          <a:off x="5417386" y="104103"/>
          <a:ext cx="1681237" cy="5889886"/>
        </a:xfrm>
        <a:prstGeom prst="round2Same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IN" sz="1800" kern="1200">
              <a:latin typeface="Calibri" panose="020F0502020204030204" pitchFamily="34" charset="0"/>
            </a:rPr>
            <a:t>XSL một ngôn ngữ </a:t>
          </a:r>
          <a:r>
            <a:rPr lang="en-IN" sz="1800" kern="1200" dirty="0">
              <a:latin typeface="Calibri" panose="020F0502020204030204" pitchFamily="34" charset="0"/>
            </a:rPr>
            <a:t>style </a:t>
          </a:r>
          <a:r>
            <a:rPr lang="en-IN" sz="1800" kern="1200">
              <a:latin typeface="Calibri" panose="020F0502020204030204" pitchFamily="34" charset="0"/>
            </a:rPr>
            <a:t>sheet được sử dụng để định nghĩa sự xuất hiện dữ liệu chỉ của tài liệu XML</a:t>
          </a:r>
          <a:endParaRPr lang="en-US" sz="2200" kern="1200" dirty="0"/>
        </a:p>
        <a:p>
          <a:pPr marL="171450" lvl="1" indent="-171450" algn="l" defTabSz="800100">
            <a:lnSpc>
              <a:spcPct val="90000"/>
            </a:lnSpc>
            <a:spcBef>
              <a:spcPct val="0"/>
            </a:spcBef>
            <a:spcAft>
              <a:spcPct val="15000"/>
            </a:spcAft>
            <a:buChar char="•"/>
          </a:pPr>
          <a:r>
            <a:rPr lang="en-IN" sz="1800" kern="1200">
              <a:latin typeface="Calibri" panose="020F0502020204030204" pitchFamily="34" charset="0"/>
            </a:rPr>
            <a:t>Hơn nữa nó cũng cho bạn chuyển đổi qua tài liệu XML</a:t>
          </a:r>
          <a:r>
            <a:rPr lang="en-IN" sz="2200" kern="1200"/>
            <a:t>.</a:t>
          </a:r>
          <a:endParaRPr lang="en-US" sz="2200" kern="1200" dirty="0"/>
        </a:p>
      </dsp:txBody>
      <dsp:txXfrm rot="-5400000">
        <a:off x="3313062" y="2290499"/>
        <a:ext cx="5807815" cy="1517095"/>
      </dsp:txXfrm>
    </dsp:sp>
    <dsp:sp modelId="{2DA0AF9C-3EFB-483F-9DDC-9C0850AA9557}">
      <dsp:nvSpPr>
        <dsp:cNvPr id="0" name=""/>
        <dsp:cNvSpPr/>
      </dsp:nvSpPr>
      <dsp:spPr>
        <a:xfrm>
          <a:off x="0" y="2222729"/>
          <a:ext cx="3313061" cy="165263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rPr>
            <a:t>Extensible Style Sheet (XSL)</a:t>
          </a:r>
          <a:endParaRPr lang="en-US" sz="2000" kern="1200" dirty="0">
            <a:latin typeface="Calibri" panose="020F0502020204030204" pitchFamily="34" charset="0"/>
          </a:endParaRPr>
        </a:p>
      </dsp:txBody>
      <dsp:txXfrm>
        <a:off x="80675" y="2303404"/>
        <a:ext cx="3151711" cy="149128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A8BF3-28B4-4D29-8143-291BBD75E4ED}" type="datetimeFigureOut">
              <a:rPr lang="vi-VN" smtClean="0"/>
              <a:t>18/01/2022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7BCFDA-27A2-45EC-9890-6B4CDA215AA0}" type="slidenum">
              <a:rPr lang="vi-VN" smtClean="0"/>
              <a:t>‹#›</a:t>
            </a:fld>
            <a:endParaRPr lang="vi-VN"/>
          </a:p>
        </p:txBody>
      </p:sp>
    </p:spTree>
    <p:extLst>
      <p:ext uri="{BB962C8B-B14F-4D97-AF65-F5344CB8AC3E}">
        <p14:creationId xmlns:p14="http://schemas.microsoft.com/office/powerpoint/2010/main" val="3975822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7BCFDA-27A2-45EC-9890-6B4CDA215AA0}" type="slidenum">
              <a:rPr lang="vi-VN" smtClean="0"/>
              <a:t>1</a:t>
            </a:fld>
            <a:endParaRPr lang="vi-VN"/>
          </a:p>
        </p:txBody>
      </p:sp>
    </p:spTree>
    <p:extLst>
      <p:ext uri="{BB962C8B-B14F-4D97-AF65-F5344CB8AC3E}">
        <p14:creationId xmlns:p14="http://schemas.microsoft.com/office/powerpoint/2010/main" val="183134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7BCFDA-27A2-45EC-9890-6B4CDA215AA0}" type="slidenum">
              <a:rPr lang="vi-VN" smtClean="0"/>
              <a:t>6</a:t>
            </a:fld>
            <a:endParaRPr lang="vi-VN"/>
          </a:p>
        </p:txBody>
      </p:sp>
    </p:spTree>
    <p:extLst>
      <p:ext uri="{BB962C8B-B14F-4D97-AF65-F5344CB8AC3E}">
        <p14:creationId xmlns:p14="http://schemas.microsoft.com/office/powerpoint/2010/main" val="2405489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12BD-C957-47F6-9609-7C3D10866FBF}"/>
              </a:ext>
            </a:extLst>
          </p:cNvPr>
          <p:cNvSpPr>
            <a:spLocks noGrp="1"/>
          </p:cNvSpPr>
          <p:nvPr>
            <p:ph type="ctrTitle"/>
          </p:nvPr>
        </p:nvSpPr>
        <p:spPr>
          <a:xfrm>
            <a:off x="1524000" y="1122362"/>
            <a:ext cx="9144000" cy="2986417"/>
          </a:xfrm>
        </p:spPr>
        <p:txBody>
          <a:bodyPr anchor="b"/>
          <a:lstStyle>
            <a:lvl1pPr algn="ctr">
              <a:defRPr sz="4800">
                <a:solidFill>
                  <a:schemeClr val="tx1"/>
                </a:solidFill>
              </a:defRPr>
            </a:lvl1pPr>
          </a:lstStyle>
          <a:p>
            <a:r>
              <a:rPr lang="en-US"/>
              <a:t>Click to edit Master title style</a:t>
            </a:r>
            <a:endParaRPr lang="vi-VN"/>
          </a:p>
        </p:txBody>
      </p:sp>
      <p:sp>
        <p:nvSpPr>
          <p:cNvPr id="3" name="Subtitle 2">
            <a:extLst>
              <a:ext uri="{FF2B5EF4-FFF2-40B4-BE49-F238E27FC236}">
                <a16:creationId xmlns:a16="http://schemas.microsoft.com/office/drawing/2014/main" id="{6F25837F-8C6B-4F04-9A01-36F9C0777BE7}"/>
              </a:ext>
            </a:extLst>
          </p:cNvPr>
          <p:cNvSpPr>
            <a:spLocks noGrp="1"/>
          </p:cNvSpPr>
          <p:nvPr>
            <p:ph type="subTitle" idx="1"/>
          </p:nvPr>
        </p:nvSpPr>
        <p:spPr>
          <a:xfrm>
            <a:off x="1524000" y="4190260"/>
            <a:ext cx="9144000" cy="106754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5" name="Footer Placeholder 4">
            <a:extLst>
              <a:ext uri="{FF2B5EF4-FFF2-40B4-BE49-F238E27FC236}">
                <a16:creationId xmlns:a16="http://schemas.microsoft.com/office/drawing/2014/main" id="{CA208C0B-8F0E-45AC-8A5F-73E91FFE6A07}"/>
              </a:ext>
            </a:extLst>
          </p:cNvPr>
          <p:cNvSpPr>
            <a:spLocks noGrp="1"/>
          </p:cNvSpPr>
          <p:nvPr>
            <p:ph type="ftr" sz="quarter" idx="11"/>
          </p:nvPr>
        </p:nvSpPr>
        <p:spPr/>
        <p:txBody>
          <a:bodyPr/>
          <a:lstStyle/>
          <a:p>
            <a:r>
              <a:rPr lang="vi-VN"/>
              <a:t>Bài 04 XML Style Sheet</a:t>
            </a:r>
          </a:p>
        </p:txBody>
      </p:sp>
      <p:sp>
        <p:nvSpPr>
          <p:cNvPr id="6" name="Slide Number Placeholder 5">
            <a:extLst>
              <a:ext uri="{FF2B5EF4-FFF2-40B4-BE49-F238E27FC236}">
                <a16:creationId xmlns:a16="http://schemas.microsoft.com/office/drawing/2014/main" id="{6E09A07F-AF8B-455B-9CF1-96C49D9DF43A}"/>
              </a:ext>
            </a:extLst>
          </p:cNvPr>
          <p:cNvSpPr>
            <a:spLocks noGrp="1"/>
          </p:cNvSpPr>
          <p:nvPr>
            <p:ph type="sldNum" sz="quarter" idx="12"/>
          </p:nvPr>
        </p:nvSpPr>
        <p:spPr/>
        <p:txBody>
          <a:bodyPr/>
          <a:lstStyle/>
          <a:p>
            <a:fld id="{201540FA-0942-482B-9F37-EA3921DFDA04}" type="slidenum">
              <a:rPr lang="vi-VN" smtClean="0"/>
              <a:t>‹#›</a:t>
            </a:fld>
            <a:endParaRPr lang="vi-VN"/>
          </a:p>
        </p:txBody>
      </p:sp>
      <p:sp>
        <p:nvSpPr>
          <p:cNvPr id="19" name="Rectangle 18"/>
          <p:cNvSpPr/>
          <p:nvPr userDrawn="1"/>
        </p:nvSpPr>
        <p:spPr>
          <a:xfrm>
            <a:off x="0" y="-17461"/>
            <a:ext cx="12192000" cy="6211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9041"/>
            <a:ext cx="12200878" cy="695325"/>
          </a:xfrm>
          <a:prstGeom prst="rect">
            <a:avLst/>
          </a:prstGeom>
        </p:spPr>
      </p:pic>
    </p:spTree>
    <p:extLst>
      <p:ext uri="{BB962C8B-B14F-4D97-AF65-F5344CB8AC3E}">
        <p14:creationId xmlns:p14="http://schemas.microsoft.com/office/powerpoint/2010/main" val="55561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76E83-14A5-4D2B-8BD8-37CA5F407F3F}"/>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CD8F40AB-8BDC-4478-9707-A74E879847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Footer Placeholder 4">
            <a:extLst>
              <a:ext uri="{FF2B5EF4-FFF2-40B4-BE49-F238E27FC236}">
                <a16:creationId xmlns:a16="http://schemas.microsoft.com/office/drawing/2014/main" id="{A7A20860-B9BF-4AF1-8512-F46CCEB9F900}"/>
              </a:ext>
            </a:extLst>
          </p:cNvPr>
          <p:cNvSpPr>
            <a:spLocks noGrp="1"/>
          </p:cNvSpPr>
          <p:nvPr>
            <p:ph type="ftr" sz="quarter" idx="11"/>
          </p:nvPr>
        </p:nvSpPr>
        <p:spPr/>
        <p:txBody>
          <a:bodyPr/>
          <a:lstStyle/>
          <a:p>
            <a:r>
              <a:rPr lang="vi-VN"/>
              <a:t>Bài 04 XML Style Sheet</a:t>
            </a:r>
          </a:p>
        </p:txBody>
      </p:sp>
      <p:sp>
        <p:nvSpPr>
          <p:cNvPr id="6" name="Slide Number Placeholder 5">
            <a:extLst>
              <a:ext uri="{FF2B5EF4-FFF2-40B4-BE49-F238E27FC236}">
                <a16:creationId xmlns:a16="http://schemas.microsoft.com/office/drawing/2014/main" id="{E3CC4875-5E3B-4A11-AE37-35EB7F30EC11}"/>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30515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0BEEA7-B126-4372-8699-B148BE7750B5}"/>
              </a:ext>
            </a:extLst>
          </p:cNvPr>
          <p:cNvSpPr>
            <a:spLocks noGrp="1"/>
          </p:cNvSpPr>
          <p:nvPr>
            <p:ph type="title" orient="vert"/>
          </p:nvPr>
        </p:nvSpPr>
        <p:spPr>
          <a:xfrm>
            <a:off x="8724901" y="365125"/>
            <a:ext cx="2628901"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EF233BDC-705A-47B0-8E6C-FB68332FC475}"/>
              </a:ext>
            </a:extLst>
          </p:cNvPr>
          <p:cNvSpPr>
            <a:spLocks noGrp="1"/>
          </p:cNvSpPr>
          <p:nvPr>
            <p:ph type="body" orient="vert" idx="1"/>
          </p:nvPr>
        </p:nvSpPr>
        <p:spPr>
          <a:xfrm>
            <a:off x="838201" y="365125"/>
            <a:ext cx="7734301"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Footer Placeholder 4">
            <a:extLst>
              <a:ext uri="{FF2B5EF4-FFF2-40B4-BE49-F238E27FC236}">
                <a16:creationId xmlns:a16="http://schemas.microsoft.com/office/drawing/2014/main" id="{AB63FCCF-8987-4909-99D0-0703AD4FFF7B}"/>
              </a:ext>
            </a:extLst>
          </p:cNvPr>
          <p:cNvSpPr>
            <a:spLocks noGrp="1"/>
          </p:cNvSpPr>
          <p:nvPr>
            <p:ph type="ftr" sz="quarter" idx="11"/>
          </p:nvPr>
        </p:nvSpPr>
        <p:spPr/>
        <p:txBody>
          <a:bodyPr/>
          <a:lstStyle/>
          <a:p>
            <a:r>
              <a:rPr lang="vi-VN"/>
              <a:t>Bài 04 XML Style Sheet</a:t>
            </a:r>
          </a:p>
        </p:txBody>
      </p:sp>
      <p:sp>
        <p:nvSpPr>
          <p:cNvPr id="6" name="Slide Number Placeholder 5">
            <a:extLst>
              <a:ext uri="{FF2B5EF4-FFF2-40B4-BE49-F238E27FC236}">
                <a16:creationId xmlns:a16="http://schemas.microsoft.com/office/drawing/2014/main" id="{4A2C0C29-05BA-42B7-9995-CFE659002D3C}"/>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3255923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2576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2635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6964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6732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6844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8994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6942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851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DB36-0E1A-4848-9EC4-0357353DE174}"/>
              </a:ext>
            </a:extLst>
          </p:cNvPr>
          <p:cNvSpPr>
            <a:spLocks noGrp="1"/>
          </p:cNvSpPr>
          <p:nvPr>
            <p:ph type="title"/>
          </p:nvPr>
        </p:nvSpPr>
        <p:spPr/>
        <p:txBody>
          <a:bodyPr/>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FA6304AB-C35A-491B-A8FE-97CA94F03A39}"/>
              </a:ext>
            </a:extLst>
          </p:cNvPr>
          <p:cNvSpPr>
            <a:spLocks noGrp="1"/>
          </p:cNvSpPr>
          <p:nvPr>
            <p:ph idx="1"/>
          </p:nvPr>
        </p:nvSpPr>
        <p:spPr>
          <a:xfrm>
            <a:off x="20827" y="692458"/>
            <a:ext cx="12096884" cy="5484505"/>
          </a:xfrm>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Footer Placeholder 4">
            <a:extLst>
              <a:ext uri="{FF2B5EF4-FFF2-40B4-BE49-F238E27FC236}">
                <a16:creationId xmlns:a16="http://schemas.microsoft.com/office/drawing/2014/main" id="{9EBB10F6-26BA-42E8-AA86-7CD09DC437EF}"/>
              </a:ext>
            </a:extLst>
          </p:cNvPr>
          <p:cNvSpPr>
            <a:spLocks noGrp="1"/>
          </p:cNvSpPr>
          <p:nvPr>
            <p:ph type="ftr" sz="quarter" idx="11"/>
          </p:nvPr>
        </p:nvSpPr>
        <p:spPr/>
        <p:txBody>
          <a:bodyPr/>
          <a:lstStyle/>
          <a:p>
            <a:r>
              <a:rPr lang="vi-VN"/>
              <a:t>Bài 04 XML Style Sheet</a:t>
            </a:r>
          </a:p>
        </p:txBody>
      </p:sp>
      <p:sp>
        <p:nvSpPr>
          <p:cNvPr id="6" name="Slide Number Placeholder 5">
            <a:extLst>
              <a:ext uri="{FF2B5EF4-FFF2-40B4-BE49-F238E27FC236}">
                <a16:creationId xmlns:a16="http://schemas.microsoft.com/office/drawing/2014/main" id="{182C4C3B-D2A7-494D-91D6-C50AFF1D92E2}"/>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1575203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01155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0347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9087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7366-9773-4F4A-97B4-89CB2B71FEF4}"/>
              </a:ext>
            </a:extLst>
          </p:cNvPr>
          <p:cNvSpPr>
            <a:spLocks noGrp="1"/>
          </p:cNvSpPr>
          <p:nvPr>
            <p:ph type="title"/>
          </p:nvPr>
        </p:nvSpPr>
        <p:spPr>
          <a:xfrm>
            <a:off x="129703" y="712409"/>
            <a:ext cx="11956178" cy="532160"/>
          </a:xfrm>
          <a:prstGeom prst="rect">
            <a:avLst/>
          </a:prstGeom>
        </p:spPr>
        <p:txBody>
          <a:bodyPr/>
          <a:lstStyle>
            <a:lvl1pPr>
              <a:defRPr sz="3600" b="1"/>
            </a:lvl1pPr>
          </a:lstStyle>
          <a:p>
            <a:r>
              <a:rPr lang="en-US"/>
              <a:t>Click to edit Master title style</a:t>
            </a:r>
          </a:p>
        </p:txBody>
      </p:sp>
      <p:sp>
        <p:nvSpPr>
          <p:cNvPr id="3" name="Date Placeholder 2">
            <a:extLst>
              <a:ext uri="{FF2B5EF4-FFF2-40B4-BE49-F238E27FC236}">
                <a16:creationId xmlns:a16="http://schemas.microsoft.com/office/drawing/2014/main" id="{29FB3954-A1C9-4A4F-8998-B86B2213F98B}"/>
              </a:ext>
            </a:extLst>
          </p:cNvPr>
          <p:cNvSpPr>
            <a:spLocks noGrp="1"/>
          </p:cNvSpPr>
          <p:nvPr>
            <p:ph type="dt" sz="half" idx="10"/>
          </p:nvPr>
        </p:nvSpPr>
        <p:spPr>
          <a:xfrm>
            <a:off x="838200" y="6356350"/>
            <a:ext cx="2743200" cy="365125"/>
          </a:xfrm>
          <a:prstGeom prst="rect">
            <a:avLst/>
          </a:prstGeom>
        </p:spPr>
        <p:txBody>
          <a:bodyPr/>
          <a:lstStyle/>
          <a:p>
            <a:endParaRPr lang="en-US">
              <a:solidFill>
                <a:prstClr val="black">
                  <a:tint val="75000"/>
                </a:prstClr>
              </a:solidFill>
            </a:endParaRPr>
          </a:p>
        </p:txBody>
      </p:sp>
      <p:sp>
        <p:nvSpPr>
          <p:cNvPr id="4" name="Footer Placeholder 3">
            <a:extLst>
              <a:ext uri="{FF2B5EF4-FFF2-40B4-BE49-F238E27FC236}">
                <a16:creationId xmlns:a16="http://schemas.microsoft.com/office/drawing/2014/main" id="{6249EB47-7A4C-4FDF-83E9-8BB97BD9008B}"/>
              </a:ext>
            </a:extLst>
          </p:cNvPr>
          <p:cNvSpPr>
            <a:spLocks noGrp="1"/>
          </p:cNvSpPr>
          <p:nvPr>
            <p:ph type="ftr" sz="quarter" idx="11"/>
          </p:nvPr>
        </p:nvSpPr>
        <p:spPr>
          <a:xfrm>
            <a:off x="3445476" y="6326659"/>
            <a:ext cx="4114800" cy="365125"/>
          </a:xfrm>
          <a:prstGeom prst="rect">
            <a:avLst/>
          </a:prstGeom>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A0CF0F7-ADEB-41AF-A58A-A551B343E6D4}"/>
              </a:ext>
            </a:extLst>
          </p:cNvPr>
          <p:cNvSpPr>
            <a:spLocks noGrp="1"/>
          </p:cNvSpPr>
          <p:nvPr>
            <p:ph type="sldNum" sz="quarter" idx="12"/>
          </p:nvPr>
        </p:nvSpPr>
        <p:spPr>
          <a:xfrm>
            <a:off x="7474343" y="6279101"/>
            <a:ext cx="2743200" cy="365125"/>
          </a:xfrm>
          <a:prstGeom prst="rect">
            <a:avLst/>
          </a:prstGeom>
        </p:spPr>
        <p:txBody>
          <a:bodyPr/>
          <a:lstStyle/>
          <a:p>
            <a:fld id="{BA17BED6-08A9-4142-BDD8-260A93F5C407}" type="slidenum">
              <a:rPr lang="en-US" smtClean="0">
                <a:solidFill>
                  <a:prstClr val="black">
                    <a:tint val="75000"/>
                  </a:prstClr>
                </a:solidFill>
              </a:rPr>
              <a:pPr/>
              <a:t>‹#›</a:t>
            </a:fld>
            <a:endParaRPr lang="en-US">
              <a:solidFill>
                <a:prstClr val="black">
                  <a:tint val="75000"/>
                </a:prstClr>
              </a:solidFill>
            </a:endParaRPr>
          </a:p>
        </p:txBody>
      </p:sp>
      <p:sp>
        <p:nvSpPr>
          <p:cNvPr id="6" name="Text Placeholder 2">
            <a:extLst>
              <a:ext uri="{FF2B5EF4-FFF2-40B4-BE49-F238E27FC236}">
                <a16:creationId xmlns:a16="http://schemas.microsoft.com/office/drawing/2014/main" id="{07236BEB-A70E-4994-80C4-6C0924B83E65}"/>
              </a:ext>
            </a:extLst>
          </p:cNvPr>
          <p:cNvSpPr>
            <a:spLocks noGrp="1"/>
          </p:cNvSpPr>
          <p:nvPr>
            <p:ph type="body" idx="1"/>
          </p:nvPr>
        </p:nvSpPr>
        <p:spPr>
          <a:xfrm>
            <a:off x="112591" y="1413668"/>
            <a:ext cx="11914333" cy="4817756"/>
          </a:xfrm>
          <a:prstGeom prst="rect">
            <a:avLst/>
          </a:prstGeom>
        </p:spPr>
        <p:txBody>
          <a:bodyPr/>
          <a:lstStyle>
            <a:lvl1pPr marL="0" indent="0">
              <a:lnSpc>
                <a:spcPct val="15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20368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7366-9773-4F4A-97B4-89CB2B71FEF4}"/>
              </a:ext>
            </a:extLst>
          </p:cNvPr>
          <p:cNvSpPr>
            <a:spLocks noGrp="1"/>
          </p:cNvSpPr>
          <p:nvPr>
            <p:ph type="title"/>
          </p:nvPr>
        </p:nvSpPr>
        <p:spPr>
          <a:xfrm>
            <a:off x="129703" y="712409"/>
            <a:ext cx="11956178" cy="532160"/>
          </a:xfrm>
          <a:prstGeom prst="rect">
            <a:avLst/>
          </a:prstGeom>
        </p:spPr>
        <p:txBody>
          <a:bodyPr/>
          <a:lstStyle>
            <a:lvl1pPr>
              <a:defRPr sz="3600" b="1"/>
            </a:lvl1pPr>
          </a:lstStyle>
          <a:p>
            <a:r>
              <a:rPr lang="en-US"/>
              <a:t>Click to edit Master title style</a:t>
            </a:r>
          </a:p>
        </p:txBody>
      </p:sp>
      <p:sp>
        <p:nvSpPr>
          <p:cNvPr id="3" name="Date Placeholder 2">
            <a:extLst>
              <a:ext uri="{FF2B5EF4-FFF2-40B4-BE49-F238E27FC236}">
                <a16:creationId xmlns:a16="http://schemas.microsoft.com/office/drawing/2014/main" id="{29FB3954-A1C9-4A4F-8998-B86B2213F98B}"/>
              </a:ext>
            </a:extLst>
          </p:cNvPr>
          <p:cNvSpPr>
            <a:spLocks noGrp="1"/>
          </p:cNvSpPr>
          <p:nvPr>
            <p:ph type="dt" sz="half" idx="10"/>
          </p:nvPr>
        </p:nvSpPr>
        <p:spPr>
          <a:xfrm>
            <a:off x="838200" y="6356350"/>
            <a:ext cx="2743200" cy="365125"/>
          </a:xfrm>
          <a:prstGeom prst="rect">
            <a:avLst/>
          </a:prstGeom>
        </p:spPr>
        <p:txBody>
          <a:bodyPr/>
          <a:lstStyle/>
          <a:p>
            <a:endParaRPr lang="en-US">
              <a:solidFill>
                <a:prstClr val="black">
                  <a:tint val="75000"/>
                </a:prstClr>
              </a:solidFill>
            </a:endParaRPr>
          </a:p>
        </p:txBody>
      </p:sp>
      <p:sp>
        <p:nvSpPr>
          <p:cNvPr id="4" name="Footer Placeholder 3">
            <a:extLst>
              <a:ext uri="{FF2B5EF4-FFF2-40B4-BE49-F238E27FC236}">
                <a16:creationId xmlns:a16="http://schemas.microsoft.com/office/drawing/2014/main" id="{6249EB47-7A4C-4FDF-83E9-8BB97BD9008B}"/>
              </a:ext>
            </a:extLst>
          </p:cNvPr>
          <p:cNvSpPr>
            <a:spLocks noGrp="1"/>
          </p:cNvSpPr>
          <p:nvPr>
            <p:ph type="ftr" sz="quarter" idx="11"/>
          </p:nvPr>
        </p:nvSpPr>
        <p:spPr>
          <a:xfrm>
            <a:off x="3445476" y="6326659"/>
            <a:ext cx="4114800" cy="365125"/>
          </a:xfrm>
          <a:prstGeom prst="rect">
            <a:avLst/>
          </a:prstGeom>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A0CF0F7-ADEB-41AF-A58A-A551B343E6D4}"/>
              </a:ext>
            </a:extLst>
          </p:cNvPr>
          <p:cNvSpPr>
            <a:spLocks noGrp="1"/>
          </p:cNvSpPr>
          <p:nvPr>
            <p:ph type="sldNum" sz="quarter" idx="12"/>
          </p:nvPr>
        </p:nvSpPr>
        <p:spPr>
          <a:xfrm>
            <a:off x="7474343" y="6279101"/>
            <a:ext cx="2743200" cy="365125"/>
          </a:xfrm>
          <a:prstGeom prst="rect">
            <a:avLst/>
          </a:prstGeom>
        </p:spPr>
        <p:txBody>
          <a:bodyPr/>
          <a:lstStyle/>
          <a:p>
            <a:fld id="{BA17BED6-08A9-4142-BDD8-260A93F5C407}" type="slidenum">
              <a:rPr lang="en-US" smtClean="0">
                <a:solidFill>
                  <a:prstClr val="black">
                    <a:tint val="75000"/>
                  </a:prstClr>
                </a:solidFill>
              </a:rPr>
              <a:pPr/>
              <a:t>‹#›</a:t>
            </a:fld>
            <a:endParaRPr lang="en-US">
              <a:solidFill>
                <a:prstClr val="black">
                  <a:tint val="75000"/>
                </a:prstClr>
              </a:solidFill>
            </a:endParaRPr>
          </a:p>
        </p:txBody>
      </p:sp>
      <p:sp>
        <p:nvSpPr>
          <p:cNvPr id="6" name="Text Placeholder 2">
            <a:extLst>
              <a:ext uri="{FF2B5EF4-FFF2-40B4-BE49-F238E27FC236}">
                <a16:creationId xmlns:a16="http://schemas.microsoft.com/office/drawing/2014/main" id="{07236BEB-A70E-4994-80C4-6C0924B83E65}"/>
              </a:ext>
            </a:extLst>
          </p:cNvPr>
          <p:cNvSpPr>
            <a:spLocks noGrp="1"/>
          </p:cNvSpPr>
          <p:nvPr>
            <p:ph type="body" idx="1"/>
          </p:nvPr>
        </p:nvSpPr>
        <p:spPr>
          <a:xfrm>
            <a:off x="112591" y="1413668"/>
            <a:ext cx="11914333" cy="4817756"/>
          </a:xfrm>
          <a:prstGeom prst="rect">
            <a:avLst/>
          </a:prstGeom>
        </p:spPr>
        <p:txBody>
          <a:bodyPr/>
          <a:lstStyle>
            <a:lvl1pPr marL="0" indent="0">
              <a:lnSpc>
                <a:spcPct val="15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3457783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7366-9773-4F4A-97B4-89CB2B71FEF4}"/>
              </a:ext>
            </a:extLst>
          </p:cNvPr>
          <p:cNvSpPr>
            <a:spLocks noGrp="1"/>
          </p:cNvSpPr>
          <p:nvPr>
            <p:ph type="title"/>
          </p:nvPr>
        </p:nvSpPr>
        <p:spPr>
          <a:xfrm>
            <a:off x="129703" y="712409"/>
            <a:ext cx="11956178" cy="532160"/>
          </a:xfrm>
          <a:prstGeom prst="rect">
            <a:avLst/>
          </a:prstGeom>
        </p:spPr>
        <p:txBody>
          <a:bodyPr/>
          <a:lstStyle>
            <a:lvl1pPr>
              <a:defRPr sz="3600" b="1"/>
            </a:lvl1pPr>
          </a:lstStyle>
          <a:p>
            <a:r>
              <a:rPr lang="en-US"/>
              <a:t>Click to edit Master title style</a:t>
            </a:r>
          </a:p>
        </p:txBody>
      </p:sp>
      <p:sp>
        <p:nvSpPr>
          <p:cNvPr id="3" name="Date Placeholder 2">
            <a:extLst>
              <a:ext uri="{FF2B5EF4-FFF2-40B4-BE49-F238E27FC236}">
                <a16:creationId xmlns:a16="http://schemas.microsoft.com/office/drawing/2014/main" id="{29FB3954-A1C9-4A4F-8998-B86B2213F98B}"/>
              </a:ext>
            </a:extLst>
          </p:cNvPr>
          <p:cNvSpPr>
            <a:spLocks noGrp="1"/>
          </p:cNvSpPr>
          <p:nvPr>
            <p:ph type="dt" sz="half" idx="10"/>
          </p:nvPr>
        </p:nvSpPr>
        <p:spPr>
          <a:xfrm>
            <a:off x="838200" y="6356350"/>
            <a:ext cx="2743200" cy="365125"/>
          </a:xfrm>
          <a:prstGeom prst="rect">
            <a:avLst/>
          </a:prstGeom>
        </p:spPr>
        <p:txBody>
          <a:bodyPr/>
          <a:lstStyle/>
          <a:p>
            <a:endParaRPr lang="en-US">
              <a:solidFill>
                <a:prstClr val="black">
                  <a:tint val="75000"/>
                </a:prstClr>
              </a:solidFill>
            </a:endParaRPr>
          </a:p>
        </p:txBody>
      </p:sp>
      <p:sp>
        <p:nvSpPr>
          <p:cNvPr id="4" name="Footer Placeholder 3">
            <a:extLst>
              <a:ext uri="{FF2B5EF4-FFF2-40B4-BE49-F238E27FC236}">
                <a16:creationId xmlns:a16="http://schemas.microsoft.com/office/drawing/2014/main" id="{6249EB47-7A4C-4FDF-83E9-8BB97BD9008B}"/>
              </a:ext>
            </a:extLst>
          </p:cNvPr>
          <p:cNvSpPr>
            <a:spLocks noGrp="1"/>
          </p:cNvSpPr>
          <p:nvPr>
            <p:ph type="ftr" sz="quarter" idx="11"/>
          </p:nvPr>
        </p:nvSpPr>
        <p:spPr>
          <a:xfrm>
            <a:off x="3445476" y="6326659"/>
            <a:ext cx="4114800" cy="365125"/>
          </a:xfrm>
          <a:prstGeom prst="rect">
            <a:avLst/>
          </a:prstGeom>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A0CF0F7-ADEB-41AF-A58A-A551B343E6D4}"/>
              </a:ext>
            </a:extLst>
          </p:cNvPr>
          <p:cNvSpPr>
            <a:spLocks noGrp="1"/>
          </p:cNvSpPr>
          <p:nvPr>
            <p:ph type="sldNum" sz="quarter" idx="12"/>
          </p:nvPr>
        </p:nvSpPr>
        <p:spPr>
          <a:xfrm>
            <a:off x="7474343" y="6279101"/>
            <a:ext cx="2743200" cy="365125"/>
          </a:xfrm>
          <a:prstGeom prst="rect">
            <a:avLst/>
          </a:prstGeom>
        </p:spPr>
        <p:txBody>
          <a:bodyPr/>
          <a:lstStyle/>
          <a:p>
            <a:fld id="{BA17BED6-08A9-4142-BDD8-260A93F5C407}" type="slidenum">
              <a:rPr lang="en-US" smtClean="0">
                <a:solidFill>
                  <a:prstClr val="black">
                    <a:tint val="75000"/>
                  </a:prstClr>
                </a:solidFill>
              </a:rPr>
              <a:pPr/>
              <a:t>‹#›</a:t>
            </a:fld>
            <a:endParaRPr lang="en-US">
              <a:solidFill>
                <a:prstClr val="black">
                  <a:tint val="75000"/>
                </a:prstClr>
              </a:solidFill>
            </a:endParaRPr>
          </a:p>
        </p:txBody>
      </p:sp>
      <p:sp>
        <p:nvSpPr>
          <p:cNvPr id="6" name="Text Placeholder 2">
            <a:extLst>
              <a:ext uri="{FF2B5EF4-FFF2-40B4-BE49-F238E27FC236}">
                <a16:creationId xmlns:a16="http://schemas.microsoft.com/office/drawing/2014/main" id="{07236BEB-A70E-4994-80C4-6C0924B83E65}"/>
              </a:ext>
            </a:extLst>
          </p:cNvPr>
          <p:cNvSpPr>
            <a:spLocks noGrp="1"/>
          </p:cNvSpPr>
          <p:nvPr>
            <p:ph type="body" idx="1"/>
          </p:nvPr>
        </p:nvSpPr>
        <p:spPr>
          <a:xfrm>
            <a:off x="112591" y="1413668"/>
            <a:ext cx="11914333" cy="4817756"/>
          </a:xfrm>
          <a:prstGeom prst="rect">
            <a:avLst/>
          </a:prstGeom>
        </p:spPr>
        <p:txBody>
          <a:bodyPr/>
          <a:lstStyle>
            <a:lvl1pPr marL="0" indent="0">
              <a:lnSpc>
                <a:spcPct val="15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835982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7366-9773-4F4A-97B4-89CB2B71FEF4}"/>
              </a:ext>
            </a:extLst>
          </p:cNvPr>
          <p:cNvSpPr>
            <a:spLocks noGrp="1"/>
          </p:cNvSpPr>
          <p:nvPr>
            <p:ph type="title"/>
          </p:nvPr>
        </p:nvSpPr>
        <p:spPr>
          <a:xfrm>
            <a:off x="129703" y="712409"/>
            <a:ext cx="11956178" cy="532160"/>
          </a:xfrm>
          <a:prstGeom prst="rect">
            <a:avLst/>
          </a:prstGeom>
        </p:spPr>
        <p:txBody>
          <a:bodyPr/>
          <a:lstStyle>
            <a:lvl1pPr>
              <a:defRPr sz="3600" b="1"/>
            </a:lvl1pPr>
          </a:lstStyle>
          <a:p>
            <a:r>
              <a:rPr lang="en-US"/>
              <a:t>Click to edit Master title style</a:t>
            </a:r>
          </a:p>
        </p:txBody>
      </p:sp>
      <p:sp>
        <p:nvSpPr>
          <p:cNvPr id="3" name="Date Placeholder 2">
            <a:extLst>
              <a:ext uri="{FF2B5EF4-FFF2-40B4-BE49-F238E27FC236}">
                <a16:creationId xmlns:a16="http://schemas.microsoft.com/office/drawing/2014/main" id="{29FB3954-A1C9-4A4F-8998-B86B2213F98B}"/>
              </a:ext>
            </a:extLst>
          </p:cNvPr>
          <p:cNvSpPr>
            <a:spLocks noGrp="1"/>
          </p:cNvSpPr>
          <p:nvPr>
            <p:ph type="dt" sz="half" idx="10"/>
          </p:nvPr>
        </p:nvSpPr>
        <p:spPr>
          <a:xfrm>
            <a:off x="838200" y="6356350"/>
            <a:ext cx="2743200" cy="365125"/>
          </a:xfrm>
          <a:prstGeom prst="rect">
            <a:avLst/>
          </a:prstGeom>
        </p:spPr>
        <p:txBody>
          <a:bodyPr/>
          <a:lstStyle/>
          <a:p>
            <a:endParaRPr lang="en-US">
              <a:solidFill>
                <a:prstClr val="black">
                  <a:tint val="75000"/>
                </a:prstClr>
              </a:solidFill>
            </a:endParaRPr>
          </a:p>
        </p:txBody>
      </p:sp>
      <p:sp>
        <p:nvSpPr>
          <p:cNvPr id="4" name="Footer Placeholder 3">
            <a:extLst>
              <a:ext uri="{FF2B5EF4-FFF2-40B4-BE49-F238E27FC236}">
                <a16:creationId xmlns:a16="http://schemas.microsoft.com/office/drawing/2014/main" id="{6249EB47-7A4C-4FDF-83E9-8BB97BD9008B}"/>
              </a:ext>
            </a:extLst>
          </p:cNvPr>
          <p:cNvSpPr>
            <a:spLocks noGrp="1"/>
          </p:cNvSpPr>
          <p:nvPr>
            <p:ph type="ftr" sz="quarter" idx="11"/>
          </p:nvPr>
        </p:nvSpPr>
        <p:spPr>
          <a:xfrm>
            <a:off x="3445476" y="6326659"/>
            <a:ext cx="4114800" cy="365125"/>
          </a:xfrm>
          <a:prstGeom prst="rect">
            <a:avLst/>
          </a:prstGeom>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A0CF0F7-ADEB-41AF-A58A-A551B343E6D4}"/>
              </a:ext>
            </a:extLst>
          </p:cNvPr>
          <p:cNvSpPr>
            <a:spLocks noGrp="1"/>
          </p:cNvSpPr>
          <p:nvPr>
            <p:ph type="sldNum" sz="quarter" idx="12"/>
          </p:nvPr>
        </p:nvSpPr>
        <p:spPr>
          <a:xfrm>
            <a:off x="7474343" y="6279101"/>
            <a:ext cx="2743200" cy="365125"/>
          </a:xfrm>
          <a:prstGeom prst="rect">
            <a:avLst/>
          </a:prstGeom>
        </p:spPr>
        <p:txBody>
          <a:bodyPr/>
          <a:lstStyle/>
          <a:p>
            <a:fld id="{BA17BED6-08A9-4142-BDD8-260A93F5C407}" type="slidenum">
              <a:rPr lang="en-US" smtClean="0">
                <a:solidFill>
                  <a:prstClr val="black">
                    <a:tint val="75000"/>
                  </a:prstClr>
                </a:solidFill>
              </a:rPr>
              <a:pPr/>
              <a:t>‹#›</a:t>
            </a:fld>
            <a:endParaRPr lang="en-US">
              <a:solidFill>
                <a:prstClr val="black">
                  <a:tint val="75000"/>
                </a:prstClr>
              </a:solidFill>
            </a:endParaRPr>
          </a:p>
        </p:txBody>
      </p:sp>
      <p:sp>
        <p:nvSpPr>
          <p:cNvPr id="6" name="Text Placeholder 2">
            <a:extLst>
              <a:ext uri="{FF2B5EF4-FFF2-40B4-BE49-F238E27FC236}">
                <a16:creationId xmlns:a16="http://schemas.microsoft.com/office/drawing/2014/main" id="{07236BEB-A70E-4994-80C4-6C0924B83E65}"/>
              </a:ext>
            </a:extLst>
          </p:cNvPr>
          <p:cNvSpPr>
            <a:spLocks noGrp="1"/>
          </p:cNvSpPr>
          <p:nvPr>
            <p:ph type="body" idx="1"/>
          </p:nvPr>
        </p:nvSpPr>
        <p:spPr>
          <a:xfrm>
            <a:off x="112591" y="1413668"/>
            <a:ext cx="11914333" cy="4817756"/>
          </a:xfrm>
          <a:prstGeom prst="rect">
            <a:avLst/>
          </a:prstGeom>
        </p:spPr>
        <p:txBody>
          <a:bodyPr/>
          <a:lstStyle>
            <a:lvl1pPr marL="0" indent="0">
              <a:lnSpc>
                <a:spcPct val="15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544739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7366-9773-4F4A-97B4-89CB2B71FEF4}"/>
              </a:ext>
            </a:extLst>
          </p:cNvPr>
          <p:cNvSpPr>
            <a:spLocks noGrp="1"/>
          </p:cNvSpPr>
          <p:nvPr>
            <p:ph type="title"/>
          </p:nvPr>
        </p:nvSpPr>
        <p:spPr>
          <a:xfrm>
            <a:off x="129703" y="712409"/>
            <a:ext cx="11956178" cy="532160"/>
          </a:xfrm>
          <a:prstGeom prst="rect">
            <a:avLst/>
          </a:prstGeom>
        </p:spPr>
        <p:txBody>
          <a:bodyPr/>
          <a:lstStyle>
            <a:lvl1pPr>
              <a:defRPr sz="3600" b="1"/>
            </a:lvl1pPr>
          </a:lstStyle>
          <a:p>
            <a:r>
              <a:rPr lang="en-US"/>
              <a:t>Click to edit Master title style</a:t>
            </a:r>
          </a:p>
        </p:txBody>
      </p:sp>
      <p:sp>
        <p:nvSpPr>
          <p:cNvPr id="3" name="Date Placeholder 2">
            <a:extLst>
              <a:ext uri="{FF2B5EF4-FFF2-40B4-BE49-F238E27FC236}">
                <a16:creationId xmlns:a16="http://schemas.microsoft.com/office/drawing/2014/main" id="{29FB3954-A1C9-4A4F-8998-B86B2213F98B}"/>
              </a:ext>
            </a:extLst>
          </p:cNvPr>
          <p:cNvSpPr>
            <a:spLocks noGrp="1"/>
          </p:cNvSpPr>
          <p:nvPr>
            <p:ph type="dt" sz="half" idx="10"/>
          </p:nvPr>
        </p:nvSpPr>
        <p:spPr>
          <a:xfrm>
            <a:off x="838200" y="6356350"/>
            <a:ext cx="2743200" cy="365125"/>
          </a:xfrm>
          <a:prstGeom prst="rect">
            <a:avLst/>
          </a:prstGeom>
        </p:spPr>
        <p:txBody>
          <a:bodyPr/>
          <a:lstStyle/>
          <a:p>
            <a:endParaRPr lang="en-US">
              <a:solidFill>
                <a:prstClr val="black">
                  <a:tint val="75000"/>
                </a:prstClr>
              </a:solidFill>
            </a:endParaRPr>
          </a:p>
        </p:txBody>
      </p:sp>
      <p:sp>
        <p:nvSpPr>
          <p:cNvPr id="4" name="Footer Placeholder 3">
            <a:extLst>
              <a:ext uri="{FF2B5EF4-FFF2-40B4-BE49-F238E27FC236}">
                <a16:creationId xmlns:a16="http://schemas.microsoft.com/office/drawing/2014/main" id="{6249EB47-7A4C-4FDF-83E9-8BB97BD9008B}"/>
              </a:ext>
            </a:extLst>
          </p:cNvPr>
          <p:cNvSpPr>
            <a:spLocks noGrp="1"/>
          </p:cNvSpPr>
          <p:nvPr>
            <p:ph type="ftr" sz="quarter" idx="11"/>
          </p:nvPr>
        </p:nvSpPr>
        <p:spPr>
          <a:xfrm>
            <a:off x="3445476" y="6326659"/>
            <a:ext cx="4114800" cy="365125"/>
          </a:xfrm>
          <a:prstGeom prst="rect">
            <a:avLst/>
          </a:prstGeom>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A0CF0F7-ADEB-41AF-A58A-A551B343E6D4}"/>
              </a:ext>
            </a:extLst>
          </p:cNvPr>
          <p:cNvSpPr>
            <a:spLocks noGrp="1"/>
          </p:cNvSpPr>
          <p:nvPr>
            <p:ph type="sldNum" sz="quarter" idx="12"/>
          </p:nvPr>
        </p:nvSpPr>
        <p:spPr>
          <a:xfrm>
            <a:off x="7474343" y="6279101"/>
            <a:ext cx="2743200" cy="365125"/>
          </a:xfrm>
          <a:prstGeom prst="rect">
            <a:avLst/>
          </a:prstGeom>
        </p:spPr>
        <p:txBody>
          <a:bodyPr/>
          <a:lstStyle/>
          <a:p>
            <a:fld id="{BA17BED6-08A9-4142-BDD8-260A93F5C407}" type="slidenum">
              <a:rPr lang="en-US" smtClean="0">
                <a:solidFill>
                  <a:prstClr val="black">
                    <a:tint val="75000"/>
                  </a:prstClr>
                </a:solidFill>
              </a:rPr>
              <a:pPr/>
              <a:t>‹#›</a:t>
            </a:fld>
            <a:endParaRPr lang="en-US">
              <a:solidFill>
                <a:prstClr val="black">
                  <a:tint val="75000"/>
                </a:prstClr>
              </a:solidFill>
            </a:endParaRPr>
          </a:p>
        </p:txBody>
      </p:sp>
      <p:sp>
        <p:nvSpPr>
          <p:cNvPr id="6" name="Text Placeholder 2">
            <a:extLst>
              <a:ext uri="{FF2B5EF4-FFF2-40B4-BE49-F238E27FC236}">
                <a16:creationId xmlns:a16="http://schemas.microsoft.com/office/drawing/2014/main" id="{07236BEB-A70E-4994-80C4-6C0924B83E65}"/>
              </a:ext>
            </a:extLst>
          </p:cNvPr>
          <p:cNvSpPr>
            <a:spLocks noGrp="1"/>
          </p:cNvSpPr>
          <p:nvPr>
            <p:ph type="body" idx="1"/>
          </p:nvPr>
        </p:nvSpPr>
        <p:spPr>
          <a:xfrm>
            <a:off x="112591" y="1413668"/>
            <a:ext cx="11914333" cy="4817756"/>
          </a:xfrm>
          <a:prstGeom prst="rect">
            <a:avLst/>
          </a:prstGeom>
        </p:spPr>
        <p:txBody>
          <a:bodyPr/>
          <a:lstStyle>
            <a:lvl1pPr marL="0" indent="0">
              <a:lnSpc>
                <a:spcPct val="15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3632075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7366-9773-4F4A-97B4-89CB2B71FEF4}"/>
              </a:ext>
            </a:extLst>
          </p:cNvPr>
          <p:cNvSpPr>
            <a:spLocks noGrp="1"/>
          </p:cNvSpPr>
          <p:nvPr>
            <p:ph type="title"/>
          </p:nvPr>
        </p:nvSpPr>
        <p:spPr>
          <a:xfrm>
            <a:off x="129703" y="712409"/>
            <a:ext cx="11956178" cy="532160"/>
          </a:xfrm>
          <a:prstGeom prst="rect">
            <a:avLst/>
          </a:prstGeom>
        </p:spPr>
        <p:txBody>
          <a:bodyPr/>
          <a:lstStyle>
            <a:lvl1pPr>
              <a:defRPr sz="3600" b="1"/>
            </a:lvl1pPr>
          </a:lstStyle>
          <a:p>
            <a:r>
              <a:rPr lang="en-US"/>
              <a:t>Click to edit Master title style</a:t>
            </a:r>
          </a:p>
        </p:txBody>
      </p:sp>
      <p:sp>
        <p:nvSpPr>
          <p:cNvPr id="3" name="Date Placeholder 2">
            <a:extLst>
              <a:ext uri="{FF2B5EF4-FFF2-40B4-BE49-F238E27FC236}">
                <a16:creationId xmlns:a16="http://schemas.microsoft.com/office/drawing/2014/main" id="{29FB3954-A1C9-4A4F-8998-B86B2213F98B}"/>
              </a:ext>
            </a:extLst>
          </p:cNvPr>
          <p:cNvSpPr>
            <a:spLocks noGrp="1"/>
          </p:cNvSpPr>
          <p:nvPr>
            <p:ph type="dt" sz="half" idx="10"/>
          </p:nvPr>
        </p:nvSpPr>
        <p:spPr>
          <a:xfrm>
            <a:off x="838200" y="6356350"/>
            <a:ext cx="2743200" cy="365125"/>
          </a:xfrm>
          <a:prstGeom prst="rect">
            <a:avLst/>
          </a:prstGeom>
        </p:spPr>
        <p:txBody>
          <a:bodyPr/>
          <a:lstStyle/>
          <a:p>
            <a:endParaRPr lang="en-US">
              <a:solidFill>
                <a:prstClr val="black">
                  <a:tint val="75000"/>
                </a:prstClr>
              </a:solidFill>
            </a:endParaRPr>
          </a:p>
        </p:txBody>
      </p:sp>
      <p:sp>
        <p:nvSpPr>
          <p:cNvPr id="4" name="Footer Placeholder 3">
            <a:extLst>
              <a:ext uri="{FF2B5EF4-FFF2-40B4-BE49-F238E27FC236}">
                <a16:creationId xmlns:a16="http://schemas.microsoft.com/office/drawing/2014/main" id="{6249EB47-7A4C-4FDF-83E9-8BB97BD9008B}"/>
              </a:ext>
            </a:extLst>
          </p:cNvPr>
          <p:cNvSpPr>
            <a:spLocks noGrp="1"/>
          </p:cNvSpPr>
          <p:nvPr>
            <p:ph type="ftr" sz="quarter" idx="11"/>
          </p:nvPr>
        </p:nvSpPr>
        <p:spPr>
          <a:xfrm>
            <a:off x="3445476" y="6326659"/>
            <a:ext cx="4114800" cy="365125"/>
          </a:xfrm>
          <a:prstGeom prst="rect">
            <a:avLst/>
          </a:prstGeom>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A0CF0F7-ADEB-41AF-A58A-A551B343E6D4}"/>
              </a:ext>
            </a:extLst>
          </p:cNvPr>
          <p:cNvSpPr>
            <a:spLocks noGrp="1"/>
          </p:cNvSpPr>
          <p:nvPr>
            <p:ph type="sldNum" sz="quarter" idx="12"/>
          </p:nvPr>
        </p:nvSpPr>
        <p:spPr>
          <a:xfrm>
            <a:off x="7474343" y="6279101"/>
            <a:ext cx="2743200" cy="365125"/>
          </a:xfrm>
          <a:prstGeom prst="rect">
            <a:avLst/>
          </a:prstGeom>
        </p:spPr>
        <p:txBody>
          <a:bodyPr/>
          <a:lstStyle/>
          <a:p>
            <a:fld id="{BA17BED6-08A9-4142-BDD8-260A93F5C407}" type="slidenum">
              <a:rPr lang="en-US" smtClean="0">
                <a:solidFill>
                  <a:prstClr val="black">
                    <a:tint val="75000"/>
                  </a:prstClr>
                </a:solidFill>
              </a:rPr>
              <a:pPr/>
              <a:t>‹#›</a:t>
            </a:fld>
            <a:endParaRPr lang="en-US">
              <a:solidFill>
                <a:prstClr val="black">
                  <a:tint val="75000"/>
                </a:prstClr>
              </a:solidFill>
            </a:endParaRPr>
          </a:p>
        </p:txBody>
      </p:sp>
      <p:sp>
        <p:nvSpPr>
          <p:cNvPr id="6" name="Text Placeholder 2">
            <a:extLst>
              <a:ext uri="{FF2B5EF4-FFF2-40B4-BE49-F238E27FC236}">
                <a16:creationId xmlns:a16="http://schemas.microsoft.com/office/drawing/2014/main" id="{07236BEB-A70E-4994-80C4-6C0924B83E65}"/>
              </a:ext>
            </a:extLst>
          </p:cNvPr>
          <p:cNvSpPr>
            <a:spLocks noGrp="1"/>
          </p:cNvSpPr>
          <p:nvPr>
            <p:ph type="body" idx="1"/>
          </p:nvPr>
        </p:nvSpPr>
        <p:spPr>
          <a:xfrm>
            <a:off x="112591" y="1413668"/>
            <a:ext cx="11914333" cy="4817756"/>
          </a:xfrm>
          <a:prstGeom prst="rect">
            <a:avLst/>
          </a:prstGeom>
        </p:spPr>
        <p:txBody>
          <a:bodyPr/>
          <a:lstStyle>
            <a:lvl1pPr marL="0" indent="0">
              <a:lnSpc>
                <a:spcPct val="15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94823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988A-A6C1-44F8-989C-25538012A949}"/>
              </a:ext>
            </a:extLst>
          </p:cNvPr>
          <p:cNvSpPr>
            <a:spLocks noGrp="1"/>
          </p:cNvSpPr>
          <p:nvPr>
            <p:ph type="title"/>
          </p:nvPr>
        </p:nvSpPr>
        <p:spPr>
          <a:xfrm>
            <a:off x="831850" y="1709740"/>
            <a:ext cx="10515600" cy="2852737"/>
          </a:xfrm>
        </p:spPr>
        <p:txBody>
          <a:bodyPr anchor="b"/>
          <a:lstStyle>
            <a:lvl1pPr>
              <a:defRPr sz="6000">
                <a:solidFill>
                  <a:schemeClr val="tx1"/>
                </a:solidFill>
              </a:defRPr>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0AD72AA3-3B8D-4D07-8910-FAAA0FB282F6}"/>
              </a:ext>
            </a:extLst>
          </p:cNvPr>
          <p:cNvSpPr>
            <a:spLocks noGrp="1"/>
          </p:cNvSpPr>
          <p:nvPr>
            <p:ph type="body" idx="1"/>
          </p:nvPr>
        </p:nvSpPr>
        <p:spPr>
          <a:xfrm>
            <a:off x="831850" y="4589464"/>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B76AEAB1-CE8E-41F6-9D98-3609367C9D2D}"/>
              </a:ext>
            </a:extLst>
          </p:cNvPr>
          <p:cNvSpPr>
            <a:spLocks noGrp="1"/>
          </p:cNvSpPr>
          <p:nvPr>
            <p:ph type="ftr" sz="quarter" idx="11"/>
          </p:nvPr>
        </p:nvSpPr>
        <p:spPr/>
        <p:txBody>
          <a:bodyPr/>
          <a:lstStyle/>
          <a:p>
            <a:r>
              <a:rPr lang="vi-VN"/>
              <a:t>Bài 04 XML Style Sheet</a:t>
            </a:r>
          </a:p>
        </p:txBody>
      </p:sp>
      <p:sp>
        <p:nvSpPr>
          <p:cNvPr id="6" name="Slide Number Placeholder 5">
            <a:extLst>
              <a:ext uri="{FF2B5EF4-FFF2-40B4-BE49-F238E27FC236}">
                <a16:creationId xmlns:a16="http://schemas.microsoft.com/office/drawing/2014/main" id="{51D9D7EE-D098-488F-8300-7C134D4A89B8}"/>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97149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5830-E696-45A2-A73B-510DD9130F2C}"/>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ACCEA849-81E2-4BE0-8290-8FBE0ADC60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3B0BFD9A-38D6-4834-BCC3-516D2B666C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a:extLst>
              <a:ext uri="{FF2B5EF4-FFF2-40B4-BE49-F238E27FC236}">
                <a16:creationId xmlns:a16="http://schemas.microsoft.com/office/drawing/2014/main" id="{429C265C-E30A-48D2-A801-93AED488797D}"/>
              </a:ext>
            </a:extLst>
          </p:cNvPr>
          <p:cNvSpPr>
            <a:spLocks noGrp="1"/>
          </p:cNvSpPr>
          <p:nvPr>
            <p:ph type="ftr" sz="quarter" idx="11"/>
          </p:nvPr>
        </p:nvSpPr>
        <p:spPr/>
        <p:txBody>
          <a:bodyPr/>
          <a:lstStyle/>
          <a:p>
            <a:r>
              <a:rPr lang="vi-VN"/>
              <a:t>Bài 04 XML Style Sheet</a:t>
            </a:r>
          </a:p>
        </p:txBody>
      </p:sp>
      <p:sp>
        <p:nvSpPr>
          <p:cNvPr id="7" name="Slide Number Placeholder 6">
            <a:extLst>
              <a:ext uri="{FF2B5EF4-FFF2-40B4-BE49-F238E27FC236}">
                <a16:creationId xmlns:a16="http://schemas.microsoft.com/office/drawing/2014/main" id="{0F65783E-592F-4F93-AC1E-0627B82CA21E}"/>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101739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52A0-2646-48E5-9972-455E34C110A2}"/>
              </a:ext>
            </a:extLst>
          </p:cNvPr>
          <p:cNvSpPr>
            <a:spLocks noGrp="1"/>
          </p:cNvSpPr>
          <p:nvPr>
            <p:ph type="title"/>
          </p:nvPr>
        </p:nvSpPr>
        <p:spPr>
          <a:xfrm>
            <a:off x="839788" y="365127"/>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8CDF8A5D-FBEE-4509-BC77-79CAD42F519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DB4538-9808-4815-9F15-516B1C4F9DA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255EF3D2-69F5-405F-8043-FB1CADAF22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342D84-AFF6-481A-A58F-DFBC67D311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A4250199-E5D5-4B01-AFD8-27A51BAA5FBE}"/>
              </a:ext>
            </a:extLst>
          </p:cNvPr>
          <p:cNvSpPr>
            <a:spLocks noGrp="1"/>
          </p:cNvSpPr>
          <p:nvPr>
            <p:ph type="dt" sz="half" idx="10"/>
          </p:nvPr>
        </p:nvSpPr>
        <p:spPr>
          <a:xfrm>
            <a:off x="270029" y="6423557"/>
            <a:ext cx="2743200" cy="365125"/>
          </a:xfrm>
          <a:prstGeom prst="rect">
            <a:avLst/>
          </a:prstGeom>
        </p:spPr>
        <p:txBody>
          <a:bodyPr/>
          <a:lstStyle/>
          <a:p>
            <a:endParaRPr lang="vi-VN"/>
          </a:p>
        </p:txBody>
      </p:sp>
      <p:sp>
        <p:nvSpPr>
          <p:cNvPr id="8" name="Footer Placeholder 7">
            <a:extLst>
              <a:ext uri="{FF2B5EF4-FFF2-40B4-BE49-F238E27FC236}">
                <a16:creationId xmlns:a16="http://schemas.microsoft.com/office/drawing/2014/main" id="{02945508-0E62-4D58-B97F-7824F785120F}"/>
              </a:ext>
            </a:extLst>
          </p:cNvPr>
          <p:cNvSpPr>
            <a:spLocks noGrp="1"/>
          </p:cNvSpPr>
          <p:nvPr>
            <p:ph type="ftr" sz="quarter" idx="11"/>
          </p:nvPr>
        </p:nvSpPr>
        <p:spPr/>
        <p:txBody>
          <a:bodyPr/>
          <a:lstStyle/>
          <a:p>
            <a:r>
              <a:rPr lang="vi-VN"/>
              <a:t>Bài 04 XML Style Sheet</a:t>
            </a:r>
          </a:p>
        </p:txBody>
      </p:sp>
      <p:sp>
        <p:nvSpPr>
          <p:cNvPr id="9" name="Slide Number Placeholder 8">
            <a:extLst>
              <a:ext uri="{FF2B5EF4-FFF2-40B4-BE49-F238E27FC236}">
                <a16:creationId xmlns:a16="http://schemas.microsoft.com/office/drawing/2014/main" id="{853C82BA-2516-4372-948C-C42C8D601DDA}"/>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57453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32CF8-7D5B-480F-B838-D37A5DBB7373}"/>
              </a:ext>
            </a:extLst>
          </p:cNvPr>
          <p:cNvSpPr>
            <a:spLocks noGrp="1"/>
          </p:cNvSpPr>
          <p:nvPr>
            <p:ph type="title"/>
          </p:nvPr>
        </p:nvSpPr>
        <p:spPr>
          <a:xfrm>
            <a:off x="1148919" y="862277"/>
            <a:ext cx="10515600" cy="1325563"/>
          </a:xfrm>
        </p:spPr>
        <p:txBody>
          <a:bodyPr/>
          <a:lstStyle/>
          <a:p>
            <a:r>
              <a:rPr lang="en-US"/>
              <a:t>Click to edit Master title style</a:t>
            </a:r>
            <a:endParaRPr lang="vi-VN"/>
          </a:p>
        </p:txBody>
      </p:sp>
      <p:sp>
        <p:nvSpPr>
          <p:cNvPr id="4" name="Footer Placeholder 3">
            <a:extLst>
              <a:ext uri="{FF2B5EF4-FFF2-40B4-BE49-F238E27FC236}">
                <a16:creationId xmlns:a16="http://schemas.microsoft.com/office/drawing/2014/main" id="{7001EAA6-3DD2-4DF1-87F1-630AA89650CF}"/>
              </a:ext>
            </a:extLst>
          </p:cNvPr>
          <p:cNvSpPr>
            <a:spLocks noGrp="1"/>
          </p:cNvSpPr>
          <p:nvPr>
            <p:ph type="ftr" sz="quarter" idx="11"/>
          </p:nvPr>
        </p:nvSpPr>
        <p:spPr/>
        <p:txBody>
          <a:bodyPr/>
          <a:lstStyle/>
          <a:p>
            <a:r>
              <a:rPr lang="vi-VN"/>
              <a:t>Bài 04 XML Style Sheet</a:t>
            </a:r>
          </a:p>
        </p:txBody>
      </p:sp>
      <p:sp>
        <p:nvSpPr>
          <p:cNvPr id="5" name="Slide Number Placeholder 4">
            <a:extLst>
              <a:ext uri="{FF2B5EF4-FFF2-40B4-BE49-F238E27FC236}">
                <a16:creationId xmlns:a16="http://schemas.microsoft.com/office/drawing/2014/main" id="{C01EB5FC-C2FB-4B79-866B-8D399692153E}"/>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70880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AB12899-CA56-4BE2-97B2-2C904F70CB69}"/>
              </a:ext>
            </a:extLst>
          </p:cNvPr>
          <p:cNvSpPr>
            <a:spLocks noGrp="1"/>
          </p:cNvSpPr>
          <p:nvPr>
            <p:ph type="ftr" sz="quarter" idx="11"/>
          </p:nvPr>
        </p:nvSpPr>
        <p:spPr/>
        <p:txBody>
          <a:bodyPr/>
          <a:lstStyle/>
          <a:p>
            <a:r>
              <a:rPr lang="vi-VN"/>
              <a:t>Bài 04 XML Style Sheet</a:t>
            </a:r>
          </a:p>
        </p:txBody>
      </p:sp>
      <p:sp>
        <p:nvSpPr>
          <p:cNvPr id="4" name="Slide Number Placeholder 3">
            <a:extLst>
              <a:ext uri="{FF2B5EF4-FFF2-40B4-BE49-F238E27FC236}">
                <a16:creationId xmlns:a16="http://schemas.microsoft.com/office/drawing/2014/main" id="{8135D1DF-A72A-4D3A-8D9E-88BB9A2F07CB}"/>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15533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6FAD-590D-4C74-BFAB-36CE7BBE6DB5}"/>
              </a:ext>
            </a:extLst>
          </p:cNvPr>
          <p:cNvSpPr>
            <a:spLocks noGrp="1"/>
          </p:cNvSpPr>
          <p:nvPr>
            <p:ph type="title"/>
          </p:nvPr>
        </p:nvSpPr>
        <p:spPr>
          <a:xfrm>
            <a:off x="839788" y="457200"/>
            <a:ext cx="3932238"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C5D11820-EF58-41A0-9238-4484DE45E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59039D08-D2DE-41F0-BD50-656487C5B9EA}"/>
              </a:ext>
            </a:extLst>
          </p:cNvPr>
          <p:cNvSpPr>
            <a:spLocks noGrp="1"/>
          </p:cNvSpPr>
          <p:nvPr>
            <p:ph type="body" sz="half" idx="2"/>
          </p:nvPr>
        </p:nvSpPr>
        <p:spPr>
          <a:xfrm>
            <a:off x="839788"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158CBDDC-3B3A-46C4-90C0-AE77DE5DAE28}"/>
              </a:ext>
            </a:extLst>
          </p:cNvPr>
          <p:cNvSpPr>
            <a:spLocks noGrp="1"/>
          </p:cNvSpPr>
          <p:nvPr>
            <p:ph type="ftr" sz="quarter" idx="11"/>
          </p:nvPr>
        </p:nvSpPr>
        <p:spPr/>
        <p:txBody>
          <a:bodyPr/>
          <a:lstStyle/>
          <a:p>
            <a:r>
              <a:rPr lang="vi-VN"/>
              <a:t>Bài 04 XML Style Sheet</a:t>
            </a:r>
          </a:p>
        </p:txBody>
      </p:sp>
      <p:sp>
        <p:nvSpPr>
          <p:cNvPr id="7" name="Slide Number Placeholder 6">
            <a:extLst>
              <a:ext uri="{FF2B5EF4-FFF2-40B4-BE49-F238E27FC236}">
                <a16:creationId xmlns:a16="http://schemas.microsoft.com/office/drawing/2014/main" id="{00883556-34F2-49D4-9236-E7E80B371CA5}"/>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428142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12E6-03E9-40E7-93E1-5843478C69E8}"/>
              </a:ext>
            </a:extLst>
          </p:cNvPr>
          <p:cNvSpPr>
            <a:spLocks noGrp="1"/>
          </p:cNvSpPr>
          <p:nvPr>
            <p:ph type="title"/>
          </p:nvPr>
        </p:nvSpPr>
        <p:spPr>
          <a:xfrm>
            <a:off x="839788" y="457200"/>
            <a:ext cx="3932238"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CB10C008-C2FC-44E0-97D1-C6F97F4647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3BB827DE-C886-4A35-9A24-45609CBB2E98}"/>
              </a:ext>
            </a:extLst>
          </p:cNvPr>
          <p:cNvSpPr>
            <a:spLocks noGrp="1"/>
          </p:cNvSpPr>
          <p:nvPr>
            <p:ph type="body" sz="half" idx="2"/>
          </p:nvPr>
        </p:nvSpPr>
        <p:spPr>
          <a:xfrm>
            <a:off x="839788"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D17351EB-00F6-4AA9-B602-2A7F9A439DB5}"/>
              </a:ext>
            </a:extLst>
          </p:cNvPr>
          <p:cNvSpPr>
            <a:spLocks noGrp="1"/>
          </p:cNvSpPr>
          <p:nvPr>
            <p:ph type="ftr" sz="quarter" idx="11"/>
          </p:nvPr>
        </p:nvSpPr>
        <p:spPr/>
        <p:txBody>
          <a:bodyPr/>
          <a:lstStyle/>
          <a:p>
            <a:r>
              <a:rPr lang="vi-VN"/>
              <a:t>Bài 04 XML Style Sheet</a:t>
            </a:r>
          </a:p>
        </p:txBody>
      </p:sp>
      <p:sp>
        <p:nvSpPr>
          <p:cNvPr id="7" name="Slide Number Placeholder 6">
            <a:extLst>
              <a:ext uri="{FF2B5EF4-FFF2-40B4-BE49-F238E27FC236}">
                <a16:creationId xmlns:a16="http://schemas.microsoft.com/office/drawing/2014/main" id="{508FB513-8A03-47A7-ABA9-5790C24D8488}"/>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378170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 name="Picture 18"/>
          <p:cNvPicPr/>
          <p:nvPr userDrawn="1"/>
        </p:nvPicPr>
        <p:blipFill rotWithShape="1">
          <a:blip r:embed="rId13" cstate="print">
            <a:extLst>
              <a:ext uri="{28A0092B-C50C-407E-A947-70E740481C1C}">
                <a14:useLocalDpi xmlns:a14="http://schemas.microsoft.com/office/drawing/2010/main" val="0"/>
              </a:ext>
            </a:extLst>
          </a:blip>
          <a:srcRect b="77519"/>
          <a:stretch/>
        </p:blipFill>
        <p:spPr>
          <a:xfrm flipH="1">
            <a:off x="0" y="-19411"/>
            <a:ext cx="12192000" cy="622131"/>
          </a:xfrm>
          <a:prstGeom prst="rect">
            <a:avLst/>
          </a:prstGeom>
        </p:spPr>
      </p:pic>
      <p:pic>
        <p:nvPicPr>
          <p:cNvPr id="7" name="Picture 6"/>
          <p:cNvPicPr/>
          <p:nvPr userDrawn="1"/>
        </p:nvPicPr>
        <p:blipFill rotWithShape="1">
          <a:blip r:embed="rId13" cstate="print">
            <a:extLst>
              <a:ext uri="{28A0092B-C50C-407E-A947-70E740481C1C}">
                <a14:useLocalDpi xmlns:a14="http://schemas.microsoft.com/office/drawing/2010/main" val="0"/>
              </a:ext>
            </a:extLst>
          </a:blip>
          <a:srcRect b="77519"/>
          <a:stretch/>
        </p:blipFill>
        <p:spPr>
          <a:xfrm>
            <a:off x="0" y="6375400"/>
            <a:ext cx="12192000" cy="482600"/>
          </a:xfrm>
          <a:prstGeom prst="rect">
            <a:avLst/>
          </a:prstGeom>
        </p:spPr>
      </p:pic>
      <p:sp>
        <p:nvSpPr>
          <p:cNvPr id="2" name="Title Placeholder 1">
            <a:extLst>
              <a:ext uri="{FF2B5EF4-FFF2-40B4-BE49-F238E27FC236}">
                <a16:creationId xmlns:a16="http://schemas.microsoft.com/office/drawing/2014/main" id="{E2157EF0-FA0D-46AC-A44E-30439F0D6C34}"/>
              </a:ext>
            </a:extLst>
          </p:cNvPr>
          <p:cNvSpPr>
            <a:spLocks noGrp="1"/>
          </p:cNvSpPr>
          <p:nvPr>
            <p:ph type="title"/>
          </p:nvPr>
        </p:nvSpPr>
        <p:spPr>
          <a:xfrm>
            <a:off x="30041" y="31548"/>
            <a:ext cx="12096883" cy="532660"/>
          </a:xfrm>
          <a:prstGeom prst="rect">
            <a:avLst/>
          </a:prstGeom>
        </p:spPr>
        <p:txBody>
          <a:bodyPr vert="horz" lIns="91440" tIns="45720" rIns="91440" bIns="45720" rtlCol="0" anchor="ctr">
            <a:no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AF22E43A-7AD2-4208-A5E2-3728C5E806F7}"/>
              </a:ext>
            </a:extLst>
          </p:cNvPr>
          <p:cNvSpPr>
            <a:spLocks noGrp="1"/>
          </p:cNvSpPr>
          <p:nvPr>
            <p:ph type="body" idx="1"/>
          </p:nvPr>
        </p:nvSpPr>
        <p:spPr>
          <a:xfrm>
            <a:off x="20827" y="801157"/>
            <a:ext cx="12096884" cy="53758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Footer Placeholder 4">
            <a:extLst>
              <a:ext uri="{FF2B5EF4-FFF2-40B4-BE49-F238E27FC236}">
                <a16:creationId xmlns:a16="http://schemas.microsoft.com/office/drawing/2014/main" id="{78AFBBC9-B8F7-4D8D-91A2-703D35B1E853}"/>
              </a:ext>
            </a:extLst>
          </p:cNvPr>
          <p:cNvSpPr>
            <a:spLocks noGrp="1"/>
          </p:cNvSpPr>
          <p:nvPr>
            <p:ph type="ftr" sz="quarter" idx="3"/>
          </p:nvPr>
        </p:nvSpPr>
        <p:spPr>
          <a:xfrm>
            <a:off x="107738" y="6434136"/>
            <a:ext cx="11261290" cy="365125"/>
          </a:xfrm>
          <a:prstGeom prst="rect">
            <a:avLst/>
          </a:prstGeom>
        </p:spPr>
        <p:txBody>
          <a:bodyPr vert="horz" lIns="91440" tIns="45720" rIns="91440" bIns="45720" rtlCol="0" anchor="ctr"/>
          <a:lstStyle>
            <a:lvl1pPr algn="ctr">
              <a:defRPr sz="1200">
                <a:solidFill>
                  <a:schemeClr val="bg1"/>
                </a:solidFill>
              </a:defRPr>
            </a:lvl1pPr>
          </a:lstStyle>
          <a:p>
            <a:r>
              <a:rPr lang="vi-VN"/>
              <a:t>Bài 04 XML Style Sheet</a:t>
            </a:r>
          </a:p>
        </p:txBody>
      </p:sp>
      <p:sp>
        <p:nvSpPr>
          <p:cNvPr id="6" name="Slide Number Placeholder 5">
            <a:extLst>
              <a:ext uri="{FF2B5EF4-FFF2-40B4-BE49-F238E27FC236}">
                <a16:creationId xmlns:a16="http://schemas.microsoft.com/office/drawing/2014/main" id="{578D43B6-A609-4282-AF56-EEAE2079EC07}"/>
              </a:ext>
            </a:extLst>
          </p:cNvPr>
          <p:cNvSpPr>
            <a:spLocks noGrp="1"/>
          </p:cNvSpPr>
          <p:nvPr>
            <p:ph type="sldNum" sz="quarter" idx="4"/>
          </p:nvPr>
        </p:nvSpPr>
        <p:spPr>
          <a:xfrm>
            <a:off x="11443317" y="6423618"/>
            <a:ext cx="674394" cy="365125"/>
          </a:xfrm>
          <a:prstGeom prst="rect">
            <a:avLst/>
          </a:prstGeom>
        </p:spPr>
        <p:txBody>
          <a:bodyPr vert="horz" lIns="91440" tIns="45720" rIns="91440" bIns="45720" rtlCol="0" anchor="ctr"/>
          <a:lstStyle>
            <a:lvl1pPr algn="r">
              <a:defRPr sz="1200">
                <a:solidFill>
                  <a:schemeClr val="bg1"/>
                </a:solidFill>
              </a:defRPr>
            </a:lvl1pPr>
          </a:lstStyle>
          <a:p>
            <a:fld id="{201540FA-0942-482B-9F37-EA3921DFDA04}" type="slidenum">
              <a:rPr lang="vi-VN" smtClean="0"/>
              <a:pPr/>
              <a:t>‹#›</a:t>
            </a:fld>
            <a:endParaRPr lang="vi-VN"/>
          </a:p>
        </p:txBody>
      </p:sp>
    </p:spTree>
    <p:extLst>
      <p:ext uri="{BB962C8B-B14F-4D97-AF65-F5344CB8AC3E}">
        <p14:creationId xmlns:p14="http://schemas.microsoft.com/office/powerpoint/2010/main" val="2057100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000" kern="1200">
          <a:solidFill>
            <a:schemeClr val="bg1"/>
          </a:solidFill>
          <a:latin typeface="Arial" panose="020B0604020202020204" pitchFamily="34" charset="0"/>
          <a:ea typeface="Tahoma" panose="020B0604030504040204" pitchFamily="34" charset="0"/>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solidFill>
                  <a:prstClr val="black">
                    <a:tint val="75000"/>
                  </a:prstClr>
                </a:solidFill>
              </a:rPr>
              <a:t>Bài 04 XML Style Sheet</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3196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ctrTitle"/>
          </p:nvPr>
        </p:nvSpPr>
        <p:spPr>
          <a:xfrm>
            <a:off x="1524000" y="2106706"/>
            <a:ext cx="9144000" cy="2504097"/>
          </a:xfrm>
        </p:spPr>
        <p:txBody>
          <a:bodyPr/>
          <a:lstStyle/>
          <a:p>
            <a:r>
              <a:rPr lang="en-US" sz="4000" b="1" dirty="0" err="1">
                <a:solidFill>
                  <a:schemeClr val="tx1"/>
                </a:solidFill>
              </a:rPr>
              <a:t>Bài</a:t>
            </a:r>
            <a:r>
              <a:rPr lang="en-US" sz="4000" b="1">
                <a:solidFill>
                  <a:schemeClr val="tx1"/>
                </a:solidFill>
              </a:rPr>
              <a:t> 04 </a:t>
            </a:r>
            <a:br>
              <a:rPr lang="en-US" sz="4000">
                <a:solidFill>
                  <a:schemeClr val="tx1"/>
                </a:solidFill>
              </a:rPr>
            </a:br>
            <a:r>
              <a:rPr lang="en-US" sz="4000"/>
              <a:t>XML Style Sheet</a:t>
            </a:r>
            <a:endParaRPr lang="en-US" sz="4000" dirty="0">
              <a:solidFill>
                <a:schemeClr val="tx1"/>
              </a:solidFill>
            </a:endParaRPr>
          </a:p>
        </p:txBody>
      </p:sp>
      <p:sp>
        <p:nvSpPr>
          <p:cNvPr id="21" name="Subtitle 20"/>
          <p:cNvSpPr>
            <a:spLocks noGrp="1"/>
          </p:cNvSpPr>
          <p:nvPr>
            <p:ph type="subTitle" idx="1"/>
          </p:nvPr>
        </p:nvSpPr>
        <p:spPr>
          <a:xfrm>
            <a:off x="1524000" y="4692284"/>
            <a:ext cx="9144000" cy="1067540"/>
          </a:xfrm>
        </p:spPr>
        <p:txBody>
          <a:bodyPr/>
          <a:lstStyle/>
          <a:p>
            <a:endParaRPr lang="en-US" dirty="0"/>
          </a:p>
        </p:txBody>
      </p:sp>
      <p:sp>
        <p:nvSpPr>
          <p:cNvPr id="8" name="Footer Placeholder 7"/>
          <p:cNvSpPr>
            <a:spLocks noGrp="1"/>
          </p:cNvSpPr>
          <p:nvPr>
            <p:ph type="ftr" sz="quarter" idx="11"/>
          </p:nvPr>
        </p:nvSpPr>
        <p:spPr/>
        <p:txBody>
          <a:bodyPr/>
          <a:lstStyle/>
          <a:p>
            <a:r>
              <a:rPr lang="vi-VN"/>
              <a:t>Bài 04 XML Style Sheet</a:t>
            </a:r>
            <a:endParaRPr lang="vi-VN" dirty="0"/>
          </a:p>
        </p:txBody>
      </p:sp>
      <p:sp>
        <p:nvSpPr>
          <p:cNvPr id="10" name="Slide Number Placeholder 9"/>
          <p:cNvSpPr>
            <a:spLocks noGrp="1"/>
          </p:cNvSpPr>
          <p:nvPr>
            <p:ph type="sldNum" sz="quarter" idx="12"/>
          </p:nvPr>
        </p:nvSpPr>
        <p:spPr/>
        <p:txBody>
          <a:bodyPr/>
          <a:lstStyle/>
          <a:p>
            <a:fld id="{201540FA-0942-482B-9F37-EA3921DFDA04}" type="slidenum">
              <a:rPr lang="vi-VN" smtClean="0"/>
              <a:t>1</a:t>
            </a:fld>
            <a:endParaRPr lang="vi-VN"/>
          </a:p>
        </p:txBody>
      </p:sp>
      <p:grpSp>
        <p:nvGrpSpPr>
          <p:cNvPr id="4" name="Group 3"/>
          <p:cNvGrpSpPr/>
          <p:nvPr/>
        </p:nvGrpSpPr>
        <p:grpSpPr>
          <a:xfrm>
            <a:off x="630028" y="763749"/>
            <a:ext cx="2466975" cy="1728154"/>
            <a:chOff x="630028" y="901772"/>
            <a:chExt cx="2466975" cy="1728154"/>
          </a:xfrm>
        </p:grpSpPr>
        <p:pic>
          <p:nvPicPr>
            <p:cNvPr id="1034" name="Picture 10" descr="Zenbridge, the EDI-as-API plat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28" y="993262"/>
              <a:ext cx="2466975" cy="15525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99924" y="901772"/>
              <a:ext cx="848310" cy="523220"/>
            </a:xfrm>
            <a:prstGeom prst="rect">
              <a:avLst/>
            </a:prstGeom>
            <a:noFill/>
          </p:spPr>
          <p:txBody>
            <a:bodyPr wrap="none" rtlCol="0">
              <a:spAutoFit/>
            </a:bodyPr>
            <a:lstStyle/>
            <a:p>
              <a:pPr algn="ctr"/>
              <a:r>
                <a:rPr lang="en-US" sz="2800" b="1">
                  <a:solidFill>
                    <a:srgbClr val="441C86"/>
                  </a:solidFill>
                  <a:effectLst>
                    <a:outerShdw blurRad="38100" dist="38100" dir="2700000" algn="tl">
                      <a:srgbClr val="000000">
                        <a:alpha val="43137"/>
                      </a:srgbClr>
                    </a:outerShdw>
                  </a:effectLst>
                </a:rPr>
                <a:t>XML</a:t>
              </a:r>
            </a:p>
          </p:txBody>
        </p:sp>
        <p:sp>
          <p:nvSpPr>
            <p:cNvPr id="13" name="TextBox 12"/>
            <p:cNvSpPr txBox="1"/>
            <p:nvPr/>
          </p:nvSpPr>
          <p:spPr>
            <a:xfrm>
              <a:off x="2033161" y="2106706"/>
              <a:ext cx="952505" cy="523220"/>
            </a:xfrm>
            <a:prstGeom prst="rect">
              <a:avLst/>
            </a:prstGeom>
            <a:noFill/>
          </p:spPr>
          <p:txBody>
            <a:bodyPr wrap="none" rtlCol="0">
              <a:spAutoFit/>
            </a:bodyPr>
            <a:lstStyle/>
            <a:p>
              <a:pPr algn="ctr"/>
              <a:r>
                <a:rPr lang="en-US" sz="2800" b="1">
                  <a:solidFill>
                    <a:srgbClr val="DC0173"/>
                  </a:solidFill>
                  <a:effectLst>
                    <a:outerShdw blurRad="38100" dist="38100" dir="2700000" algn="tl">
                      <a:srgbClr val="000000">
                        <a:alpha val="43137"/>
                      </a:srgbClr>
                    </a:outerShdw>
                  </a:effectLst>
                </a:rPr>
                <a:t>JSON</a:t>
              </a:r>
            </a:p>
          </p:txBody>
        </p:sp>
      </p:grpSp>
    </p:spTree>
    <p:extLst>
      <p:ext uri="{BB962C8B-B14F-4D97-AF65-F5344CB8AC3E}">
        <p14:creationId xmlns:p14="http://schemas.microsoft.com/office/powerpoint/2010/main" val="2191924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bộ chọn</a:t>
            </a:r>
          </a:p>
        </p:txBody>
      </p:sp>
      <p:sp>
        <p:nvSpPr>
          <p:cNvPr id="3" name="Content Placeholder 2"/>
          <p:cNvSpPr>
            <a:spLocks noGrp="1"/>
          </p:cNvSpPr>
          <p:nvPr>
            <p:ph idx="1"/>
          </p:nvPr>
        </p:nvSpPr>
        <p:spPr/>
        <p:txBody>
          <a:bodyPr/>
          <a:lstStyle/>
          <a:p>
            <a:pPr>
              <a:lnSpc>
                <a:spcPct val="150000"/>
              </a:lnSpc>
            </a:pPr>
            <a:r>
              <a:rPr lang="en-US" b="1"/>
              <a:t>Bộ chọn tổng quát (ID selector): </a:t>
            </a:r>
            <a:r>
              <a:rPr lang="en-US"/>
              <a:t>là một dấu “*” theo sau là phần khai báo thuộc tính</a:t>
            </a:r>
          </a:p>
          <a:p>
            <a:pPr>
              <a:lnSpc>
                <a:spcPct val="150000"/>
              </a:lnSpc>
            </a:pPr>
            <a:r>
              <a:rPr lang="en-US"/>
              <a:t>Nó được sử dụng để gán cùng một style cho tất cả các phần tử.</a:t>
            </a:r>
          </a:p>
          <a:p>
            <a:pPr>
              <a:lnSpc>
                <a:spcPct val="150000"/>
              </a:lnSpc>
            </a:pPr>
            <a:endParaRPr lang="en-US"/>
          </a:p>
          <a:p>
            <a:pPr>
              <a:lnSpc>
                <a:spcPct val="150000"/>
              </a:lnSpc>
            </a:pPr>
            <a:r>
              <a:rPr lang="en-US" b="1"/>
              <a:t>Bộ chọn ID: </a:t>
            </a:r>
            <a:r>
              <a:rPr lang="en-US"/>
              <a:t>bao gồm một dấu (#) theo sau là giá trị thuộc tính trong thẻ XML và tiếp theo là phần khai báo thuộc tính CSS.</a:t>
            </a:r>
          </a:p>
          <a:p>
            <a:pPr>
              <a:lnSpc>
                <a:spcPct val="150000"/>
              </a:lnSpc>
            </a:pPr>
            <a:endParaRPr lang="en-US"/>
          </a:p>
        </p:txBody>
      </p:sp>
      <p:sp>
        <p:nvSpPr>
          <p:cNvPr id="4" name="Footer Placeholder 3"/>
          <p:cNvSpPr>
            <a:spLocks noGrp="1"/>
          </p:cNvSpPr>
          <p:nvPr>
            <p:ph type="ftr" sz="quarter" idx="11"/>
          </p:nvPr>
        </p:nvSpPr>
        <p:spPr/>
        <p:txBody>
          <a:bodyPr/>
          <a:lstStyle/>
          <a:p>
            <a:r>
              <a:rPr lang="vi-VN"/>
              <a:t>Bài 04 XML Style Sheet</a:t>
            </a:r>
          </a:p>
        </p:txBody>
      </p:sp>
      <p:sp>
        <p:nvSpPr>
          <p:cNvPr id="5" name="Slide Number Placeholder 4"/>
          <p:cNvSpPr>
            <a:spLocks noGrp="1"/>
          </p:cNvSpPr>
          <p:nvPr>
            <p:ph type="sldNum" sz="quarter" idx="12"/>
          </p:nvPr>
        </p:nvSpPr>
        <p:spPr/>
        <p:txBody>
          <a:bodyPr/>
          <a:lstStyle/>
          <a:p>
            <a:fld id="{201540FA-0942-482B-9F37-EA3921DFDA04}" type="slidenum">
              <a:rPr lang="vi-VN" smtClean="0"/>
              <a:t>10</a:t>
            </a:fld>
            <a:endParaRPr lang="vi-VN"/>
          </a:p>
        </p:txBody>
      </p:sp>
      <p:sp>
        <p:nvSpPr>
          <p:cNvPr id="7" name="Text Box 5"/>
          <p:cNvSpPr txBox="1">
            <a:spLocks noChangeArrowheads="1"/>
          </p:cNvSpPr>
          <p:nvPr/>
        </p:nvSpPr>
        <p:spPr bwMode="auto">
          <a:xfrm>
            <a:off x="280358" y="2042274"/>
            <a:ext cx="8305800" cy="502519"/>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a:lstStyle>
            <a:lvl1pPr>
              <a:defRPr sz="1400">
                <a:solidFill>
                  <a:schemeClr val="tx1"/>
                </a:solidFill>
                <a:latin typeface="Courier New" panose="02070309020205020404" pitchFamily="49" charset="0"/>
              </a:defRPr>
            </a:lvl1pPr>
            <a:lvl2pPr marL="742950" indent="-285750">
              <a:defRPr sz="1400">
                <a:solidFill>
                  <a:schemeClr val="tx1"/>
                </a:solidFill>
                <a:latin typeface="Courier New" panose="02070309020205020404" pitchFamily="49" charset="0"/>
              </a:defRPr>
            </a:lvl2pPr>
            <a:lvl3pPr marL="1143000" indent="-228600">
              <a:defRPr sz="1400">
                <a:solidFill>
                  <a:schemeClr val="tx1"/>
                </a:solidFill>
                <a:latin typeface="Courier New" panose="02070309020205020404" pitchFamily="49" charset="0"/>
              </a:defRPr>
            </a:lvl3pPr>
            <a:lvl4pPr marL="1600200" indent="-228600">
              <a:defRPr sz="1400">
                <a:solidFill>
                  <a:schemeClr val="tx1"/>
                </a:solidFill>
                <a:latin typeface="Courier New" panose="02070309020205020404" pitchFamily="49" charset="0"/>
              </a:defRPr>
            </a:lvl4pPr>
            <a:lvl5pPr marL="2057400" indent="-228600">
              <a:defRPr sz="1400">
                <a:solidFill>
                  <a:schemeClr val="tx1"/>
                </a:solidFill>
                <a:latin typeface="Courier New" panose="02070309020205020404" pitchFamily="49" charset="0"/>
              </a:defRPr>
            </a:lvl5pPr>
            <a:lvl6pPr marL="2514600" indent="-228600" eaLnBrk="0" fontAlgn="base" hangingPunct="0">
              <a:spcBef>
                <a:spcPct val="0"/>
              </a:spcBef>
              <a:spcAft>
                <a:spcPct val="0"/>
              </a:spcAft>
              <a:defRPr sz="1400">
                <a:solidFill>
                  <a:schemeClr val="tx1"/>
                </a:solidFill>
                <a:latin typeface="Courier New" panose="02070309020205020404" pitchFamily="49" charset="0"/>
              </a:defRPr>
            </a:lvl6pPr>
            <a:lvl7pPr marL="2971800" indent="-228600" eaLnBrk="0" fontAlgn="base" hangingPunct="0">
              <a:spcBef>
                <a:spcPct val="0"/>
              </a:spcBef>
              <a:spcAft>
                <a:spcPct val="0"/>
              </a:spcAft>
              <a:defRPr sz="1400">
                <a:solidFill>
                  <a:schemeClr val="tx1"/>
                </a:solidFill>
                <a:latin typeface="Courier New" panose="02070309020205020404" pitchFamily="49" charset="0"/>
              </a:defRPr>
            </a:lvl7pPr>
            <a:lvl8pPr marL="3429000" indent="-228600" eaLnBrk="0" fontAlgn="base" hangingPunct="0">
              <a:spcBef>
                <a:spcPct val="0"/>
              </a:spcBef>
              <a:spcAft>
                <a:spcPct val="0"/>
              </a:spcAft>
              <a:defRPr sz="1400">
                <a:solidFill>
                  <a:schemeClr val="tx1"/>
                </a:solidFill>
                <a:latin typeface="Courier New" panose="02070309020205020404" pitchFamily="49" charset="0"/>
              </a:defRPr>
            </a:lvl8pPr>
            <a:lvl9pPr marL="3886200" indent="-228600"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lnSpc>
                <a:spcPct val="150000"/>
              </a:lnSpc>
              <a:spcBef>
                <a:spcPct val="50000"/>
              </a:spcBef>
            </a:pPr>
            <a:r>
              <a:rPr lang="en-IN" altLang="en-US" sz="1600">
                <a:solidFill>
                  <a:schemeClr val="bg1"/>
                </a:solidFill>
              </a:rPr>
              <a:t>* { color : blue }</a:t>
            </a:r>
            <a:endParaRPr lang="en-US" altLang="en-US" sz="1600">
              <a:solidFill>
                <a:schemeClr val="bg1"/>
              </a:solidFill>
            </a:endParaRPr>
          </a:p>
        </p:txBody>
      </p:sp>
      <p:pic>
        <p:nvPicPr>
          <p:cNvPr id="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39154" y="3434710"/>
            <a:ext cx="4002029" cy="2777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271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thuộc tính CSS</a:t>
            </a:r>
          </a:p>
        </p:txBody>
      </p:sp>
      <p:sp>
        <p:nvSpPr>
          <p:cNvPr id="3" name="Content Placeholder 2"/>
          <p:cNvSpPr>
            <a:spLocks noGrp="1"/>
          </p:cNvSpPr>
          <p:nvPr>
            <p:ph idx="1"/>
          </p:nvPr>
        </p:nvSpPr>
        <p:spPr/>
        <p:txBody>
          <a:bodyPr/>
          <a:lstStyle/>
          <a:p>
            <a:r>
              <a:rPr lang="en-US"/>
              <a:t>CSS cung cấp thuộc tính màu chữ và màu nền của văn bản ( color và background)</a:t>
            </a:r>
          </a:p>
          <a:p>
            <a:r>
              <a:rPr lang="en-US"/>
              <a:t>CSS có thể sử dụng một loại các giá trị màu theo cách sau:</a:t>
            </a:r>
          </a:p>
        </p:txBody>
      </p:sp>
      <p:sp>
        <p:nvSpPr>
          <p:cNvPr id="4" name="Footer Placeholder 3"/>
          <p:cNvSpPr>
            <a:spLocks noGrp="1"/>
          </p:cNvSpPr>
          <p:nvPr>
            <p:ph type="ftr" sz="quarter" idx="11"/>
          </p:nvPr>
        </p:nvSpPr>
        <p:spPr/>
        <p:txBody>
          <a:bodyPr/>
          <a:lstStyle/>
          <a:p>
            <a:r>
              <a:rPr lang="vi-VN"/>
              <a:t>Bài 04 XML Style Sheet</a:t>
            </a:r>
          </a:p>
        </p:txBody>
      </p:sp>
      <p:sp>
        <p:nvSpPr>
          <p:cNvPr id="5" name="Slide Number Placeholder 4"/>
          <p:cNvSpPr>
            <a:spLocks noGrp="1"/>
          </p:cNvSpPr>
          <p:nvPr>
            <p:ph type="sldNum" sz="quarter" idx="12"/>
          </p:nvPr>
        </p:nvSpPr>
        <p:spPr/>
        <p:txBody>
          <a:bodyPr/>
          <a:lstStyle/>
          <a:p>
            <a:fld id="{201540FA-0942-482B-9F37-EA3921DFDA04}" type="slidenum">
              <a:rPr lang="vi-VN" smtClean="0"/>
              <a:t>11</a:t>
            </a:fld>
            <a:endParaRPr lang="vi-VN"/>
          </a:p>
        </p:txBody>
      </p:sp>
      <p:graphicFrame>
        <p:nvGraphicFramePr>
          <p:cNvPr id="6" name="Table 5"/>
          <p:cNvGraphicFramePr>
            <a:graphicFrameLocks noGrp="1"/>
          </p:cNvGraphicFramePr>
          <p:nvPr>
            <p:extLst>
              <p:ext uri="{D42A27DB-BD31-4B8C-83A1-F6EECF244321}">
                <p14:modId xmlns:p14="http://schemas.microsoft.com/office/powerpoint/2010/main" val="2261398251"/>
              </p:ext>
            </p:extLst>
          </p:nvPr>
        </p:nvGraphicFramePr>
        <p:xfrm>
          <a:off x="427006" y="1684966"/>
          <a:ext cx="11460194" cy="4491991"/>
        </p:xfrm>
        <a:graphic>
          <a:graphicData uri="http://schemas.openxmlformats.org/drawingml/2006/table">
            <a:tbl>
              <a:tblPr firstRow="1" firstCol="1" lastRow="1" lastCol="1" bandRow="1" bandCol="1">
                <a:tableStyleId>{5940675A-B579-460E-94D1-54222C63F5DA}</a:tableStyleId>
              </a:tblPr>
              <a:tblGrid>
                <a:gridCol w="2009894">
                  <a:extLst>
                    <a:ext uri="{9D8B030D-6E8A-4147-A177-3AD203B41FA5}">
                      <a16:colId xmlns:a16="http://schemas.microsoft.com/office/drawing/2014/main" val="20000"/>
                    </a:ext>
                  </a:extLst>
                </a:gridCol>
                <a:gridCol w="3297985">
                  <a:extLst>
                    <a:ext uri="{9D8B030D-6E8A-4147-A177-3AD203B41FA5}">
                      <a16:colId xmlns:a16="http://schemas.microsoft.com/office/drawing/2014/main" val="20001"/>
                    </a:ext>
                  </a:extLst>
                </a:gridCol>
                <a:gridCol w="3377742">
                  <a:extLst>
                    <a:ext uri="{9D8B030D-6E8A-4147-A177-3AD203B41FA5}">
                      <a16:colId xmlns:a16="http://schemas.microsoft.com/office/drawing/2014/main" val="20002"/>
                    </a:ext>
                  </a:extLst>
                </a:gridCol>
                <a:gridCol w="2774573">
                  <a:extLst>
                    <a:ext uri="{9D8B030D-6E8A-4147-A177-3AD203B41FA5}">
                      <a16:colId xmlns:a16="http://schemas.microsoft.com/office/drawing/2014/main" val="20003"/>
                    </a:ext>
                  </a:extLst>
                </a:gridCol>
              </a:tblGrid>
              <a:tr h="313351">
                <a:tc>
                  <a:txBody>
                    <a:bodyPr/>
                    <a:lstStyle/>
                    <a:p>
                      <a:pPr marL="0" marR="0">
                        <a:spcBef>
                          <a:spcPts val="300"/>
                        </a:spcBef>
                        <a:spcAft>
                          <a:spcPts val="300"/>
                        </a:spcAft>
                      </a:pPr>
                      <a:r>
                        <a:rPr lang="en-US" sz="1800" b="1" dirty="0">
                          <a:solidFill>
                            <a:schemeClr val="bg1"/>
                          </a:solidFill>
                          <a:effectLst/>
                          <a:latin typeface="Calibri" panose="020F0502020204030204" pitchFamily="34" charset="0"/>
                        </a:rPr>
                        <a:t>Color Names</a:t>
                      </a:r>
                      <a:endParaRPr lang="en-US" sz="1800" b="1" dirty="0">
                        <a:solidFill>
                          <a:schemeClr val="bg1"/>
                        </a:solidFill>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solidFill>
                      <a:schemeClr val="tx2">
                        <a:lumMod val="60000"/>
                        <a:lumOff val="40000"/>
                      </a:schemeClr>
                    </a:solidFill>
                  </a:tcPr>
                </a:tc>
                <a:tc>
                  <a:txBody>
                    <a:bodyPr/>
                    <a:lstStyle/>
                    <a:p>
                      <a:pPr marL="0" marR="0">
                        <a:spcBef>
                          <a:spcPts val="300"/>
                        </a:spcBef>
                        <a:spcAft>
                          <a:spcPts val="300"/>
                        </a:spcAft>
                      </a:pPr>
                      <a:r>
                        <a:rPr lang="en-US" sz="1800" b="1" dirty="0">
                          <a:solidFill>
                            <a:schemeClr val="bg1"/>
                          </a:solidFill>
                          <a:effectLst/>
                          <a:latin typeface="Calibri" panose="020F0502020204030204" pitchFamily="34" charset="0"/>
                        </a:rPr>
                        <a:t>RGB Percentages</a:t>
                      </a:r>
                      <a:endParaRPr lang="en-US" sz="1800" b="1" dirty="0">
                        <a:solidFill>
                          <a:schemeClr val="bg1"/>
                        </a:solidFill>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solidFill>
                      <a:schemeClr val="tx2">
                        <a:lumMod val="60000"/>
                        <a:lumOff val="40000"/>
                      </a:schemeClr>
                    </a:solidFill>
                  </a:tcPr>
                </a:tc>
                <a:tc>
                  <a:txBody>
                    <a:bodyPr/>
                    <a:lstStyle/>
                    <a:p>
                      <a:pPr marL="0" marR="0">
                        <a:spcBef>
                          <a:spcPts val="300"/>
                        </a:spcBef>
                        <a:spcAft>
                          <a:spcPts val="300"/>
                        </a:spcAft>
                      </a:pPr>
                      <a:r>
                        <a:rPr lang="en-US" sz="1800" b="1" dirty="0">
                          <a:solidFill>
                            <a:schemeClr val="bg1"/>
                          </a:solidFill>
                          <a:effectLst/>
                          <a:latin typeface="Calibri" panose="020F0502020204030204" pitchFamily="34" charset="0"/>
                        </a:rPr>
                        <a:t>RGB Values </a:t>
                      </a:r>
                      <a:endParaRPr lang="en-US" sz="1800" b="1" dirty="0">
                        <a:solidFill>
                          <a:schemeClr val="bg1"/>
                        </a:solidFill>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solidFill>
                      <a:schemeClr val="tx2">
                        <a:lumMod val="60000"/>
                        <a:lumOff val="40000"/>
                      </a:schemeClr>
                    </a:solidFill>
                  </a:tcPr>
                </a:tc>
                <a:tc>
                  <a:txBody>
                    <a:bodyPr/>
                    <a:lstStyle/>
                    <a:p>
                      <a:pPr marL="0" marR="0">
                        <a:spcBef>
                          <a:spcPts val="300"/>
                        </a:spcBef>
                        <a:spcAft>
                          <a:spcPts val="300"/>
                        </a:spcAft>
                      </a:pPr>
                      <a:r>
                        <a:rPr lang="en-US" sz="1800" b="1" dirty="0">
                          <a:solidFill>
                            <a:schemeClr val="bg1"/>
                          </a:solidFill>
                          <a:effectLst/>
                          <a:latin typeface="Calibri" panose="020F0502020204030204" pitchFamily="34" charset="0"/>
                        </a:rPr>
                        <a:t>Hexadecimal Values</a:t>
                      </a:r>
                      <a:endParaRPr lang="en-US" sz="1800" b="1" dirty="0">
                        <a:solidFill>
                          <a:schemeClr val="bg1"/>
                        </a:solidFill>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0000"/>
                  </a:ext>
                </a:extLst>
              </a:tr>
              <a:tr h="278576">
                <a:tc>
                  <a:txBody>
                    <a:bodyPr/>
                    <a:lstStyle/>
                    <a:p>
                      <a:pPr marL="0" marR="0"/>
                      <a:r>
                        <a:rPr lang="en-US" sz="1600" dirty="0">
                          <a:effectLst/>
                          <a:latin typeface="Calibri" panose="020F0502020204030204" pitchFamily="34" charset="0"/>
                        </a:rPr>
                        <a:t>aqua</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err="1">
                          <a:effectLst/>
                          <a:latin typeface="Calibri" panose="020F0502020204030204" pitchFamily="34" charset="0"/>
                        </a:rPr>
                        <a:t>rgb</a:t>
                      </a:r>
                      <a:r>
                        <a:rPr lang="en-US" sz="1600" dirty="0">
                          <a:effectLst/>
                          <a:latin typeface="Calibri" panose="020F0502020204030204" pitchFamily="34" charset="0"/>
                        </a:rPr>
                        <a:t>(0%,65%,65)</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err="1">
                          <a:effectLst/>
                          <a:latin typeface="Calibri" panose="020F0502020204030204" pitchFamily="34" charset="0"/>
                        </a:rPr>
                        <a:t>rgb</a:t>
                      </a:r>
                      <a:r>
                        <a:rPr lang="en-US" sz="1600" dirty="0">
                          <a:effectLst/>
                          <a:latin typeface="Calibri" panose="020F0502020204030204" pitchFamily="34" charset="0"/>
                        </a:rPr>
                        <a:t>(0,160,160)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a:effectLst/>
                          <a:latin typeface="Calibri" panose="020F0502020204030204" pitchFamily="34" charset="0"/>
                        </a:rPr>
                        <a:t>#00a0a0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01"/>
                  </a:ext>
                </a:extLst>
              </a:tr>
              <a:tr h="278576">
                <a:tc>
                  <a:txBody>
                    <a:bodyPr/>
                    <a:lstStyle/>
                    <a:p>
                      <a:pPr marL="0" marR="0"/>
                      <a:r>
                        <a:rPr lang="en-US" sz="1600">
                          <a:effectLst/>
                          <a:latin typeface="Calibri" panose="020F0502020204030204" pitchFamily="34" charset="0"/>
                        </a:rPr>
                        <a:t>black</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err="1">
                          <a:effectLst/>
                          <a:latin typeface="Calibri" panose="020F0502020204030204" pitchFamily="34" charset="0"/>
                        </a:rPr>
                        <a:t>rgb</a:t>
                      </a:r>
                      <a:r>
                        <a:rPr lang="en-US" sz="1600" dirty="0">
                          <a:effectLst/>
                          <a:latin typeface="Calibri" panose="020F0502020204030204" pitchFamily="34" charset="0"/>
                        </a:rPr>
                        <a:t>(0%,0%,0%)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err="1">
                          <a:effectLst/>
                          <a:latin typeface="Calibri" panose="020F0502020204030204" pitchFamily="34" charset="0"/>
                        </a:rPr>
                        <a:t>rgb</a:t>
                      </a:r>
                      <a:r>
                        <a:rPr lang="en-US" sz="1600" dirty="0">
                          <a:effectLst/>
                          <a:latin typeface="Calibri" panose="020F0502020204030204" pitchFamily="34" charset="0"/>
                        </a:rPr>
                        <a:t>(0,0,0)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a:effectLst/>
                          <a:latin typeface="Calibri" panose="020F0502020204030204" pitchFamily="34" charset="0"/>
                        </a:rPr>
                        <a:t>#000000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02"/>
                  </a:ext>
                </a:extLst>
              </a:tr>
              <a:tr h="278576">
                <a:tc>
                  <a:txBody>
                    <a:bodyPr/>
                    <a:lstStyle/>
                    <a:p>
                      <a:pPr marL="0" marR="0"/>
                      <a:r>
                        <a:rPr lang="en-US" sz="1600" dirty="0">
                          <a:effectLst/>
                          <a:latin typeface="Calibri" panose="020F0502020204030204" pitchFamily="34" charset="0"/>
                        </a:rPr>
                        <a:t>blue</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rgb(0%,32%,100)</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rgb(0,80,255)</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a:effectLst/>
                          <a:latin typeface="Calibri" panose="020F0502020204030204" pitchFamily="34" charset="0"/>
                        </a:rPr>
                        <a:t>#0050ff</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03"/>
                  </a:ext>
                </a:extLst>
              </a:tr>
              <a:tr h="278576">
                <a:tc>
                  <a:txBody>
                    <a:bodyPr/>
                    <a:lstStyle/>
                    <a:p>
                      <a:pPr marL="0" marR="0"/>
                      <a:r>
                        <a:rPr lang="en-US" sz="1600">
                          <a:effectLst/>
                          <a:latin typeface="Calibri" panose="020F0502020204030204" pitchFamily="34" charset="0"/>
                        </a:rPr>
                        <a:t>gray</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rgb(65%,65%,65%)</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rgb(160,160,160)</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a:effectLst/>
                          <a:latin typeface="Calibri" panose="020F0502020204030204" pitchFamily="34" charset="0"/>
                        </a:rPr>
                        <a:t>#a0a0a0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04"/>
                  </a:ext>
                </a:extLst>
              </a:tr>
              <a:tr h="278576">
                <a:tc>
                  <a:txBody>
                    <a:bodyPr/>
                    <a:lstStyle/>
                    <a:p>
                      <a:pPr marL="0" marR="0"/>
                      <a:r>
                        <a:rPr lang="en-US" sz="1600">
                          <a:effectLst/>
                          <a:latin typeface="Calibri" panose="020F0502020204030204" pitchFamily="34" charset="0"/>
                        </a:rPr>
                        <a:t>green</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rgb(0%,100%,0%)</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rgb(0,255,0)</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a:effectLst/>
                          <a:latin typeface="Calibri" panose="020F0502020204030204" pitchFamily="34" charset="0"/>
                        </a:rPr>
                        <a:t>#00ff00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05"/>
                  </a:ext>
                </a:extLst>
              </a:tr>
              <a:tr h="278576">
                <a:tc>
                  <a:txBody>
                    <a:bodyPr/>
                    <a:lstStyle/>
                    <a:p>
                      <a:pPr marL="0" marR="0"/>
                      <a:r>
                        <a:rPr lang="en-US" sz="1600">
                          <a:effectLst/>
                          <a:latin typeface="Calibri" panose="020F0502020204030204" pitchFamily="34" charset="0"/>
                        </a:rPr>
                        <a:t>lime</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rgb(0%,65%,0%)</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rgb(0,160,0)</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a:effectLst/>
                          <a:latin typeface="Calibri" panose="020F0502020204030204" pitchFamily="34" charset="0"/>
                        </a:rPr>
                        <a:t>#00a000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06"/>
                  </a:ext>
                </a:extLst>
              </a:tr>
              <a:tr h="278576">
                <a:tc>
                  <a:txBody>
                    <a:bodyPr/>
                    <a:lstStyle/>
                    <a:p>
                      <a:pPr marL="0" marR="0"/>
                      <a:r>
                        <a:rPr lang="en-US" sz="1600">
                          <a:effectLst/>
                          <a:latin typeface="Calibri" panose="020F0502020204030204" pitchFamily="34" charset="0"/>
                        </a:rPr>
                        <a:t>maroon</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rgb(70%,0%,32%)</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rgb(176,0,80)</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a:effectLst/>
                          <a:latin typeface="Calibri" panose="020F0502020204030204" pitchFamily="34" charset="0"/>
                        </a:rPr>
                        <a:t>#b00050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07"/>
                  </a:ext>
                </a:extLst>
              </a:tr>
              <a:tr h="278576">
                <a:tc>
                  <a:txBody>
                    <a:bodyPr/>
                    <a:lstStyle/>
                    <a:p>
                      <a:pPr marL="0" marR="0"/>
                      <a:r>
                        <a:rPr lang="en-US" sz="1600">
                          <a:effectLst/>
                          <a:latin typeface="Calibri" panose="020F0502020204030204" pitchFamily="34" charset="0"/>
                        </a:rPr>
                        <a:t>navy</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rgb(0%,0%,65%)</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rgb(0,0,160)</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a:effectLst/>
                          <a:latin typeface="Calibri" panose="020F0502020204030204" pitchFamily="34" charset="0"/>
                        </a:rPr>
                        <a:t>#0000a0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08"/>
                  </a:ext>
                </a:extLst>
              </a:tr>
              <a:tr h="278576">
                <a:tc>
                  <a:txBody>
                    <a:bodyPr/>
                    <a:lstStyle/>
                    <a:p>
                      <a:pPr marL="0" marR="0"/>
                      <a:r>
                        <a:rPr lang="en-US" sz="1600">
                          <a:effectLst/>
                          <a:latin typeface="Calibri" panose="020F0502020204030204" pitchFamily="34" charset="0"/>
                        </a:rPr>
                        <a:t>olive</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rgb(65%,65%,0%)</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rgb(160,160,0)</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a:effectLst/>
                          <a:latin typeface="Calibri" panose="020F0502020204030204" pitchFamily="34" charset="0"/>
                        </a:rPr>
                        <a:t>#a0a000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09"/>
                  </a:ext>
                </a:extLst>
              </a:tr>
              <a:tr h="278576">
                <a:tc>
                  <a:txBody>
                    <a:bodyPr/>
                    <a:lstStyle/>
                    <a:p>
                      <a:pPr marL="0" marR="0"/>
                      <a:r>
                        <a:rPr lang="en-US" sz="1600">
                          <a:effectLst/>
                          <a:latin typeface="Calibri" panose="020F0502020204030204" pitchFamily="34" charset="0"/>
                        </a:rPr>
                        <a:t>purple</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rgb(65%,0%,65%)</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rgb(160,0,160)</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a:effectLst/>
                          <a:latin typeface="Calibri" panose="020F0502020204030204" pitchFamily="34" charset="0"/>
                        </a:rPr>
                        <a:t>#a000a0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10"/>
                  </a:ext>
                </a:extLst>
              </a:tr>
              <a:tr h="278576">
                <a:tc>
                  <a:txBody>
                    <a:bodyPr/>
                    <a:lstStyle/>
                    <a:p>
                      <a:pPr marL="0" marR="0"/>
                      <a:r>
                        <a:rPr lang="en-US" sz="1600">
                          <a:effectLst/>
                          <a:latin typeface="Calibri" panose="020F0502020204030204" pitchFamily="34" charset="0"/>
                        </a:rPr>
                        <a:t>red</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rgb(100%,0%,32%)</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rgb(255,0,80)</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a:effectLst/>
                          <a:latin typeface="Calibri" panose="020F0502020204030204" pitchFamily="34" charset="0"/>
                        </a:rPr>
                        <a:t>#ff0050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11"/>
                  </a:ext>
                </a:extLst>
              </a:tr>
              <a:tr h="278576">
                <a:tc>
                  <a:txBody>
                    <a:bodyPr/>
                    <a:lstStyle/>
                    <a:p>
                      <a:pPr marL="0" marR="0"/>
                      <a:r>
                        <a:rPr lang="en-US" sz="1600">
                          <a:effectLst/>
                          <a:latin typeface="Calibri" panose="020F0502020204030204" pitchFamily="34" charset="0"/>
                        </a:rPr>
                        <a:t>silver</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rgb(90%,90%,90%)</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rgb(225,225,255)</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a:effectLst/>
                          <a:latin typeface="Calibri" panose="020F0502020204030204" pitchFamily="34" charset="0"/>
                        </a:rPr>
                        <a:t>#d0d0d0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12"/>
                  </a:ext>
                </a:extLst>
              </a:tr>
              <a:tr h="278576">
                <a:tc>
                  <a:txBody>
                    <a:bodyPr/>
                    <a:lstStyle/>
                    <a:p>
                      <a:pPr marL="0" marR="0"/>
                      <a:r>
                        <a:rPr lang="en-US" sz="1600">
                          <a:effectLst/>
                          <a:latin typeface="Calibri" panose="020F0502020204030204" pitchFamily="34" charset="0"/>
                        </a:rPr>
                        <a:t>teal</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rgb(0%,65%,100%)</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a:effectLst/>
                          <a:latin typeface="Calibri" panose="020F0502020204030204" pitchFamily="34" charset="0"/>
                        </a:rPr>
                        <a:t>rgb(0,160,255)</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a:effectLst/>
                          <a:latin typeface="Calibri" panose="020F0502020204030204" pitchFamily="34" charset="0"/>
                        </a:rPr>
                        <a:t>#00a0ff</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13"/>
                  </a:ext>
                </a:extLst>
              </a:tr>
              <a:tr h="278576">
                <a:tc>
                  <a:txBody>
                    <a:bodyPr/>
                    <a:lstStyle/>
                    <a:p>
                      <a:pPr marL="0" marR="0"/>
                      <a:r>
                        <a:rPr lang="en-US" sz="1600" dirty="0">
                          <a:effectLst/>
                          <a:latin typeface="Calibri" panose="020F0502020204030204" pitchFamily="34" charset="0"/>
                        </a:rPr>
                        <a:t>white</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err="1">
                          <a:effectLst/>
                          <a:latin typeface="Calibri" panose="020F0502020204030204" pitchFamily="34" charset="0"/>
                        </a:rPr>
                        <a:t>rgb</a:t>
                      </a:r>
                      <a:r>
                        <a:rPr lang="en-US" sz="1600" dirty="0">
                          <a:effectLst/>
                          <a:latin typeface="Calibri" panose="020F0502020204030204" pitchFamily="34" charset="0"/>
                        </a:rPr>
                        <a:t>(100%,100%,100%)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err="1">
                          <a:effectLst/>
                          <a:latin typeface="Calibri" panose="020F0502020204030204" pitchFamily="34" charset="0"/>
                        </a:rPr>
                        <a:t>rgb</a:t>
                      </a:r>
                      <a:r>
                        <a:rPr lang="en-US" sz="1600" dirty="0">
                          <a:effectLst/>
                          <a:latin typeface="Calibri" panose="020F0502020204030204" pitchFamily="34" charset="0"/>
                        </a:rPr>
                        <a:t>(255,255,255)</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a:effectLst/>
                          <a:latin typeface="Calibri" panose="020F0502020204030204" pitchFamily="34" charset="0"/>
                        </a:rPr>
                        <a:t>#</a:t>
                      </a:r>
                      <a:r>
                        <a:rPr lang="en-US" sz="1600" dirty="0" err="1">
                          <a:effectLst/>
                          <a:latin typeface="Calibri" panose="020F0502020204030204" pitchFamily="34" charset="0"/>
                        </a:rPr>
                        <a:t>ffffff</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14"/>
                  </a:ext>
                </a:extLst>
              </a:tr>
              <a:tr h="278576">
                <a:tc>
                  <a:txBody>
                    <a:bodyPr/>
                    <a:lstStyle/>
                    <a:p>
                      <a:pPr marL="0" marR="0"/>
                      <a:r>
                        <a:rPr lang="en-US" sz="1600">
                          <a:effectLst/>
                          <a:latin typeface="Calibri" panose="020F0502020204030204" pitchFamily="34" charset="0"/>
                        </a:rPr>
                        <a:t>yellow</a:t>
                      </a:r>
                      <a:endParaRPr lang="en-US" sz="240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err="1">
                          <a:effectLst/>
                          <a:latin typeface="Calibri" panose="020F0502020204030204" pitchFamily="34" charset="0"/>
                        </a:rPr>
                        <a:t>rgb</a:t>
                      </a:r>
                      <a:r>
                        <a:rPr lang="en-US" sz="1600" dirty="0">
                          <a:effectLst/>
                          <a:latin typeface="Calibri" panose="020F0502020204030204" pitchFamily="34" charset="0"/>
                        </a:rPr>
                        <a:t>(100%,100%,0%)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err="1">
                          <a:effectLst/>
                          <a:latin typeface="Calibri" panose="020F0502020204030204" pitchFamily="34" charset="0"/>
                        </a:rPr>
                        <a:t>rgb</a:t>
                      </a:r>
                      <a:r>
                        <a:rPr lang="en-US" sz="1600" dirty="0">
                          <a:effectLst/>
                          <a:latin typeface="Calibri" panose="020F0502020204030204" pitchFamily="34" charset="0"/>
                        </a:rPr>
                        <a:t>(255,255,0)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r>
                        <a:rPr lang="en-US" sz="1600" dirty="0">
                          <a:effectLst/>
                          <a:latin typeface="Calibri" panose="020F0502020204030204" pitchFamily="34" charset="0"/>
                        </a:rPr>
                        <a:t>#ffff00</a:t>
                      </a:r>
                      <a:endParaRPr lang="en-US" sz="2400" dirty="0">
                        <a:effectLst/>
                        <a:latin typeface="Calibri" panose="020F0502020204030204" pitchFamily="34" charset="0"/>
                        <a:ea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358127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thuộc tính CSS</a:t>
            </a:r>
          </a:p>
        </p:txBody>
      </p:sp>
      <p:sp>
        <p:nvSpPr>
          <p:cNvPr id="3" name="Content Placeholder 2"/>
          <p:cNvSpPr>
            <a:spLocks noGrp="1"/>
          </p:cNvSpPr>
          <p:nvPr>
            <p:ph idx="1"/>
          </p:nvPr>
        </p:nvSpPr>
        <p:spPr/>
        <p:txBody>
          <a:bodyPr/>
          <a:lstStyle/>
          <a:p>
            <a:r>
              <a:rPr lang="en-US"/>
              <a:t>Cú pháp</a:t>
            </a:r>
          </a:p>
          <a:p>
            <a:endParaRPr lang="en-US"/>
          </a:p>
          <a:p>
            <a:endParaRPr lang="en-US"/>
          </a:p>
          <a:p>
            <a:r>
              <a:rPr lang="en-US"/>
              <a:t>Ví dụ:</a:t>
            </a:r>
          </a:p>
        </p:txBody>
      </p:sp>
      <p:sp>
        <p:nvSpPr>
          <p:cNvPr id="4" name="Footer Placeholder 3"/>
          <p:cNvSpPr>
            <a:spLocks noGrp="1"/>
          </p:cNvSpPr>
          <p:nvPr>
            <p:ph type="ftr" sz="quarter" idx="11"/>
          </p:nvPr>
        </p:nvSpPr>
        <p:spPr/>
        <p:txBody>
          <a:bodyPr/>
          <a:lstStyle/>
          <a:p>
            <a:r>
              <a:rPr lang="vi-VN"/>
              <a:t>Bài 04 XML Style Sheet</a:t>
            </a:r>
          </a:p>
        </p:txBody>
      </p:sp>
      <p:sp>
        <p:nvSpPr>
          <p:cNvPr id="5" name="Slide Number Placeholder 4"/>
          <p:cNvSpPr>
            <a:spLocks noGrp="1"/>
          </p:cNvSpPr>
          <p:nvPr>
            <p:ph type="sldNum" sz="quarter" idx="12"/>
          </p:nvPr>
        </p:nvSpPr>
        <p:spPr/>
        <p:txBody>
          <a:bodyPr/>
          <a:lstStyle/>
          <a:p>
            <a:fld id="{201540FA-0942-482B-9F37-EA3921DFDA04}" type="slidenum">
              <a:rPr lang="vi-VN" smtClean="0"/>
              <a:t>12</a:t>
            </a:fld>
            <a:endParaRPr lang="vi-VN"/>
          </a:p>
        </p:txBody>
      </p:sp>
      <p:pic>
        <p:nvPicPr>
          <p:cNvPr id="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2192" y="1200509"/>
            <a:ext cx="3914775" cy="668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192" y="2548724"/>
            <a:ext cx="5072062" cy="2289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2192" y="5059871"/>
            <a:ext cx="5943600" cy="5127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2192" y="5783124"/>
            <a:ext cx="452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813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a:t> thuộc tính CSS</a:t>
            </a:r>
          </a:p>
        </p:txBody>
      </p:sp>
      <p:sp>
        <p:nvSpPr>
          <p:cNvPr id="3" name="Content Placeholder 2"/>
          <p:cNvSpPr>
            <a:spLocks noGrp="1"/>
          </p:cNvSpPr>
          <p:nvPr>
            <p:ph idx="1"/>
          </p:nvPr>
        </p:nvSpPr>
        <p:spPr/>
        <p:txBody>
          <a:bodyPr/>
          <a:lstStyle/>
          <a:p>
            <a:r>
              <a:rPr lang="en-US"/>
              <a:t>Cú pháp</a:t>
            </a:r>
          </a:p>
          <a:p>
            <a:endParaRPr lang="en-US"/>
          </a:p>
          <a:p>
            <a:endParaRPr lang="en-US"/>
          </a:p>
          <a:p>
            <a:r>
              <a:rPr lang="en-US"/>
              <a:t>Ví dụ:</a:t>
            </a:r>
          </a:p>
        </p:txBody>
      </p:sp>
      <p:sp>
        <p:nvSpPr>
          <p:cNvPr id="4" name="Footer Placeholder 3"/>
          <p:cNvSpPr>
            <a:spLocks noGrp="1"/>
          </p:cNvSpPr>
          <p:nvPr>
            <p:ph type="ftr" sz="quarter" idx="11"/>
          </p:nvPr>
        </p:nvSpPr>
        <p:spPr/>
        <p:txBody>
          <a:bodyPr/>
          <a:lstStyle/>
          <a:p>
            <a:r>
              <a:rPr lang="vi-VN"/>
              <a:t>Bài 04 XML Style Sheet</a:t>
            </a:r>
          </a:p>
        </p:txBody>
      </p:sp>
      <p:sp>
        <p:nvSpPr>
          <p:cNvPr id="5" name="Slide Number Placeholder 4"/>
          <p:cNvSpPr>
            <a:spLocks noGrp="1"/>
          </p:cNvSpPr>
          <p:nvPr>
            <p:ph type="sldNum" sz="quarter" idx="12"/>
          </p:nvPr>
        </p:nvSpPr>
        <p:spPr/>
        <p:txBody>
          <a:bodyPr/>
          <a:lstStyle/>
          <a:p>
            <a:fld id="{201540FA-0942-482B-9F37-EA3921DFDA04}" type="slidenum">
              <a:rPr lang="vi-VN" smtClean="0"/>
              <a:t>13</a:t>
            </a:fld>
            <a:endParaRPr lang="vi-VN"/>
          </a:p>
        </p:txBody>
      </p:sp>
      <p:pic>
        <p:nvPicPr>
          <p:cNvPr id="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2192" y="1200509"/>
            <a:ext cx="3914775" cy="668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192" y="2548724"/>
            <a:ext cx="5072062" cy="2289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2192" y="5059871"/>
            <a:ext cx="5943600" cy="5127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2192" y="5783124"/>
            <a:ext cx="452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553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a:t> thuộc tính CSS</a:t>
            </a:r>
          </a:p>
        </p:txBody>
      </p:sp>
      <p:sp>
        <p:nvSpPr>
          <p:cNvPr id="3" name="Content Placeholder 2"/>
          <p:cNvSpPr>
            <a:spLocks noGrp="1"/>
          </p:cNvSpPr>
          <p:nvPr>
            <p:ph idx="1"/>
          </p:nvPr>
        </p:nvSpPr>
        <p:spPr/>
        <p:txBody>
          <a:bodyPr/>
          <a:lstStyle/>
          <a:p>
            <a:r>
              <a:rPr lang="en-US"/>
              <a:t>Thuộc tính Font: font family, font size, font style…</a:t>
            </a:r>
          </a:p>
          <a:p>
            <a:endParaRPr lang="en-US"/>
          </a:p>
          <a:p>
            <a:endParaRPr lang="en-US"/>
          </a:p>
          <a:p>
            <a:endParaRPr lang="en-US"/>
          </a:p>
          <a:p>
            <a:endParaRPr lang="en-US"/>
          </a:p>
          <a:p>
            <a:r>
              <a:rPr lang="en-US"/>
              <a:t>Thuộc tính Margins: quy định lề của phần tử gồm  </a:t>
            </a:r>
            <a:r>
              <a:rPr lang="en-US" i="1"/>
              <a:t>margin, margin-left, margin-right, margin-top, margin-bottom</a:t>
            </a:r>
          </a:p>
          <a:p>
            <a:r>
              <a:rPr lang="en-US"/>
              <a:t>Thuộc tính Border: quy định viền của phần tử gồm </a:t>
            </a:r>
            <a:r>
              <a:rPr lang="en-US" i="1"/>
              <a:t>border, border-left, boder-right, border-bottom, border-top.</a:t>
            </a:r>
          </a:p>
          <a:p>
            <a:r>
              <a:rPr lang="en-US"/>
              <a:t>Thuộc tính Padding: quy định khoảng cách từ văn bản tới cạnh bao quanh phần tử gồm </a:t>
            </a:r>
            <a:r>
              <a:rPr lang="en-US" i="1"/>
              <a:t>padding, padding-left, padding-right, padding-top, padding-bottom.</a:t>
            </a:r>
            <a:endParaRPr lang="en-US"/>
          </a:p>
          <a:p>
            <a:endParaRPr lang="en-US"/>
          </a:p>
        </p:txBody>
      </p:sp>
      <p:sp>
        <p:nvSpPr>
          <p:cNvPr id="4" name="Footer Placeholder 3"/>
          <p:cNvSpPr>
            <a:spLocks noGrp="1"/>
          </p:cNvSpPr>
          <p:nvPr>
            <p:ph type="ftr" sz="quarter" idx="11"/>
          </p:nvPr>
        </p:nvSpPr>
        <p:spPr/>
        <p:txBody>
          <a:bodyPr/>
          <a:lstStyle/>
          <a:p>
            <a:r>
              <a:rPr lang="vi-VN"/>
              <a:t>Bài 04 XML Style Sheet</a:t>
            </a:r>
          </a:p>
        </p:txBody>
      </p:sp>
      <p:sp>
        <p:nvSpPr>
          <p:cNvPr id="5" name="Slide Number Placeholder 4"/>
          <p:cNvSpPr>
            <a:spLocks noGrp="1"/>
          </p:cNvSpPr>
          <p:nvPr>
            <p:ph type="sldNum" sz="quarter" idx="12"/>
          </p:nvPr>
        </p:nvSpPr>
        <p:spPr/>
        <p:txBody>
          <a:bodyPr/>
          <a:lstStyle/>
          <a:p>
            <a:fld id="{201540FA-0942-482B-9F37-EA3921DFDA04}" type="slidenum">
              <a:rPr lang="vi-VN" smtClean="0"/>
              <a:t>14</a:t>
            </a:fld>
            <a:endParaRPr lang="vi-VN"/>
          </a:p>
        </p:txBody>
      </p:sp>
      <p:graphicFrame>
        <p:nvGraphicFramePr>
          <p:cNvPr id="11" name="Table 10"/>
          <p:cNvGraphicFramePr>
            <a:graphicFrameLocks noGrp="1"/>
          </p:cNvGraphicFramePr>
          <p:nvPr>
            <p:extLst>
              <p:ext uri="{D42A27DB-BD31-4B8C-83A1-F6EECF244321}">
                <p14:modId xmlns:p14="http://schemas.microsoft.com/office/powerpoint/2010/main" val="3375168316"/>
              </p:ext>
            </p:extLst>
          </p:nvPr>
        </p:nvGraphicFramePr>
        <p:xfrm>
          <a:off x="385823" y="1207913"/>
          <a:ext cx="7610864" cy="1524000"/>
        </p:xfrm>
        <a:graphic>
          <a:graphicData uri="http://schemas.openxmlformats.org/drawingml/2006/table">
            <a:tbl>
              <a:tblPr firstRow="1" firstCol="1" lastRow="1" lastCol="1" bandRow="1" bandCol="1">
                <a:tableStyleId>{5940675A-B579-460E-94D1-54222C63F5DA}</a:tableStyleId>
              </a:tblPr>
              <a:tblGrid>
                <a:gridCol w="3329616">
                  <a:extLst>
                    <a:ext uri="{9D8B030D-6E8A-4147-A177-3AD203B41FA5}">
                      <a16:colId xmlns:a16="http://schemas.microsoft.com/office/drawing/2014/main" val="20000"/>
                    </a:ext>
                  </a:extLst>
                </a:gridCol>
                <a:gridCol w="4281248">
                  <a:extLst>
                    <a:ext uri="{9D8B030D-6E8A-4147-A177-3AD203B41FA5}">
                      <a16:colId xmlns:a16="http://schemas.microsoft.com/office/drawing/2014/main" val="20001"/>
                    </a:ext>
                  </a:extLst>
                </a:gridCol>
              </a:tblGrid>
              <a:tr h="281940">
                <a:tc>
                  <a:txBody>
                    <a:bodyPr/>
                    <a:lstStyle/>
                    <a:p>
                      <a:pPr marL="0" marR="0" algn="ctr">
                        <a:spcBef>
                          <a:spcPts val="0"/>
                        </a:spcBef>
                        <a:spcAft>
                          <a:spcPts val="0"/>
                        </a:spcAft>
                      </a:pPr>
                      <a:r>
                        <a:rPr lang="en-US" sz="2000" b="1" dirty="0">
                          <a:solidFill>
                            <a:schemeClr val="bg1"/>
                          </a:solidFill>
                          <a:effectLst/>
                          <a:latin typeface="Calibri" panose="020F0502020204030204" pitchFamily="34" charset="0"/>
                        </a:rPr>
                        <a:t>Property Name</a:t>
                      </a:r>
                      <a:endParaRPr lang="en-US" sz="2000" b="1" dirty="0">
                        <a:solidFill>
                          <a:schemeClr val="bg1"/>
                        </a:solidFill>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solidFill>
                      <a:schemeClr val="tx2">
                        <a:lumMod val="60000"/>
                        <a:lumOff val="40000"/>
                      </a:schemeClr>
                    </a:solidFill>
                  </a:tcPr>
                </a:tc>
                <a:tc>
                  <a:txBody>
                    <a:bodyPr/>
                    <a:lstStyle/>
                    <a:p>
                      <a:pPr marL="0" marR="0" algn="ctr">
                        <a:spcBef>
                          <a:spcPts val="0"/>
                        </a:spcBef>
                        <a:spcAft>
                          <a:spcPts val="0"/>
                        </a:spcAft>
                      </a:pPr>
                      <a:r>
                        <a:rPr lang="en-US" sz="2000" b="1" dirty="0">
                          <a:solidFill>
                            <a:schemeClr val="bg1"/>
                          </a:solidFill>
                          <a:effectLst/>
                          <a:latin typeface="Calibri" panose="020F0502020204030204" pitchFamily="34" charset="0"/>
                        </a:rPr>
                        <a:t>Description</a:t>
                      </a:r>
                      <a:endParaRPr lang="en-US" sz="2000" b="1" dirty="0">
                        <a:solidFill>
                          <a:schemeClr val="bg1"/>
                        </a:solidFill>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0000"/>
                  </a:ext>
                </a:extLst>
              </a:tr>
              <a:tr h="259080">
                <a:tc>
                  <a:txBody>
                    <a:bodyPr/>
                    <a:lstStyle/>
                    <a:p>
                      <a:pPr marL="0" marR="0">
                        <a:spcBef>
                          <a:spcPts val="0"/>
                        </a:spcBef>
                        <a:spcAft>
                          <a:spcPts val="0"/>
                        </a:spcAft>
                      </a:pPr>
                      <a:r>
                        <a:rPr lang="en-US" sz="2000" dirty="0">
                          <a:effectLst/>
                          <a:latin typeface="Calibri" panose="020F0502020204030204" pitchFamily="34" charset="0"/>
                        </a:rPr>
                        <a:t>font-family</a:t>
                      </a:r>
                      <a:endParaRPr lang="en-US" sz="2000" dirty="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solidFill>
                      <a:schemeClr val="accent1">
                        <a:lumMod val="20000"/>
                        <a:lumOff val="80000"/>
                      </a:schemeClr>
                    </a:solidFill>
                  </a:tcPr>
                </a:tc>
                <a:tc>
                  <a:txBody>
                    <a:bodyPr/>
                    <a:lstStyle/>
                    <a:p>
                      <a:pPr marL="0" marR="0">
                        <a:spcBef>
                          <a:spcPts val="0"/>
                        </a:spcBef>
                        <a:spcAft>
                          <a:spcPts val="0"/>
                        </a:spcAft>
                      </a:pPr>
                      <a:r>
                        <a:rPr lang="en-US" sz="2000" dirty="0">
                          <a:effectLst/>
                          <a:latin typeface="Calibri" panose="020F0502020204030204" pitchFamily="34" charset="0"/>
                        </a:rPr>
                        <a:t>To specify the font family</a:t>
                      </a:r>
                      <a:endParaRPr lang="en-US" sz="2000" dirty="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r h="228600">
                <a:tc>
                  <a:txBody>
                    <a:bodyPr/>
                    <a:lstStyle/>
                    <a:p>
                      <a:pPr marL="0" marR="0">
                        <a:spcBef>
                          <a:spcPts val="0"/>
                        </a:spcBef>
                        <a:spcAft>
                          <a:spcPts val="0"/>
                        </a:spcAft>
                      </a:pPr>
                      <a:r>
                        <a:rPr lang="en-US" sz="2000" dirty="0">
                          <a:effectLst/>
                          <a:latin typeface="Calibri" panose="020F0502020204030204" pitchFamily="34" charset="0"/>
                        </a:rPr>
                        <a:t>font-size</a:t>
                      </a:r>
                      <a:endParaRPr lang="en-US" sz="2000" dirty="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solidFill>
                      <a:schemeClr val="accent1">
                        <a:lumMod val="20000"/>
                        <a:lumOff val="80000"/>
                      </a:schemeClr>
                    </a:solidFill>
                  </a:tcPr>
                </a:tc>
                <a:tc>
                  <a:txBody>
                    <a:bodyPr/>
                    <a:lstStyle/>
                    <a:p>
                      <a:pPr marL="0" marR="0">
                        <a:spcBef>
                          <a:spcPts val="0"/>
                        </a:spcBef>
                        <a:spcAft>
                          <a:spcPts val="0"/>
                        </a:spcAft>
                      </a:pPr>
                      <a:r>
                        <a:rPr lang="en-US" sz="2000" dirty="0">
                          <a:effectLst/>
                          <a:latin typeface="Calibri" panose="020F0502020204030204" pitchFamily="34" charset="0"/>
                        </a:rPr>
                        <a:t>To specify the size of font</a:t>
                      </a:r>
                      <a:endParaRPr lang="en-US" sz="2000" dirty="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2"/>
                  </a:ext>
                </a:extLst>
              </a:tr>
              <a:tr h="289560">
                <a:tc>
                  <a:txBody>
                    <a:bodyPr/>
                    <a:lstStyle/>
                    <a:p>
                      <a:pPr marL="0" marR="0">
                        <a:spcBef>
                          <a:spcPts val="0"/>
                        </a:spcBef>
                        <a:spcAft>
                          <a:spcPts val="0"/>
                        </a:spcAft>
                      </a:pPr>
                      <a:r>
                        <a:rPr lang="en-US" sz="2000">
                          <a:effectLst/>
                          <a:latin typeface="Calibri" panose="020F0502020204030204" pitchFamily="34" charset="0"/>
                        </a:rPr>
                        <a:t>font-style</a:t>
                      </a:r>
                      <a:endParaRPr lang="en-US" sz="200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solidFill>
                      <a:schemeClr val="accent1">
                        <a:lumMod val="20000"/>
                        <a:lumOff val="80000"/>
                      </a:schemeClr>
                    </a:solidFill>
                  </a:tcPr>
                </a:tc>
                <a:tc>
                  <a:txBody>
                    <a:bodyPr/>
                    <a:lstStyle/>
                    <a:p>
                      <a:pPr marL="0" marR="0">
                        <a:spcBef>
                          <a:spcPts val="0"/>
                        </a:spcBef>
                        <a:spcAft>
                          <a:spcPts val="0"/>
                        </a:spcAft>
                      </a:pPr>
                      <a:r>
                        <a:rPr lang="en-US" sz="2000" dirty="0">
                          <a:effectLst/>
                          <a:latin typeface="Calibri" panose="020F0502020204030204" pitchFamily="34" charset="0"/>
                        </a:rPr>
                        <a:t>To specify the style of font</a:t>
                      </a:r>
                      <a:endParaRPr lang="en-US" sz="2000" dirty="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3"/>
                  </a:ext>
                </a:extLst>
              </a:tr>
              <a:tr h="228600">
                <a:tc>
                  <a:txBody>
                    <a:bodyPr/>
                    <a:lstStyle/>
                    <a:p>
                      <a:pPr marL="0" marR="0">
                        <a:spcBef>
                          <a:spcPts val="0"/>
                        </a:spcBef>
                        <a:spcAft>
                          <a:spcPts val="0"/>
                        </a:spcAft>
                      </a:pPr>
                      <a:r>
                        <a:rPr lang="en-US" sz="2000">
                          <a:effectLst/>
                          <a:latin typeface="Calibri" panose="020F0502020204030204" pitchFamily="34" charset="0"/>
                        </a:rPr>
                        <a:t>font-weight</a:t>
                      </a:r>
                      <a:endParaRPr lang="en-US" sz="200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solidFill>
                      <a:schemeClr val="accent1">
                        <a:lumMod val="20000"/>
                        <a:lumOff val="80000"/>
                      </a:schemeClr>
                    </a:solidFill>
                  </a:tcPr>
                </a:tc>
                <a:tc>
                  <a:txBody>
                    <a:bodyPr/>
                    <a:lstStyle/>
                    <a:p>
                      <a:pPr marL="0" marR="0">
                        <a:spcBef>
                          <a:spcPts val="0"/>
                        </a:spcBef>
                        <a:spcAft>
                          <a:spcPts val="0"/>
                        </a:spcAft>
                      </a:pPr>
                      <a:r>
                        <a:rPr lang="en-US" sz="2000" dirty="0">
                          <a:effectLst/>
                          <a:latin typeface="Calibri" panose="020F0502020204030204" pitchFamily="34" charset="0"/>
                        </a:rPr>
                        <a:t>To specify the weight of font</a:t>
                      </a:r>
                      <a:endParaRPr lang="en-US" sz="2000" dirty="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36063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a:t> thuộc tính CSS</a:t>
            </a:r>
          </a:p>
        </p:txBody>
      </p:sp>
      <p:sp>
        <p:nvSpPr>
          <p:cNvPr id="3" name="Content Placeholder 2"/>
          <p:cNvSpPr>
            <a:spLocks noGrp="1"/>
          </p:cNvSpPr>
          <p:nvPr>
            <p:ph idx="1"/>
          </p:nvPr>
        </p:nvSpPr>
        <p:spPr/>
        <p:txBody>
          <a:bodyPr/>
          <a:lstStyle/>
          <a:p>
            <a:r>
              <a:rPr lang="en-US"/>
              <a:t>Thuộc tính Position quay định vị trí của phần tử đặt bên trong 1 box</a:t>
            </a:r>
          </a:p>
        </p:txBody>
      </p:sp>
      <p:sp>
        <p:nvSpPr>
          <p:cNvPr id="4" name="Footer Placeholder 3"/>
          <p:cNvSpPr>
            <a:spLocks noGrp="1"/>
          </p:cNvSpPr>
          <p:nvPr>
            <p:ph type="ftr" sz="quarter" idx="11"/>
          </p:nvPr>
        </p:nvSpPr>
        <p:spPr/>
        <p:txBody>
          <a:bodyPr/>
          <a:lstStyle/>
          <a:p>
            <a:r>
              <a:rPr lang="vi-VN"/>
              <a:t>Bài 04 XML Style Sheet</a:t>
            </a:r>
          </a:p>
        </p:txBody>
      </p:sp>
      <p:sp>
        <p:nvSpPr>
          <p:cNvPr id="5" name="Slide Number Placeholder 4"/>
          <p:cNvSpPr>
            <a:spLocks noGrp="1"/>
          </p:cNvSpPr>
          <p:nvPr>
            <p:ph type="sldNum" sz="quarter" idx="12"/>
          </p:nvPr>
        </p:nvSpPr>
        <p:spPr/>
        <p:txBody>
          <a:bodyPr/>
          <a:lstStyle/>
          <a:p>
            <a:fld id="{201540FA-0942-482B-9F37-EA3921DFDA04}" type="slidenum">
              <a:rPr lang="vi-VN" smtClean="0"/>
              <a:t>15</a:t>
            </a:fld>
            <a:endParaRPr lang="vi-VN"/>
          </a:p>
        </p:txBody>
      </p:sp>
      <p:graphicFrame>
        <p:nvGraphicFramePr>
          <p:cNvPr id="7" name="Table 6"/>
          <p:cNvGraphicFramePr>
            <a:graphicFrameLocks noGrp="1"/>
          </p:cNvGraphicFramePr>
          <p:nvPr>
            <p:extLst>
              <p:ext uri="{D42A27DB-BD31-4B8C-83A1-F6EECF244321}">
                <p14:modId xmlns:p14="http://schemas.microsoft.com/office/powerpoint/2010/main" val="3675131637"/>
              </p:ext>
            </p:extLst>
          </p:nvPr>
        </p:nvGraphicFramePr>
        <p:xfrm>
          <a:off x="347932" y="1275272"/>
          <a:ext cx="8709804" cy="4102447"/>
        </p:xfrm>
        <a:graphic>
          <a:graphicData uri="http://schemas.openxmlformats.org/drawingml/2006/table">
            <a:tbl>
              <a:tblPr firstRow="1" firstCol="1" lastRow="1" lastCol="1" bandRow="1" bandCol="1">
                <a:tableStyleId>{3B4B98B0-60AC-42C2-AFA5-B58CD77FA1E5}</a:tableStyleId>
              </a:tblPr>
              <a:tblGrid>
                <a:gridCol w="2369623">
                  <a:extLst>
                    <a:ext uri="{9D8B030D-6E8A-4147-A177-3AD203B41FA5}">
                      <a16:colId xmlns:a16="http://schemas.microsoft.com/office/drawing/2014/main" val="20000"/>
                    </a:ext>
                  </a:extLst>
                </a:gridCol>
                <a:gridCol w="6340181">
                  <a:extLst>
                    <a:ext uri="{9D8B030D-6E8A-4147-A177-3AD203B41FA5}">
                      <a16:colId xmlns:a16="http://schemas.microsoft.com/office/drawing/2014/main" val="20001"/>
                    </a:ext>
                  </a:extLst>
                </a:gridCol>
              </a:tblGrid>
              <a:tr h="337868">
                <a:tc>
                  <a:txBody>
                    <a:bodyPr/>
                    <a:lstStyle/>
                    <a:p>
                      <a:pPr marL="0" marR="0" algn="ctr">
                        <a:spcBef>
                          <a:spcPts val="300"/>
                        </a:spcBef>
                        <a:spcAft>
                          <a:spcPts val="300"/>
                        </a:spcAft>
                      </a:pPr>
                      <a:r>
                        <a:rPr lang="en-US" sz="1600" b="1">
                          <a:solidFill>
                            <a:schemeClr val="bg1"/>
                          </a:solidFill>
                          <a:effectLst/>
                          <a:latin typeface="Calibri" panose="020F0502020204030204" pitchFamily="34" charset="0"/>
                        </a:rPr>
                        <a:t>Thuộc tính</a:t>
                      </a:r>
                      <a:endParaRPr lang="en-US" sz="1600" b="1" dirty="0">
                        <a:solidFill>
                          <a:schemeClr val="bg1"/>
                        </a:solidFill>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spcBef>
                          <a:spcPts val="300"/>
                        </a:spcBef>
                        <a:spcAft>
                          <a:spcPts val="300"/>
                        </a:spcAft>
                      </a:pPr>
                      <a:r>
                        <a:rPr lang="en-US" sz="1600" b="1">
                          <a:solidFill>
                            <a:schemeClr val="bg1"/>
                          </a:solidFill>
                          <a:effectLst/>
                          <a:latin typeface="Calibri" panose="020F0502020204030204" pitchFamily="34" charset="0"/>
                        </a:rPr>
                        <a:t>Giá</a:t>
                      </a:r>
                      <a:r>
                        <a:rPr lang="en-US" sz="1600" b="1" baseline="0">
                          <a:solidFill>
                            <a:schemeClr val="bg1"/>
                          </a:solidFill>
                          <a:effectLst/>
                          <a:latin typeface="Calibri" panose="020F0502020204030204" pitchFamily="34" charset="0"/>
                        </a:rPr>
                        <a:t> trị</a:t>
                      </a:r>
                      <a:endParaRPr lang="en-US" sz="1600" b="1" dirty="0">
                        <a:solidFill>
                          <a:schemeClr val="bg1"/>
                        </a:solidFill>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594407">
                <a:tc>
                  <a:txBody>
                    <a:bodyPr/>
                    <a:lstStyle/>
                    <a:p>
                      <a:pPr marL="0" marR="0">
                        <a:spcBef>
                          <a:spcPts val="300"/>
                        </a:spcBef>
                        <a:spcAft>
                          <a:spcPts val="300"/>
                        </a:spcAft>
                      </a:pPr>
                      <a:r>
                        <a:rPr lang="en-US" sz="1400" b="0" dirty="0">
                          <a:effectLst/>
                          <a:latin typeface="Calibri" panose="020F0502020204030204" pitchFamily="34" charset="0"/>
                        </a:rPr>
                        <a:t>position</a:t>
                      </a:r>
                      <a:endParaRPr lang="en-US" sz="1400" b="0" dirty="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0"/>
                        </a:spcBef>
                        <a:spcAft>
                          <a:spcPts val="0"/>
                        </a:spcAft>
                      </a:pPr>
                      <a:r>
                        <a:rPr lang="en-US" sz="1400" b="0" dirty="0">
                          <a:effectLst/>
                          <a:latin typeface="Calibri" panose="020F0502020204030204" pitchFamily="34" charset="0"/>
                        </a:rPr>
                        <a:t>static, fixed, relative, or absolute</a:t>
                      </a:r>
                      <a:endParaRPr lang="en-US" sz="1400" b="0" dirty="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792543">
                <a:tc>
                  <a:txBody>
                    <a:bodyPr/>
                    <a:lstStyle/>
                    <a:p>
                      <a:pPr marL="0" marR="0">
                        <a:spcBef>
                          <a:spcPts val="300"/>
                        </a:spcBef>
                        <a:spcAft>
                          <a:spcPts val="300"/>
                        </a:spcAft>
                      </a:pPr>
                      <a:r>
                        <a:rPr lang="en-US" sz="1400" b="0">
                          <a:effectLst/>
                          <a:latin typeface="Calibri" panose="020F0502020204030204" pitchFamily="34" charset="0"/>
                        </a:rPr>
                        <a:t>top</a:t>
                      </a:r>
                      <a:endParaRPr lang="en-US" sz="1400" b="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300"/>
                        </a:spcBef>
                        <a:spcAft>
                          <a:spcPts val="300"/>
                        </a:spcAft>
                      </a:pPr>
                      <a:r>
                        <a:rPr lang="en-US" sz="1400" b="0" dirty="0">
                          <a:effectLst/>
                          <a:latin typeface="Calibri" panose="020F0502020204030204" pitchFamily="34" charset="0"/>
                        </a:rPr>
                        <a:t>auto, integer, or floating point values adhering to CSS length units</a:t>
                      </a:r>
                      <a:endParaRPr lang="en-US" sz="1400" b="0" dirty="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792543">
                <a:tc>
                  <a:txBody>
                    <a:bodyPr/>
                    <a:lstStyle/>
                    <a:p>
                      <a:pPr marL="0" marR="0">
                        <a:spcBef>
                          <a:spcPts val="300"/>
                        </a:spcBef>
                        <a:spcAft>
                          <a:spcPts val="300"/>
                        </a:spcAft>
                      </a:pPr>
                      <a:r>
                        <a:rPr lang="en-US" sz="1400" b="0">
                          <a:effectLst/>
                          <a:latin typeface="Calibri" panose="020F0502020204030204" pitchFamily="34" charset="0"/>
                        </a:rPr>
                        <a:t>left</a:t>
                      </a:r>
                      <a:endParaRPr lang="en-US" sz="1400" b="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300"/>
                        </a:spcBef>
                        <a:spcAft>
                          <a:spcPts val="300"/>
                        </a:spcAft>
                      </a:pPr>
                      <a:r>
                        <a:rPr lang="en-US" sz="1400" b="0" dirty="0">
                          <a:effectLst/>
                          <a:latin typeface="Calibri" panose="020F0502020204030204" pitchFamily="34" charset="0"/>
                        </a:rPr>
                        <a:t>auto, integer, or floating point values adhering to CSS length units</a:t>
                      </a:r>
                      <a:endParaRPr lang="en-US" sz="1400" b="0" dirty="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792543">
                <a:tc>
                  <a:txBody>
                    <a:bodyPr/>
                    <a:lstStyle/>
                    <a:p>
                      <a:pPr marL="0" marR="0">
                        <a:spcBef>
                          <a:spcPts val="300"/>
                        </a:spcBef>
                        <a:spcAft>
                          <a:spcPts val="300"/>
                        </a:spcAft>
                      </a:pPr>
                      <a:r>
                        <a:rPr lang="en-US" sz="1400" b="0">
                          <a:effectLst/>
                          <a:latin typeface="Calibri" panose="020F0502020204030204" pitchFamily="34" charset="0"/>
                        </a:rPr>
                        <a:t>bottom</a:t>
                      </a:r>
                      <a:endParaRPr lang="en-US" sz="1400" b="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300"/>
                        </a:spcBef>
                        <a:spcAft>
                          <a:spcPts val="300"/>
                        </a:spcAft>
                      </a:pPr>
                      <a:r>
                        <a:rPr lang="en-US" sz="1400" b="0" dirty="0">
                          <a:effectLst/>
                          <a:latin typeface="Calibri" panose="020F0502020204030204" pitchFamily="34" charset="0"/>
                        </a:rPr>
                        <a:t>auto, integer, or floating point values adhering to CSS length units</a:t>
                      </a:r>
                      <a:endParaRPr lang="en-US" sz="1400" b="0" dirty="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792543">
                <a:tc>
                  <a:txBody>
                    <a:bodyPr/>
                    <a:lstStyle/>
                    <a:p>
                      <a:pPr marL="0" marR="0">
                        <a:spcBef>
                          <a:spcPts val="300"/>
                        </a:spcBef>
                        <a:spcAft>
                          <a:spcPts val="300"/>
                        </a:spcAft>
                      </a:pPr>
                      <a:r>
                        <a:rPr lang="en-US" sz="1400" b="0">
                          <a:effectLst/>
                          <a:latin typeface="Calibri" panose="020F0502020204030204" pitchFamily="34" charset="0"/>
                        </a:rPr>
                        <a:t>right</a:t>
                      </a:r>
                      <a:endParaRPr lang="en-US" sz="1400" b="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spcBef>
                          <a:spcPts val="300"/>
                        </a:spcBef>
                        <a:spcAft>
                          <a:spcPts val="300"/>
                        </a:spcAft>
                      </a:pPr>
                      <a:r>
                        <a:rPr lang="en-US" sz="1400" b="0" dirty="0">
                          <a:effectLst/>
                          <a:latin typeface="Calibri" panose="020F0502020204030204" pitchFamily="34" charset="0"/>
                        </a:rPr>
                        <a:t>auto, integer, or floating point values adhering to CSS length units</a:t>
                      </a:r>
                      <a:endParaRPr lang="en-US" sz="1400" b="0" dirty="0">
                        <a:effectLst/>
                        <a:latin typeface="Calibri" panose="020F0502020204030204" pitchFamily="34" charset="0"/>
                        <a:ea typeface="Times New Roman" panose="02020603050405020304" pitchFamily="18"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28109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a:t> thuộc tính CSS</a:t>
            </a:r>
          </a:p>
        </p:txBody>
      </p:sp>
      <p:sp>
        <p:nvSpPr>
          <p:cNvPr id="3" name="Content Placeholder 2"/>
          <p:cNvSpPr>
            <a:spLocks noGrp="1"/>
          </p:cNvSpPr>
          <p:nvPr>
            <p:ph idx="1"/>
          </p:nvPr>
        </p:nvSpPr>
        <p:spPr/>
        <p:txBody>
          <a:bodyPr/>
          <a:lstStyle/>
          <a:p>
            <a:r>
              <a:rPr lang="en-US"/>
              <a:t>Thuộc tính Display: quy định phần tử sẽ hiển thị như thế nào</a:t>
            </a:r>
          </a:p>
          <a:p>
            <a:endParaRPr lang="en-US"/>
          </a:p>
          <a:p>
            <a:endParaRPr lang="en-US"/>
          </a:p>
          <a:p>
            <a:endParaRPr lang="en-US"/>
          </a:p>
          <a:p>
            <a:r>
              <a:rPr lang="en-US"/>
              <a:t>Thuộc tính Text Alignment và Indentation</a:t>
            </a:r>
          </a:p>
        </p:txBody>
      </p:sp>
      <p:sp>
        <p:nvSpPr>
          <p:cNvPr id="4" name="Footer Placeholder 3"/>
          <p:cNvSpPr>
            <a:spLocks noGrp="1"/>
          </p:cNvSpPr>
          <p:nvPr>
            <p:ph type="ftr" sz="quarter" idx="11"/>
          </p:nvPr>
        </p:nvSpPr>
        <p:spPr/>
        <p:txBody>
          <a:bodyPr/>
          <a:lstStyle/>
          <a:p>
            <a:r>
              <a:rPr lang="vi-VN"/>
              <a:t>Bài 04 XML Style Sheet</a:t>
            </a:r>
          </a:p>
        </p:txBody>
      </p:sp>
      <p:sp>
        <p:nvSpPr>
          <p:cNvPr id="5" name="Slide Number Placeholder 4"/>
          <p:cNvSpPr>
            <a:spLocks noGrp="1"/>
          </p:cNvSpPr>
          <p:nvPr>
            <p:ph type="sldNum" sz="quarter" idx="12"/>
          </p:nvPr>
        </p:nvSpPr>
        <p:spPr/>
        <p:txBody>
          <a:bodyPr/>
          <a:lstStyle/>
          <a:p>
            <a:fld id="{201540FA-0942-482B-9F37-EA3921DFDA04}" type="slidenum">
              <a:rPr lang="vi-VN" smtClean="0"/>
              <a:t>16</a:t>
            </a:fld>
            <a:endParaRPr lang="vi-VN"/>
          </a:p>
        </p:txBody>
      </p:sp>
      <p:pic>
        <p:nvPicPr>
          <p:cNvPr id="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7141" y="1292524"/>
            <a:ext cx="4065252" cy="9503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141" y="3034701"/>
            <a:ext cx="4186194" cy="10197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079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62953" y="687141"/>
            <a:ext cx="7772400" cy="1470025"/>
          </a:xfrm>
        </p:spPr>
        <p:txBody>
          <a:bodyPr/>
          <a:lstStyle/>
          <a:p>
            <a:pPr algn="ctr">
              <a:defRPr/>
            </a:pPr>
            <a:r>
              <a:rPr lang="en-US"/>
              <a:t>HỎI ĐÁP</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438" y="2260601"/>
            <a:ext cx="3975100" cy="3276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p:nvPr/>
        </p:nvPicPr>
        <p:blipFill rotWithShape="1">
          <a:blip r:embed="rId3" cstate="print">
            <a:extLst>
              <a:ext uri="{28A0092B-C50C-407E-A947-70E740481C1C}">
                <a14:useLocalDpi xmlns:a14="http://schemas.microsoft.com/office/drawing/2010/main" val="0"/>
              </a:ext>
            </a:extLst>
          </a:blip>
          <a:srcRect b="77519"/>
          <a:stretch/>
        </p:blipFill>
        <p:spPr>
          <a:xfrm>
            <a:off x="0" y="6375400"/>
            <a:ext cx="12192000" cy="482600"/>
          </a:xfrm>
          <a:prstGeom prst="rect">
            <a:avLst/>
          </a:prstGeom>
        </p:spPr>
      </p:pic>
      <p:sp>
        <p:nvSpPr>
          <p:cNvPr id="4" name="Footer Placeholder 3"/>
          <p:cNvSpPr>
            <a:spLocks noGrp="1"/>
          </p:cNvSpPr>
          <p:nvPr>
            <p:ph type="ftr" sz="quarter" idx="11"/>
          </p:nvPr>
        </p:nvSpPr>
        <p:spPr/>
        <p:txBody>
          <a:bodyPr/>
          <a:lstStyle/>
          <a:p>
            <a:r>
              <a:rPr lang="vi-VN"/>
              <a:t>Bài 04 XML Style Sheet</a:t>
            </a:r>
          </a:p>
        </p:txBody>
      </p:sp>
      <p:sp>
        <p:nvSpPr>
          <p:cNvPr id="5" name="Slide Number Placeholder 4"/>
          <p:cNvSpPr>
            <a:spLocks noGrp="1"/>
          </p:cNvSpPr>
          <p:nvPr>
            <p:ph type="sldNum" sz="quarter" idx="12"/>
          </p:nvPr>
        </p:nvSpPr>
        <p:spPr/>
        <p:txBody>
          <a:bodyPr/>
          <a:lstStyle/>
          <a:p>
            <a:fld id="{201540FA-0942-482B-9F37-EA3921DFDA04}" type="slidenum">
              <a:rPr lang="vi-VN" smtClean="0"/>
              <a:t>17</a:t>
            </a:fld>
            <a:endParaRPr lang="vi-VN"/>
          </a:p>
        </p:txBody>
      </p:sp>
    </p:spTree>
    <p:extLst>
      <p:ext uri="{BB962C8B-B14F-4D97-AF65-F5344CB8AC3E}">
        <p14:creationId xmlns:p14="http://schemas.microsoft.com/office/powerpoint/2010/main" val="1050761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688" t="22343" r="2682" b="25428"/>
          <a:stretch/>
        </p:blipFill>
        <p:spPr>
          <a:xfrm>
            <a:off x="0" y="-2"/>
            <a:ext cx="12238039" cy="3924301"/>
          </a:xfrm>
          <a:prstGeom prst="rect">
            <a:avLst/>
          </a:prstGeom>
        </p:spPr>
      </p:pic>
      <p:sp>
        <p:nvSpPr>
          <p:cNvPr id="17" name="TextBox 16">
            <a:extLst>
              <a:ext uri="{FF2B5EF4-FFF2-40B4-BE49-F238E27FC236}">
                <a16:creationId xmlns:a16="http://schemas.microsoft.com/office/drawing/2014/main" id="{301DAAA9-0579-4BCE-AD5C-42ECEE80825A}"/>
              </a:ext>
            </a:extLst>
          </p:cNvPr>
          <p:cNvSpPr txBox="1"/>
          <p:nvPr/>
        </p:nvSpPr>
        <p:spPr>
          <a:xfrm>
            <a:off x="412376" y="4133675"/>
            <a:ext cx="11386111" cy="1477328"/>
          </a:xfrm>
          <a:prstGeom prst="rect">
            <a:avLst/>
          </a:prstGeom>
          <a:noFill/>
          <a:effectLst/>
        </p:spPr>
        <p:txBody>
          <a:bodyPr wrap="square" rtlCol="0">
            <a:spAutoFit/>
          </a:bodyPr>
          <a:lstStyle/>
          <a:p>
            <a:pPr algn="ctr">
              <a:lnSpc>
                <a:spcPct val="150000"/>
              </a:lnSpc>
              <a:defRPr/>
            </a:pPr>
            <a:r>
              <a:rPr lang="en-US" sz="6000" b="1">
                <a:solidFill>
                  <a:srgbClr val="7030A0"/>
                </a:solidFill>
                <a:latin typeface="UTM Avo" panose="02040603050506020204" pitchFamily="18" charset="0"/>
              </a:rPr>
              <a:t>TRẢI NGHIỆM THỰC HÀNH</a:t>
            </a:r>
            <a:endParaRPr lang="en-US" sz="6000" b="1" dirty="0">
              <a:solidFill>
                <a:srgbClr val="7030A0"/>
              </a:solidFill>
              <a:latin typeface="UTM Avo" panose="02040603050506020204" pitchFamily="18" charset="0"/>
            </a:endParaRPr>
          </a:p>
        </p:txBody>
      </p:sp>
      <p:pic>
        <p:nvPicPr>
          <p:cNvPr id="7" name="Picture 6"/>
          <p:cNvPicPr/>
          <p:nvPr/>
        </p:nvPicPr>
        <p:blipFill rotWithShape="1">
          <a:blip r:embed="rId3" cstate="print">
            <a:extLst>
              <a:ext uri="{28A0092B-C50C-407E-A947-70E740481C1C}">
                <a14:useLocalDpi xmlns:a14="http://schemas.microsoft.com/office/drawing/2010/main" val="0"/>
              </a:ext>
            </a:extLst>
          </a:blip>
          <a:srcRect b="77519"/>
          <a:stretch/>
        </p:blipFill>
        <p:spPr>
          <a:xfrm>
            <a:off x="0" y="6375400"/>
            <a:ext cx="12192000" cy="482600"/>
          </a:xfrm>
          <a:prstGeom prst="rect">
            <a:avLst/>
          </a:prstGeom>
        </p:spPr>
      </p:pic>
      <p:sp>
        <p:nvSpPr>
          <p:cNvPr id="2" name="Footer Placeholder 1"/>
          <p:cNvSpPr>
            <a:spLocks noGrp="1"/>
          </p:cNvSpPr>
          <p:nvPr>
            <p:ph type="ftr" sz="quarter" idx="11"/>
          </p:nvPr>
        </p:nvSpPr>
        <p:spPr/>
        <p:txBody>
          <a:bodyPr/>
          <a:lstStyle/>
          <a:p>
            <a:r>
              <a:rPr lang="vi-VN">
                <a:solidFill>
                  <a:prstClr val="black">
                    <a:tint val="75000"/>
                  </a:prstClr>
                </a:solidFill>
              </a:rPr>
              <a:t>Bài 04 XML Style Sheet</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25804AFE-2503-429A-9F6C-BDE447D71329}"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283040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Mục tiêu</a:t>
            </a:r>
          </a:p>
        </p:txBody>
      </p:sp>
      <p:sp>
        <p:nvSpPr>
          <p:cNvPr id="3" name="Content Placeholder 2"/>
          <p:cNvSpPr>
            <a:spLocks noGrp="1"/>
          </p:cNvSpPr>
          <p:nvPr>
            <p:ph idx="1"/>
          </p:nvPr>
        </p:nvSpPr>
        <p:spPr/>
        <p:txBody>
          <a:bodyPr/>
          <a:lstStyle/>
          <a:p>
            <a:r>
              <a:rPr lang="en-US"/>
              <a:t>Giới thiệu về Style Sheet</a:t>
            </a:r>
          </a:p>
          <a:p>
            <a:r>
              <a:rPr lang="en-US"/>
              <a:t>Liên kết style với tài liệu XML</a:t>
            </a:r>
          </a:p>
          <a:p>
            <a:r>
              <a:rPr lang="en-US"/>
              <a:t>Tìm hiểu về các bộ chọn</a:t>
            </a:r>
          </a:p>
          <a:p>
            <a:r>
              <a:rPr lang="en-US"/>
              <a:t>Tìm hiểu về các thuộc tính CSS</a:t>
            </a:r>
          </a:p>
        </p:txBody>
      </p:sp>
      <p:sp>
        <p:nvSpPr>
          <p:cNvPr id="4" name="Footer Placeholder 3"/>
          <p:cNvSpPr>
            <a:spLocks noGrp="1"/>
          </p:cNvSpPr>
          <p:nvPr>
            <p:ph type="ftr" sz="quarter" idx="11"/>
          </p:nvPr>
        </p:nvSpPr>
        <p:spPr/>
        <p:txBody>
          <a:bodyPr/>
          <a:lstStyle/>
          <a:p>
            <a:r>
              <a:rPr lang="vi-VN"/>
              <a:t>Bài 04 XML Style Sheet</a:t>
            </a:r>
          </a:p>
        </p:txBody>
      </p:sp>
      <p:sp>
        <p:nvSpPr>
          <p:cNvPr id="5" name="Slide Number Placeholder 4"/>
          <p:cNvSpPr>
            <a:spLocks noGrp="1"/>
          </p:cNvSpPr>
          <p:nvPr>
            <p:ph type="sldNum" sz="quarter" idx="12"/>
          </p:nvPr>
        </p:nvSpPr>
        <p:spPr/>
        <p:txBody>
          <a:bodyPr/>
          <a:lstStyle/>
          <a:p>
            <a:fld id="{201540FA-0942-482B-9F37-EA3921DFDA04}" type="slidenum">
              <a:rPr lang="vi-VN" smtClean="0"/>
              <a:t>2</a:t>
            </a:fld>
            <a:endParaRPr lang="vi-VN"/>
          </a:p>
        </p:txBody>
      </p:sp>
    </p:spTree>
    <p:extLst>
      <p:ext uri="{BB962C8B-B14F-4D97-AF65-F5344CB8AC3E}">
        <p14:creationId xmlns:p14="http://schemas.microsoft.com/office/powerpoint/2010/main" val="3684544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Style Sheet</a:t>
            </a:r>
          </a:p>
        </p:txBody>
      </p:sp>
      <p:sp>
        <p:nvSpPr>
          <p:cNvPr id="3" name="Content Placeholder 2"/>
          <p:cNvSpPr>
            <a:spLocks noGrp="1"/>
          </p:cNvSpPr>
          <p:nvPr>
            <p:ph idx="1"/>
          </p:nvPr>
        </p:nvSpPr>
        <p:spPr/>
        <p:txBody>
          <a:bodyPr/>
          <a:lstStyle/>
          <a:p>
            <a:pPr>
              <a:lnSpc>
                <a:spcPct val="150000"/>
              </a:lnSpc>
            </a:pPr>
            <a:r>
              <a:rPr lang="en-US"/>
              <a:t>Style sheets là một tập quy tắc mô tả sự xuất hiện của dữ liệu trong tài liệu XML</a:t>
            </a:r>
          </a:p>
          <a:p>
            <a:pPr>
              <a:lnSpc>
                <a:spcPct val="150000"/>
              </a:lnSpc>
            </a:pPr>
            <a:r>
              <a:rPr lang="en-US"/>
              <a:t>XML là một tài liệu makup nên khi hiển thị nó sẽ bao gồm cả cấu trúc các phần tử, điều này gây khó khăn khi đọc</a:t>
            </a:r>
          </a:p>
          <a:p>
            <a:pPr>
              <a:lnSpc>
                <a:spcPct val="150000"/>
              </a:lnSpc>
            </a:pPr>
            <a:r>
              <a:rPr lang="en-US"/>
              <a:t>Style sheets kết hợp với XML document sẽ cho ra một tài liệu được hiển thị dữ liệu một cách dễ dàng hơn, thuận tiện cho việc đọc của người dùng</a:t>
            </a:r>
          </a:p>
          <a:p>
            <a:pPr>
              <a:lnSpc>
                <a:spcPct val="150000"/>
              </a:lnSpc>
            </a:pPr>
            <a:r>
              <a:rPr lang="en-US"/>
              <a:t>Style sheet được lưu với tệp .css, XML document lưu với đuôi .xml và 2 tệp này phải tách biệt</a:t>
            </a:r>
          </a:p>
        </p:txBody>
      </p:sp>
      <p:sp>
        <p:nvSpPr>
          <p:cNvPr id="4" name="Footer Placeholder 3"/>
          <p:cNvSpPr>
            <a:spLocks noGrp="1"/>
          </p:cNvSpPr>
          <p:nvPr>
            <p:ph type="ftr" sz="quarter" idx="11"/>
          </p:nvPr>
        </p:nvSpPr>
        <p:spPr/>
        <p:txBody>
          <a:bodyPr/>
          <a:lstStyle/>
          <a:p>
            <a:r>
              <a:rPr lang="vi-VN"/>
              <a:t>Bài 04 XML Style Sheet</a:t>
            </a:r>
          </a:p>
        </p:txBody>
      </p:sp>
      <p:sp>
        <p:nvSpPr>
          <p:cNvPr id="5" name="Slide Number Placeholder 4"/>
          <p:cNvSpPr>
            <a:spLocks noGrp="1"/>
          </p:cNvSpPr>
          <p:nvPr>
            <p:ph type="sldNum" sz="quarter" idx="12"/>
          </p:nvPr>
        </p:nvSpPr>
        <p:spPr/>
        <p:txBody>
          <a:bodyPr/>
          <a:lstStyle/>
          <a:p>
            <a:fld id="{201540FA-0942-482B-9F37-EA3921DFDA04}" type="slidenum">
              <a:rPr lang="vi-VN" smtClean="0"/>
              <a:t>3</a:t>
            </a:fld>
            <a:endParaRPr lang="vi-VN"/>
          </a:p>
        </p:txBody>
      </p:sp>
    </p:spTree>
    <p:extLst>
      <p:ext uri="{BB962C8B-B14F-4D97-AF65-F5344CB8AC3E}">
        <p14:creationId xmlns:p14="http://schemas.microsoft.com/office/powerpoint/2010/main" val="171347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Style Sheet</a:t>
            </a:r>
          </a:p>
        </p:txBody>
      </p:sp>
      <p:sp>
        <p:nvSpPr>
          <p:cNvPr id="4" name="Footer Placeholder 3"/>
          <p:cNvSpPr>
            <a:spLocks noGrp="1"/>
          </p:cNvSpPr>
          <p:nvPr>
            <p:ph type="ftr" sz="quarter" idx="11"/>
          </p:nvPr>
        </p:nvSpPr>
        <p:spPr/>
        <p:txBody>
          <a:bodyPr/>
          <a:lstStyle/>
          <a:p>
            <a:r>
              <a:rPr lang="vi-VN"/>
              <a:t>Bài 04 XML Style Sheet</a:t>
            </a:r>
          </a:p>
        </p:txBody>
      </p:sp>
      <p:sp>
        <p:nvSpPr>
          <p:cNvPr id="5" name="Slide Number Placeholder 4"/>
          <p:cNvSpPr>
            <a:spLocks noGrp="1"/>
          </p:cNvSpPr>
          <p:nvPr>
            <p:ph type="sldNum" sz="quarter" idx="12"/>
          </p:nvPr>
        </p:nvSpPr>
        <p:spPr/>
        <p:txBody>
          <a:bodyPr/>
          <a:lstStyle/>
          <a:p>
            <a:fld id="{201540FA-0942-482B-9F37-EA3921DFDA04}" type="slidenum">
              <a:rPr lang="vi-VN" smtClean="0"/>
              <a:t>4</a:t>
            </a:fld>
            <a:endParaRPr lang="vi-VN"/>
          </a:p>
        </p:txBody>
      </p:sp>
      <p:sp>
        <p:nvSpPr>
          <p:cNvPr id="6" name="Content Placeholder 5"/>
          <p:cNvSpPr>
            <a:spLocks noGrp="1"/>
          </p:cNvSpPr>
          <p:nvPr>
            <p:ph idx="1"/>
          </p:nvPr>
        </p:nvSpPr>
        <p:spPr/>
        <p:txBody>
          <a:bodyPr/>
          <a:lstStyle/>
          <a:p>
            <a:endParaRPr lang="en-US"/>
          </a:p>
        </p:txBody>
      </p:sp>
      <p:pic>
        <p:nvPicPr>
          <p:cNvPr id="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256" y="987934"/>
            <a:ext cx="3708400" cy="4714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60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Style Sheet</a:t>
            </a:r>
          </a:p>
        </p:txBody>
      </p:sp>
      <p:sp>
        <p:nvSpPr>
          <p:cNvPr id="4" name="Footer Placeholder 3"/>
          <p:cNvSpPr>
            <a:spLocks noGrp="1"/>
          </p:cNvSpPr>
          <p:nvPr>
            <p:ph type="ftr" sz="quarter" idx="11"/>
          </p:nvPr>
        </p:nvSpPr>
        <p:spPr/>
        <p:txBody>
          <a:bodyPr/>
          <a:lstStyle/>
          <a:p>
            <a:r>
              <a:rPr lang="vi-VN"/>
              <a:t>Bài 04 XML Style Sheet</a:t>
            </a:r>
          </a:p>
        </p:txBody>
      </p:sp>
      <p:sp>
        <p:nvSpPr>
          <p:cNvPr id="5" name="Slide Number Placeholder 4"/>
          <p:cNvSpPr>
            <a:spLocks noGrp="1"/>
          </p:cNvSpPr>
          <p:nvPr>
            <p:ph type="sldNum" sz="quarter" idx="12"/>
          </p:nvPr>
        </p:nvSpPr>
        <p:spPr/>
        <p:txBody>
          <a:bodyPr/>
          <a:lstStyle/>
          <a:p>
            <a:fld id="{201540FA-0942-482B-9F37-EA3921DFDA04}" type="slidenum">
              <a:rPr lang="vi-VN" smtClean="0"/>
              <a:t>5</a:t>
            </a:fld>
            <a:endParaRPr lang="vi-VN"/>
          </a:p>
        </p:txBody>
      </p:sp>
      <p:sp>
        <p:nvSpPr>
          <p:cNvPr id="6" name="Content Placeholder 5"/>
          <p:cNvSpPr>
            <a:spLocks noGrp="1"/>
          </p:cNvSpPr>
          <p:nvPr>
            <p:ph idx="1"/>
          </p:nvPr>
        </p:nvSpPr>
        <p:spPr/>
        <p:txBody>
          <a:bodyPr/>
          <a:lstStyle/>
          <a:p>
            <a:r>
              <a:rPr lang="en-US"/>
              <a:t>Các loại style sheet</a:t>
            </a:r>
          </a:p>
        </p:txBody>
      </p:sp>
      <p:graphicFrame>
        <p:nvGraphicFramePr>
          <p:cNvPr id="9" name="Diagram 8"/>
          <p:cNvGraphicFramePr/>
          <p:nvPr>
            <p:extLst>
              <p:ext uri="{D42A27DB-BD31-4B8C-83A1-F6EECF244321}">
                <p14:modId xmlns:p14="http://schemas.microsoft.com/office/powerpoint/2010/main" val="1096949220"/>
              </p:ext>
            </p:extLst>
          </p:nvPr>
        </p:nvGraphicFramePr>
        <p:xfrm>
          <a:off x="1570007" y="1570008"/>
          <a:ext cx="9202948" cy="3891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670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Style Sheet</a:t>
            </a:r>
          </a:p>
        </p:txBody>
      </p:sp>
      <p:sp>
        <p:nvSpPr>
          <p:cNvPr id="4" name="Footer Placeholder 3"/>
          <p:cNvSpPr>
            <a:spLocks noGrp="1"/>
          </p:cNvSpPr>
          <p:nvPr>
            <p:ph type="ftr" sz="quarter" idx="11"/>
          </p:nvPr>
        </p:nvSpPr>
        <p:spPr/>
        <p:txBody>
          <a:bodyPr/>
          <a:lstStyle/>
          <a:p>
            <a:r>
              <a:rPr lang="vi-VN"/>
              <a:t>Bài 04 XML Style Sheet</a:t>
            </a:r>
          </a:p>
        </p:txBody>
      </p:sp>
      <p:sp>
        <p:nvSpPr>
          <p:cNvPr id="5" name="Slide Number Placeholder 4"/>
          <p:cNvSpPr>
            <a:spLocks noGrp="1"/>
          </p:cNvSpPr>
          <p:nvPr>
            <p:ph type="sldNum" sz="quarter" idx="12"/>
          </p:nvPr>
        </p:nvSpPr>
        <p:spPr/>
        <p:txBody>
          <a:bodyPr/>
          <a:lstStyle/>
          <a:p>
            <a:fld id="{201540FA-0942-482B-9F37-EA3921DFDA04}" type="slidenum">
              <a:rPr lang="vi-VN" smtClean="0"/>
              <a:t>6</a:t>
            </a:fld>
            <a:endParaRPr lang="vi-VN"/>
          </a:p>
        </p:txBody>
      </p:sp>
      <p:sp>
        <p:nvSpPr>
          <p:cNvPr id="6" name="Content Placeholder 5"/>
          <p:cNvSpPr>
            <a:spLocks noGrp="1"/>
          </p:cNvSpPr>
          <p:nvPr>
            <p:ph idx="1"/>
          </p:nvPr>
        </p:nvSpPr>
        <p:spPr/>
        <p:txBody>
          <a:bodyPr/>
          <a:lstStyle/>
          <a:p>
            <a:pPr>
              <a:lnSpc>
                <a:spcPct val="150000"/>
              </a:lnSpc>
            </a:pPr>
            <a:r>
              <a:rPr lang="en-US"/>
              <a:t>Các quy tắc của style: một style sheet bao gồm một lại các quy tắc và được định nghĩa trong cặp ngoặc {}</a:t>
            </a:r>
          </a:p>
          <a:p>
            <a:pPr>
              <a:lnSpc>
                <a:spcPct val="150000"/>
              </a:lnSpc>
            </a:pPr>
            <a:r>
              <a:rPr lang="en-US"/>
              <a:t>Cú pháp</a:t>
            </a:r>
          </a:p>
          <a:p>
            <a:pPr marL="457200" lvl="1" indent="0">
              <a:lnSpc>
                <a:spcPct val="150000"/>
              </a:lnSpc>
              <a:buNone/>
            </a:pPr>
            <a:r>
              <a:rPr lang="en-US" i="1"/>
              <a:t>Selector {property: value}</a:t>
            </a:r>
          </a:p>
          <a:p>
            <a:pPr marL="457200" lvl="1" indent="0">
              <a:lnSpc>
                <a:spcPct val="150000"/>
              </a:lnSpc>
              <a:buNone/>
            </a:pPr>
            <a:r>
              <a:rPr lang="en-US" b="1"/>
              <a:t>Trong đó: </a:t>
            </a:r>
          </a:p>
          <a:p>
            <a:pPr lvl="1">
              <a:lnSpc>
                <a:spcPct val="150000"/>
              </a:lnSpc>
            </a:pPr>
            <a:r>
              <a:rPr lang="en-US" altLang="en-US" sz="1600" b="1"/>
              <a:t>Selector: </a:t>
            </a:r>
            <a:r>
              <a:rPr lang="en-IN" altLang="en-US" sz="1600"/>
              <a:t>là tên phần tử trong tài liệu XML, ví dụ như CD, Title, Name. </a:t>
            </a:r>
          </a:p>
          <a:p>
            <a:pPr lvl="1">
              <a:lnSpc>
                <a:spcPct val="150000"/>
              </a:lnSpc>
            </a:pPr>
            <a:r>
              <a:rPr lang="en-US" altLang="en-US" sz="1600" b="1"/>
              <a:t>Property: </a:t>
            </a:r>
            <a:r>
              <a:rPr lang="en-IN" altLang="en-US" sz="1600"/>
              <a:t>là tên thuộc tính định nghĩa phần tử XML sẽ được sinh ra trông như thế nào. Ví dụ như border, font, and color. </a:t>
            </a:r>
          </a:p>
          <a:p>
            <a:pPr lvl="1">
              <a:lnSpc>
                <a:spcPct val="150000"/>
              </a:lnSpc>
            </a:pPr>
            <a:r>
              <a:rPr lang="en-US" altLang="en-US" sz="1600" b="1"/>
              <a:t>Value: </a:t>
            </a:r>
            <a:r>
              <a:rPr lang="en-IN" altLang="en-US" sz="1600"/>
              <a:t>là giá trị liên kết với thuộc tính (Property).</a:t>
            </a:r>
          </a:p>
          <a:p>
            <a:pPr marL="457200" lvl="1" indent="0">
              <a:lnSpc>
                <a:spcPct val="150000"/>
              </a:lnSpc>
              <a:buNone/>
            </a:pPr>
            <a:endParaRPr lang="en-US" i="1"/>
          </a:p>
        </p:txBody>
      </p:sp>
    </p:spTree>
    <p:extLst>
      <p:ext uri="{BB962C8B-B14F-4D97-AF65-F5344CB8AC3E}">
        <p14:creationId xmlns:p14="http://schemas.microsoft.com/office/powerpoint/2010/main" val="861817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Style Sheet</a:t>
            </a:r>
          </a:p>
        </p:txBody>
      </p:sp>
      <p:sp>
        <p:nvSpPr>
          <p:cNvPr id="4" name="Footer Placeholder 3"/>
          <p:cNvSpPr>
            <a:spLocks noGrp="1"/>
          </p:cNvSpPr>
          <p:nvPr>
            <p:ph type="ftr" sz="quarter" idx="11"/>
          </p:nvPr>
        </p:nvSpPr>
        <p:spPr/>
        <p:txBody>
          <a:bodyPr/>
          <a:lstStyle/>
          <a:p>
            <a:r>
              <a:rPr lang="vi-VN"/>
              <a:t>Bài 04 XML Style Sheet</a:t>
            </a:r>
          </a:p>
        </p:txBody>
      </p:sp>
      <p:sp>
        <p:nvSpPr>
          <p:cNvPr id="5" name="Slide Number Placeholder 4"/>
          <p:cNvSpPr>
            <a:spLocks noGrp="1"/>
          </p:cNvSpPr>
          <p:nvPr>
            <p:ph type="sldNum" sz="quarter" idx="12"/>
          </p:nvPr>
        </p:nvSpPr>
        <p:spPr/>
        <p:txBody>
          <a:bodyPr/>
          <a:lstStyle/>
          <a:p>
            <a:fld id="{201540FA-0942-482B-9F37-EA3921DFDA04}" type="slidenum">
              <a:rPr lang="vi-VN" smtClean="0"/>
              <a:t>7</a:t>
            </a:fld>
            <a:endParaRPr lang="vi-VN"/>
          </a:p>
        </p:txBody>
      </p:sp>
      <p:sp>
        <p:nvSpPr>
          <p:cNvPr id="6" name="Content Placeholder 5"/>
          <p:cNvSpPr>
            <a:spLocks noGrp="1"/>
          </p:cNvSpPr>
          <p:nvPr>
            <p:ph idx="1"/>
          </p:nvPr>
        </p:nvSpPr>
        <p:spPr/>
        <p:txBody>
          <a:bodyPr/>
          <a:lstStyle/>
          <a:p>
            <a:pPr>
              <a:lnSpc>
                <a:spcPct val="150000"/>
              </a:lnSpc>
            </a:pPr>
            <a:r>
              <a:rPr lang="en-US" b="1"/>
              <a:t>Ví dụ: </a:t>
            </a:r>
            <a:r>
              <a:rPr lang="en-US"/>
              <a:t>liên kết tệp employee.css vào tệp employee.xml ( 2 tệp đặt cùng thư mục)</a:t>
            </a:r>
            <a:endParaRPr lang="en-US" b="1"/>
          </a:p>
        </p:txBody>
      </p:sp>
      <p:sp>
        <p:nvSpPr>
          <p:cNvPr id="8" name="Rectangle 7"/>
          <p:cNvSpPr/>
          <p:nvPr/>
        </p:nvSpPr>
        <p:spPr>
          <a:xfrm>
            <a:off x="572219" y="1368778"/>
            <a:ext cx="6096000" cy="1477328"/>
          </a:xfrm>
          <a:prstGeom prst="rect">
            <a:avLst/>
          </a:prstGeom>
        </p:spPr>
        <p:txBody>
          <a:bodyPr>
            <a:spAutoFit/>
          </a:bodyPr>
          <a:lstStyle/>
          <a:p>
            <a:r>
              <a:rPr lang="en-US">
                <a:solidFill>
                  <a:srgbClr val="000000"/>
                </a:solidFill>
                <a:latin typeface="Consolas" panose="020B0609020204030204" pitchFamily="49" charset="0"/>
              </a:rPr>
              <a:t>Employees, Employee,Name, BirthDay,Province, Email{</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display</a:t>
            </a:r>
            <a:r>
              <a:rPr lang="en-US">
                <a:solidFill>
                  <a:srgbClr val="000000"/>
                </a:solidFill>
                <a:latin typeface="Consolas" panose="020B0609020204030204" pitchFamily="49" charset="0"/>
              </a:rPr>
              <a:t>: </a:t>
            </a:r>
            <a:r>
              <a:rPr lang="en-US">
                <a:solidFill>
                  <a:srgbClr val="0451A5"/>
                </a:solidFill>
                <a:latin typeface="Consolas" panose="020B0609020204030204" pitchFamily="49" charset="0"/>
              </a:rPr>
              <a:t>block</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color</a:t>
            </a:r>
            <a:r>
              <a:rPr lang="en-US">
                <a:solidFill>
                  <a:srgbClr val="000000"/>
                </a:solidFill>
                <a:latin typeface="Consolas" panose="020B0609020204030204" pitchFamily="49" charset="0"/>
              </a:rPr>
              <a:t>:</a:t>
            </a:r>
            <a:r>
              <a:rPr lang="en-US">
                <a:solidFill>
                  <a:srgbClr val="0451A5"/>
                </a:solidFill>
                <a:latin typeface="Consolas" panose="020B0609020204030204" pitchFamily="49" charset="0"/>
              </a:rPr>
              <a:t>red</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endParaRPr lang="en-US" b="0">
              <a:solidFill>
                <a:srgbClr val="000000"/>
              </a:solidFill>
              <a:effectLst/>
              <a:latin typeface="Consolas" panose="020B0609020204030204" pitchFamily="49" charset="0"/>
            </a:endParaRPr>
          </a:p>
        </p:txBody>
      </p:sp>
      <p:sp>
        <p:nvSpPr>
          <p:cNvPr id="9" name="Rectangle 8"/>
          <p:cNvSpPr/>
          <p:nvPr/>
        </p:nvSpPr>
        <p:spPr>
          <a:xfrm>
            <a:off x="416942" y="3314641"/>
            <a:ext cx="8847826" cy="2862322"/>
          </a:xfrm>
          <a:prstGeom prst="rect">
            <a:avLst/>
          </a:prstGeom>
        </p:spPr>
        <p:txBody>
          <a:bodyPr wrap="square">
            <a:spAutoFit/>
          </a:bodyPr>
          <a:lstStyle/>
          <a:p>
            <a:r>
              <a:rPr lang="en-US">
                <a:solidFill>
                  <a:srgbClr val="800000"/>
                </a:solidFill>
                <a:latin typeface="Consolas" panose="020B0609020204030204" pitchFamily="49" charset="0"/>
              </a:rPr>
              <a:t>&lt;?xml</a:t>
            </a:r>
            <a:r>
              <a:rPr lang="en-US">
                <a:solidFill>
                  <a:srgbClr val="FF0000"/>
                </a:solidFill>
                <a:latin typeface="Consolas" panose="020B0609020204030204" pitchFamily="49" charset="0"/>
              </a:rPr>
              <a:t> version</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"1.0"</a:t>
            </a:r>
            <a:r>
              <a:rPr lang="en-US">
                <a:solidFill>
                  <a:srgbClr val="FF0000"/>
                </a:solidFill>
                <a:latin typeface="Consolas" panose="020B0609020204030204" pitchFamily="49" charset="0"/>
              </a:rPr>
              <a:t> encoding</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"utf-8"</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r>
              <a:rPr lang="en-US">
                <a:solidFill>
                  <a:srgbClr val="800000"/>
                </a:solidFill>
                <a:latin typeface="Consolas" panose="020B0609020204030204" pitchFamily="49" charset="0"/>
              </a:rPr>
              <a:t>&lt;?xml-stylesheet</a:t>
            </a:r>
            <a:r>
              <a:rPr lang="en-US">
                <a:solidFill>
                  <a:srgbClr val="FF0000"/>
                </a:solidFill>
                <a:latin typeface="Consolas" panose="020B0609020204030204" pitchFamily="49" charset="0"/>
              </a:rPr>
              <a:t> href</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"employee.css"</a:t>
            </a:r>
            <a:r>
              <a:rPr lang="en-US">
                <a:solidFill>
                  <a:srgbClr val="FF0000"/>
                </a:solidFill>
                <a:latin typeface="Consolas" panose="020B0609020204030204" pitchFamily="49" charset="0"/>
              </a:rPr>
              <a:t> type</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"text/css"</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r>
              <a:rPr lang="en-US">
                <a:solidFill>
                  <a:srgbClr val="800000"/>
                </a:solidFill>
                <a:latin typeface="Consolas" panose="020B0609020204030204" pitchFamily="49" charset="0"/>
              </a:rPr>
              <a:t>&lt;Employees&gt;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&lt;Employee&gt;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&lt;Name&gt;</a:t>
            </a:r>
            <a:r>
              <a:rPr lang="en-US">
                <a:solidFill>
                  <a:srgbClr val="000000"/>
                </a:solidFill>
                <a:latin typeface="Consolas" panose="020B0609020204030204" pitchFamily="49" charset="0"/>
              </a:rPr>
              <a:t>Lê Tuấn Hải</a:t>
            </a:r>
            <a:r>
              <a:rPr lang="en-US">
                <a:solidFill>
                  <a:srgbClr val="800000"/>
                </a:solidFill>
                <a:latin typeface="Consolas" panose="020B0609020204030204" pitchFamily="49" charset="0"/>
              </a:rPr>
              <a:t>&lt;/Name&gt;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&lt;BirthDay&gt;</a:t>
            </a:r>
            <a:r>
              <a:rPr lang="en-US">
                <a:solidFill>
                  <a:srgbClr val="000000"/>
                </a:solidFill>
                <a:latin typeface="Consolas" panose="020B0609020204030204" pitchFamily="49" charset="0"/>
              </a:rPr>
              <a:t>12-12-1990</a:t>
            </a:r>
            <a:r>
              <a:rPr lang="en-US">
                <a:solidFill>
                  <a:srgbClr val="800000"/>
                </a:solidFill>
                <a:latin typeface="Consolas" panose="020B0609020204030204" pitchFamily="49" charset="0"/>
              </a:rPr>
              <a:t>&lt;/BirthDay&gt;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&lt;Province&gt;</a:t>
            </a:r>
            <a:r>
              <a:rPr lang="en-US">
                <a:solidFill>
                  <a:srgbClr val="000000"/>
                </a:solidFill>
                <a:latin typeface="Consolas" panose="020B0609020204030204" pitchFamily="49" charset="0"/>
              </a:rPr>
              <a:t>Hà Nam</a:t>
            </a:r>
            <a:r>
              <a:rPr lang="en-US">
                <a:solidFill>
                  <a:srgbClr val="800000"/>
                </a:solidFill>
                <a:latin typeface="Consolas" panose="020B0609020204030204" pitchFamily="49" charset="0"/>
              </a:rPr>
              <a:t>&lt;/Province&gt;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&lt;Email&gt;</a:t>
            </a:r>
            <a:r>
              <a:rPr lang="en-US">
                <a:solidFill>
                  <a:srgbClr val="000000"/>
                </a:solidFill>
                <a:latin typeface="Consolas" panose="020B0609020204030204" pitchFamily="49" charset="0"/>
              </a:rPr>
              <a:t>hailt&amp;ey;</a:t>
            </a:r>
            <a:r>
              <a:rPr lang="en-US">
                <a:solidFill>
                  <a:srgbClr val="800000"/>
                </a:solidFill>
                <a:latin typeface="Consolas" panose="020B0609020204030204" pitchFamily="49" charset="0"/>
              </a:rPr>
              <a:t>&lt;/Email&gt;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&lt;/Employee&gt;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&lt;/Employees&gt;</a:t>
            </a:r>
            <a:endParaRPr lang="en-US" b="0">
              <a:solidFill>
                <a:srgbClr val="000000"/>
              </a:solidFill>
              <a:effectLst/>
              <a:latin typeface="Consolas" panose="020B0609020204030204" pitchFamily="49" charset="0"/>
            </a:endParaRPr>
          </a:p>
        </p:txBody>
      </p:sp>
      <p:sp>
        <p:nvSpPr>
          <p:cNvPr id="10" name="TextBox 9"/>
          <p:cNvSpPr txBox="1"/>
          <p:nvPr/>
        </p:nvSpPr>
        <p:spPr>
          <a:xfrm>
            <a:off x="4459856" y="2260120"/>
            <a:ext cx="1828834"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a:t>Tệp employee.css</a:t>
            </a:r>
          </a:p>
        </p:txBody>
      </p:sp>
      <p:sp>
        <p:nvSpPr>
          <p:cNvPr id="11" name="TextBox 10"/>
          <p:cNvSpPr txBox="1"/>
          <p:nvPr/>
        </p:nvSpPr>
        <p:spPr>
          <a:xfrm>
            <a:off x="4459856" y="5729039"/>
            <a:ext cx="1888146"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a:t>Tệp employee.xml</a:t>
            </a:r>
          </a:p>
        </p:txBody>
      </p:sp>
    </p:spTree>
    <p:extLst>
      <p:ext uri="{BB962C8B-B14F-4D97-AF65-F5344CB8AC3E}">
        <p14:creationId xmlns:p14="http://schemas.microsoft.com/office/powerpoint/2010/main" val="3753572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Liên kết tệp style sheet với tài liệu XML</a:t>
            </a:r>
          </a:p>
        </p:txBody>
      </p:sp>
      <p:sp>
        <p:nvSpPr>
          <p:cNvPr id="4" name="Footer Placeholder 3"/>
          <p:cNvSpPr>
            <a:spLocks noGrp="1"/>
          </p:cNvSpPr>
          <p:nvPr>
            <p:ph type="ftr" sz="quarter" idx="11"/>
          </p:nvPr>
        </p:nvSpPr>
        <p:spPr/>
        <p:txBody>
          <a:bodyPr/>
          <a:lstStyle/>
          <a:p>
            <a:r>
              <a:rPr lang="vi-VN"/>
              <a:t>Bài 04 XML Style Sheet</a:t>
            </a:r>
          </a:p>
        </p:txBody>
      </p:sp>
      <p:sp>
        <p:nvSpPr>
          <p:cNvPr id="5" name="Slide Number Placeholder 4"/>
          <p:cNvSpPr>
            <a:spLocks noGrp="1"/>
          </p:cNvSpPr>
          <p:nvPr>
            <p:ph type="sldNum" sz="quarter" idx="12"/>
          </p:nvPr>
        </p:nvSpPr>
        <p:spPr/>
        <p:txBody>
          <a:bodyPr/>
          <a:lstStyle/>
          <a:p>
            <a:fld id="{201540FA-0942-482B-9F37-EA3921DFDA04}" type="slidenum">
              <a:rPr lang="vi-VN" smtClean="0"/>
              <a:t>8</a:t>
            </a:fld>
            <a:endParaRPr lang="vi-VN"/>
          </a:p>
        </p:txBody>
      </p:sp>
      <p:sp>
        <p:nvSpPr>
          <p:cNvPr id="6" name="Content Placeholder 5"/>
          <p:cNvSpPr>
            <a:spLocks noGrp="1"/>
          </p:cNvSpPr>
          <p:nvPr>
            <p:ph idx="1"/>
          </p:nvPr>
        </p:nvSpPr>
        <p:spPr/>
        <p:txBody>
          <a:bodyPr/>
          <a:lstStyle/>
          <a:p>
            <a:pPr>
              <a:lnSpc>
                <a:spcPct val="150000"/>
              </a:lnSpc>
            </a:pPr>
            <a:r>
              <a:rPr lang="en-US"/>
              <a:t>Tài liệu Style được lưu với phần mở rộng .css</a:t>
            </a:r>
          </a:p>
          <a:p>
            <a:pPr>
              <a:lnSpc>
                <a:spcPct val="150000"/>
              </a:lnSpc>
            </a:pPr>
            <a:r>
              <a:rPr lang="en-US"/>
              <a:t>Tài liệu XML được lưu với phần mở rộng .xml</a:t>
            </a:r>
          </a:p>
          <a:p>
            <a:pPr>
              <a:lnSpc>
                <a:spcPct val="150000"/>
              </a:lnSpc>
            </a:pPr>
            <a:r>
              <a:rPr lang="en-US"/>
              <a:t>Để tệp XML khi trình bày được áp dụng các style thì chúng ta cần liên kết tệp style vào tệp XML theo cú pháp sau:</a:t>
            </a:r>
          </a:p>
          <a:p>
            <a:pPr>
              <a:lnSpc>
                <a:spcPct val="150000"/>
              </a:lnSpc>
            </a:pPr>
            <a:endParaRPr lang="en-US"/>
          </a:p>
          <a:p>
            <a:pPr>
              <a:lnSpc>
                <a:spcPct val="150000"/>
              </a:lnSpc>
            </a:pPr>
            <a:r>
              <a:rPr lang="en-US"/>
              <a:t>Ví dụ: </a:t>
            </a:r>
          </a:p>
          <a:p>
            <a:pPr>
              <a:lnSpc>
                <a:spcPct val="150000"/>
              </a:lnSpc>
            </a:pPr>
            <a:endParaRPr lang="en-US"/>
          </a:p>
        </p:txBody>
      </p:sp>
      <p:sp>
        <p:nvSpPr>
          <p:cNvPr id="7" name="Text Box 5"/>
          <p:cNvSpPr txBox="1">
            <a:spLocks noChangeArrowheads="1"/>
          </p:cNvSpPr>
          <p:nvPr/>
        </p:nvSpPr>
        <p:spPr bwMode="auto">
          <a:xfrm>
            <a:off x="625150" y="3434710"/>
            <a:ext cx="7578571" cy="3190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1400">
                <a:solidFill>
                  <a:schemeClr val="tx1"/>
                </a:solidFill>
                <a:latin typeface="Courier New" panose="02070309020205020404" pitchFamily="49" charset="0"/>
              </a:defRPr>
            </a:lvl1pPr>
            <a:lvl2pPr marL="742950" indent="-285750">
              <a:defRPr sz="1400">
                <a:solidFill>
                  <a:schemeClr val="tx1"/>
                </a:solidFill>
                <a:latin typeface="Courier New" panose="02070309020205020404" pitchFamily="49" charset="0"/>
              </a:defRPr>
            </a:lvl2pPr>
            <a:lvl3pPr marL="1143000" indent="-228600">
              <a:defRPr sz="1400">
                <a:solidFill>
                  <a:schemeClr val="tx1"/>
                </a:solidFill>
                <a:latin typeface="Courier New" panose="02070309020205020404" pitchFamily="49" charset="0"/>
              </a:defRPr>
            </a:lvl3pPr>
            <a:lvl4pPr marL="1600200" indent="-228600">
              <a:defRPr sz="1400">
                <a:solidFill>
                  <a:schemeClr val="tx1"/>
                </a:solidFill>
                <a:latin typeface="Courier New" panose="02070309020205020404" pitchFamily="49" charset="0"/>
              </a:defRPr>
            </a:lvl4pPr>
            <a:lvl5pPr marL="2057400" indent="-228600">
              <a:defRPr sz="1400">
                <a:solidFill>
                  <a:schemeClr val="tx1"/>
                </a:solidFill>
                <a:latin typeface="Courier New" panose="02070309020205020404" pitchFamily="49" charset="0"/>
              </a:defRPr>
            </a:lvl5pPr>
            <a:lvl6pPr marL="2514600" indent="-228600" eaLnBrk="0" fontAlgn="base" hangingPunct="0">
              <a:spcBef>
                <a:spcPct val="0"/>
              </a:spcBef>
              <a:spcAft>
                <a:spcPct val="0"/>
              </a:spcAft>
              <a:defRPr sz="1400">
                <a:solidFill>
                  <a:schemeClr val="tx1"/>
                </a:solidFill>
                <a:latin typeface="Courier New" panose="02070309020205020404" pitchFamily="49" charset="0"/>
              </a:defRPr>
            </a:lvl6pPr>
            <a:lvl7pPr marL="2971800" indent="-228600" eaLnBrk="0" fontAlgn="base" hangingPunct="0">
              <a:spcBef>
                <a:spcPct val="0"/>
              </a:spcBef>
              <a:spcAft>
                <a:spcPct val="0"/>
              </a:spcAft>
              <a:defRPr sz="1400">
                <a:solidFill>
                  <a:schemeClr val="tx1"/>
                </a:solidFill>
                <a:latin typeface="Courier New" panose="02070309020205020404" pitchFamily="49" charset="0"/>
              </a:defRPr>
            </a:lvl7pPr>
            <a:lvl8pPr marL="3429000" indent="-228600" eaLnBrk="0" fontAlgn="base" hangingPunct="0">
              <a:spcBef>
                <a:spcPct val="0"/>
              </a:spcBef>
              <a:spcAft>
                <a:spcPct val="0"/>
              </a:spcAft>
              <a:defRPr sz="1400">
                <a:solidFill>
                  <a:schemeClr val="tx1"/>
                </a:solidFill>
                <a:latin typeface="Courier New" panose="02070309020205020404" pitchFamily="49" charset="0"/>
              </a:defRPr>
            </a:lvl8pPr>
            <a:lvl9pPr marL="3886200" indent="-228600"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lnSpc>
                <a:spcPct val="70000"/>
              </a:lnSpc>
              <a:spcBef>
                <a:spcPct val="50000"/>
              </a:spcBef>
            </a:pPr>
            <a:r>
              <a:rPr lang="en-IN" altLang="en-US" sz="2000"/>
              <a:t>&lt;?xml-stylesheet href="url" [type="text/css"]?&gt;</a:t>
            </a:r>
            <a:endParaRPr lang="en-US" altLang="en-US" sz="2000"/>
          </a:p>
        </p:txBody>
      </p:sp>
      <p:sp>
        <p:nvSpPr>
          <p:cNvPr id="8" name="Text Box 5"/>
          <p:cNvSpPr txBox="1">
            <a:spLocks noChangeArrowheads="1"/>
          </p:cNvSpPr>
          <p:nvPr/>
        </p:nvSpPr>
        <p:spPr bwMode="auto">
          <a:xfrm>
            <a:off x="625149" y="4807143"/>
            <a:ext cx="9950836" cy="3190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1400">
                <a:solidFill>
                  <a:schemeClr val="tx1"/>
                </a:solidFill>
                <a:latin typeface="Courier New" panose="02070309020205020404" pitchFamily="49" charset="0"/>
              </a:defRPr>
            </a:lvl1pPr>
            <a:lvl2pPr marL="742950" indent="-285750">
              <a:defRPr sz="1400">
                <a:solidFill>
                  <a:schemeClr val="tx1"/>
                </a:solidFill>
                <a:latin typeface="Courier New" panose="02070309020205020404" pitchFamily="49" charset="0"/>
              </a:defRPr>
            </a:lvl2pPr>
            <a:lvl3pPr marL="1143000" indent="-228600">
              <a:defRPr sz="1400">
                <a:solidFill>
                  <a:schemeClr val="tx1"/>
                </a:solidFill>
                <a:latin typeface="Courier New" panose="02070309020205020404" pitchFamily="49" charset="0"/>
              </a:defRPr>
            </a:lvl3pPr>
            <a:lvl4pPr marL="1600200" indent="-228600">
              <a:defRPr sz="1400">
                <a:solidFill>
                  <a:schemeClr val="tx1"/>
                </a:solidFill>
                <a:latin typeface="Courier New" panose="02070309020205020404" pitchFamily="49" charset="0"/>
              </a:defRPr>
            </a:lvl4pPr>
            <a:lvl5pPr marL="2057400" indent="-228600">
              <a:defRPr sz="1400">
                <a:solidFill>
                  <a:schemeClr val="tx1"/>
                </a:solidFill>
                <a:latin typeface="Courier New" panose="02070309020205020404" pitchFamily="49" charset="0"/>
              </a:defRPr>
            </a:lvl5pPr>
            <a:lvl6pPr marL="2514600" indent="-228600" eaLnBrk="0" fontAlgn="base" hangingPunct="0">
              <a:spcBef>
                <a:spcPct val="0"/>
              </a:spcBef>
              <a:spcAft>
                <a:spcPct val="0"/>
              </a:spcAft>
              <a:defRPr sz="1400">
                <a:solidFill>
                  <a:schemeClr val="tx1"/>
                </a:solidFill>
                <a:latin typeface="Courier New" panose="02070309020205020404" pitchFamily="49" charset="0"/>
              </a:defRPr>
            </a:lvl6pPr>
            <a:lvl7pPr marL="2971800" indent="-228600" eaLnBrk="0" fontAlgn="base" hangingPunct="0">
              <a:spcBef>
                <a:spcPct val="0"/>
              </a:spcBef>
              <a:spcAft>
                <a:spcPct val="0"/>
              </a:spcAft>
              <a:defRPr sz="1400">
                <a:solidFill>
                  <a:schemeClr val="tx1"/>
                </a:solidFill>
                <a:latin typeface="Courier New" panose="02070309020205020404" pitchFamily="49" charset="0"/>
              </a:defRPr>
            </a:lvl7pPr>
            <a:lvl8pPr marL="3429000" indent="-228600" eaLnBrk="0" fontAlgn="base" hangingPunct="0">
              <a:spcBef>
                <a:spcPct val="0"/>
              </a:spcBef>
              <a:spcAft>
                <a:spcPct val="0"/>
              </a:spcAft>
              <a:defRPr sz="1400">
                <a:solidFill>
                  <a:schemeClr val="tx1"/>
                </a:solidFill>
                <a:latin typeface="Courier New" panose="02070309020205020404" pitchFamily="49" charset="0"/>
              </a:defRPr>
            </a:lvl8pPr>
            <a:lvl9pPr marL="3886200" indent="-228600"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lnSpc>
                <a:spcPct val="70000"/>
              </a:lnSpc>
              <a:spcBef>
                <a:spcPct val="50000"/>
              </a:spcBef>
            </a:pPr>
            <a:r>
              <a:rPr lang="en-IN" altLang="en-US" sz="2000"/>
              <a:t>&lt;?xml-stylesheet href=“student.css" type="text/css"?&gt;</a:t>
            </a:r>
            <a:endParaRPr lang="en-US" altLang="en-US" sz="2000"/>
          </a:p>
        </p:txBody>
      </p:sp>
    </p:spTree>
    <p:extLst>
      <p:ext uri="{BB962C8B-B14F-4D97-AF65-F5344CB8AC3E}">
        <p14:creationId xmlns:p14="http://schemas.microsoft.com/office/powerpoint/2010/main" val="384186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bộ chọn</a:t>
            </a:r>
          </a:p>
        </p:txBody>
      </p:sp>
      <p:sp>
        <p:nvSpPr>
          <p:cNvPr id="3" name="Content Placeholder 2"/>
          <p:cNvSpPr>
            <a:spLocks noGrp="1"/>
          </p:cNvSpPr>
          <p:nvPr>
            <p:ph idx="1"/>
          </p:nvPr>
        </p:nvSpPr>
        <p:spPr/>
        <p:txBody>
          <a:bodyPr/>
          <a:lstStyle/>
          <a:p>
            <a:r>
              <a:rPr lang="en-US"/>
              <a:t>Simple selectors: bao gồm một phần tử và theo sau nó là một hoặc nhiều các khai báo thuộc tính.</a:t>
            </a:r>
          </a:p>
          <a:p>
            <a:r>
              <a:rPr lang="en-US"/>
              <a:t>Các khai báo thuộc tính giống nhau cũng có thể được gán cho nhiều phần tử bằng cách phân tách bởi dấu “,”</a:t>
            </a:r>
          </a:p>
          <a:p>
            <a:r>
              <a:rPr lang="en-US"/>
              <a:t>Simple selectors sẽ khớp với các phần tử xuất hiện trong tài liệu</a:t>
            </a:r>
          </a:p>
        </p:txBody>
      </p:sp>
      <p:sp>
        <p:nvSpPr>
          <p:cNvPr id="4" name="Footer Placeholder 3"/>
          <p:cNvSpPr>
            <a:spLocks noGrp="1"/>
          </p:cNvSpPr>
          <p:nvPr>
            <p:ph type="ftr" sz="quarter" idx="11"/>
          </p:nvPr>
        </p:nvSpPr>
        <p:spPr/>
        <p:txBody>
          <a:bodyPr/>
          <a:lstStyle/>
          <a:p>
            <a:r>
              <a:rPr lang="vi-VN"/>
              <a:t>Bài 04 XML Style Sheet</a:t>
            </a:r>
          </a:p>
        </p:txBody>
      </p:sp>
      <p:sp>
        <p:nvSpPr>
          <p:cNvPr id="5" name="Slide Number Placeholder 4"/>
          <p:cNvSpPr>
            <a:spLocks noGrp="1"/>
          </p:cNvSpPr>
          <p:nvPr>
            <p:ph type="sldNum" sz="quarter" idx="12"/>
          </p:nvPr>
        </p:nvSpPr>
        <p:spPr/>
        <p:txBody>
          <a:bodyPr/>
          <a:lstStyle/>
          <a:p>
            <a:fld id="{201540FA-0942-482B-9F37-EA3921DFDA04}" type="slidenum">
              <a:rPr lang="vi-VN" smtClean="0"/>
              <a:t>9</a:t>
            </a:fld>
            <a:endParaRPr lang="vi-VN"/>
          </a:p>
        </p:txBody>
      </p:sp>
      <p:sp>
        <p:nvSpPr>
          <p:cNvPr id="6" name="Text Box 5"/>
          <p:cNvSpPr txBox="1">
            <a:spLocks noChangeArrowheads="1"/>
          </p:cNvSpPr>
          <p:nvPr/>
        </p:nvSpPr>
        <p:spPr bwMode="auto">
          <a:xfrm>
            <a:off x="375249" y="2827278"/>
            <a:ext cx="11365302" cy="3262971"/>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a:lstStyle>
            <a:lvl1pPr>
              <a:defRPr sz="1400">
                <a:solidFill>
                  <a:schemeClr val="tx1"/>
                </a:solidFill>
                <a:latin typeface="Courier New" panose="02070309020205020404" pitchFamily="49" charset="0"/>
              </a:defRPr>
            </a:lvl1pPr>
            <a:lvl2pPr marL="742950" indent="-285750">
              <a:defRPr sz="1400">
                <a:solidFill>
                  <a:schemeClr val="tx1"/>
                </a:solidFill>
                <a:latin typeface="Courier New" panose="02070309020205020404" pitchFamily="49" charset="0"/>
              </a:defRPr>
            </a:lvl2pPr>
            <a:lvl3pPr marL="1143000" indent="-228600">
              <a:defRPr sz="1400">
                <a:solidFill>
                  <a:schemeClr val="tx1"/>
                </a:solidFill>
                <a:latin typeface="Courier New" panose="02070309020205020404" pitchFamily="49" charset="0"/>
              </a:defRPr>
            </a:lvl3pPr>
            <a:lvl4pPr marL="1600200" indent="-228600">
              <a:defRPr sz="1400">
                <a:solidFill>
                  <a:schemeClr val="tx1"/>
                </a:solidFill>
                <a:latin typeface="Courier New" panose="02070309020205020404" pitchFamily="49" charset="0"/>
              </a:defRPr>
            </a:lvl4pPr>
            <a:lvl5pPr marL="2057400" indent="-228600">
              <a:defRPr sz="1400">
                <a:solidFill>
                  <a:schemeClr val="tx1"/>
                </a:solidFill>
                <a:latin typeface="Courier New" panose="02070309020205020404" pitchFamily="49" charset="0"/>
              </a:defRPr>
            </a:lvl5pPr>
            <a:lvl6pPr marL="2514600" indent="-228600" eaLnBrk="0" fontAlgn="base" hangingPunct="0">
              <a:spcBef>
                <a:spcPct val="0"/>
              </a:spcBef>
              <a:spcAft>
                <a:spcPct val="0"/>
              </a:spcAft>
              <a:defRPr sz="1400">
                <a:solidFill>
                  <a:schemeClr val="tx1"/>
                </a:solidFill>
                <a:latin typeface="Courier New" panose="02070309020205020404" pitchFamily="49" charset="0"/>
              </a:defRPr>
            </a:lvl6pPr>
            <a:lvl7pPr marL="2971800" indent="-228600" eaLnBrk="0" fontAlgn="base" hangingPunct="0">
              <a:spcBef>
                <a:spcPct val="0"/>
              </a:spcBef>
              <a:spcAft>
                <a:spcPct val="0"/>
              </a:spcAft>
              <a:defRPr sz="1400">
                <a:solidFill>
                  <a:schemeClr val="tx1"/>
                </a:solidFill>
                <a:latin typeface="Courier New" panose="02070309020205020404" pitchFamily="49" charset="0"/>
              </a:defRPr>
            </a:lvl7pPr>
            <a:lvl8pPr marL="3429000" indent="-228600" eaLnBrk="0" fontAlgn="base" hangingPunct="0">
              <a:spcBef>
                <a:spcPct val="0"/>
              </a:spcBef>
              <a:spcAft>
                <a:spcPct val="0"/>
              </a:spcAft>
              <a:defRPr sz="1400">
                <a:solidFill>
                  <a:schemeClr val="tx1"/>
                </a:solidFill>
                <a:latin typeface="Courier New" panose="02070309020205020404" pitchFamily="49" charset="0"/>
              </a:defRPr>
            </a:lvl8pPr>
            <a:lvl9pPr marL="3886200" indent="-228600"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lnSpc>
                <a:spcPct val="150000"/>
              </a:lnSpc>
              <a:spcBef>
                <a:spcPct val="50000"/>
              </a:spcBef>
            </a:pPr>
            <a:r>
              <a:rPr lang="en-IN" altLang="en-US" sz="1800">
                <a:solidFill>
                  <a:schemeClr val="bg1"/>
                </a:solidFill>
              </a:rPr>
              <a:t>/* Simple selector */</a:t>
            </a:r>
          </a:p>
          <a:p>
            <a:pPr eaLnBrk="1" hangingPunct="1">
              <a:lnSpc>
                <a:spcPct val="150000"/>
              </a:lnSpc>
              <a:spcBef>
                <a:spcPct val="50000"/>
              </a:spcBef>
            </a:pPr>
            <a:r>
              <a:rPr lang="en-IN" altLang="en-US" sz="1800">
                <a:solidFill>
                  <a:schemeClr val="bg1"/>
                </a:solidFill>
              </a:rPr>
              <a:t>CD { color: black }</a:t>
            </a:r>
          </a:p>
          <a:p>
            <a:pPr eaLnBrk="1" hangingPunct="1">
              <a:lnSpc>
                <a:spcPct val="150000"/>
              </a:lnSpc>
              <a:spcBef>
                <a:spcPct val="50000"/>
              </a:spcBef>
            </a:pPr>
            <a:r>
              <a:rPr lang="en-IN" altLang="en-US" sz="1800">
                <a:solidFill>
                  <a:schemeClr val="bg1"/>
                </a:solidFill>
              </a:rPr>
              <a:t>/* Single element, multiple property declarations */</a:t>
            </a:r>
          </a:p>
          <a:p>
            <a:pPr eaLnBrk="1" hangingPunct="1">
              <a:lnSpc>
                <a:spcPct val="150000"/>
              </a:lnSpc>
              <a:spcBef>
                <a:spcPct val="50000"/>
              </a:spcBef>
            </a:pPr>
            <a:r>
              <a:rPr lang="en-IN" altLang="en-US" sz="1800">
                <a:solidFill>
                  <a:schemeClr val="bg1"/>
                </a:solidFill>
              </a:rPr>
              <a:t>CD { color: white; background-color: blue }</a:t>
            </a:r>
          </a:p>
          <a:p>
            <a:pPr eaLnBrk="1" hangingPunct="1">
              <a:lnSpc>
                <a:spcPct val="150000"/>
              </a:lnSpc>
              <a:spcBef>
                <a:spcPct val="50000"/>
              </a:spcBef>
            </a:pPr>
            <a:r>
              <a:rPr lang="en-IN" altLang="en-US" sz="1800">
                <a:solidFill>
                  <a:schemeClr val="bg1"/>
                </a:solidFill>
              </a:rPr>
              <a:t>/* Multiple elements, multiple property declarations */</a:t>
            </a:r>
          </a:p>
          <a:p>
            <a:pPr eaLnBrk="1" hangingPunct="1">
              <a:lnSpc>
                <a:spcPct val="150000"/>
              </a:lnSpc>
              <a:spcBef>
                <a:spcPct val="50000"/>
              </a:spcBef>
            </a:pPr>
            <a:r>
              <a:rPr lang="en-IN" altLang="en-US" sz="1800">
                <a:solidFill>
                  <a:schemeClr val="bg1"/>
                </a:solidFill>
              </a:rPr>
              <a:t>CD, Name, Title { color: white; background-color: blue }</a:t>
            </a:r>
            <a:endParaRPr lang="en-US" altLang="en-US" sz="1800">
              <a:solidFill>
                <a:schemeClr val="bg1"/>
              </a:solidFill>
            </a:endParaRPr>
          </a:p>
        </p:txBody>
      </p:sp>
    </p:spTree>
    <p:extLst>
      <p:ext uri="{BB962C8B-B14F-4D97-AF65-F5344CB8AC3E}">
        <p14:creationId xmlns:p14="http://schemas.microsoft.com/office/powerpoint/2010/main" val="882223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7551</TotalTime>
  <Words>1290</Words>
  <Application>Microsoft Office PowerPoint</Application>
  <PresentationFormat>Widescreen</PresentationFormat>
  <Paragraphs>231</Paragraphs>
  <Slides>18</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Calibri Light</vt:lpstr>
      <vt:lpstr>Consolas</vt:lpstr>
      <vt:lpstr>Courier New</vt:lpstr>
      <vt:lpstr>Tahoma</vt:lpstr>
      <vt:lpstr>Times New Roman</vt:lpstr>
      <vt:lpstr>UTM Avo</vt:lpstr>
      <vt:lpstr>Office Theme</vt:lpstr>
      <vt:lpstr>1_Office Theme</vt:lpstr>
      <vt:lpstr>Bài 04  XML Style Sheet</vt:lpstr>
      <vt:lpstr>Mục tiêu</vt:lpstr>
      <vt:lpstr>Giới thiệu Style Sheet</vt:lpstr>
      <vt:lpstr>Giới thiệu Style Sheet</vt:lpstr>
      <vt:lpstr>Giới thiệu Style Sheet</vt:lpstr>
      <vt:lpstr>Giới thiệu Style Sheet</vt:lpstr>
      <vt:lpstr>Giới thiệu Style Sheet</vt:lpstr>
      <vt:lpstr>Liên kết tệp style sheet với tài liệu XML</vt:lpstr>
      <vt:lpstr>Các bộ chọn</vt:lpstr>
      <vt:lpstr>Các bộ chọn</vt:lpstr>
      <vt:lpstr>Các thuộc tính CSS</vt:lpstr>
      <vt:lpstr>Các thuộc tính CSS</vt:lpstr>
      <vt:lpstr>Các thuộc tính CSS</vt:lpstr>
      <vt:lpstr>Các thuộc tính CSS</vt:lpstr>
      <vt:lpstr>Các thuộc tính CSS</vt:lpstr>
      <vt:lpstr>Các thuộc tính CSS</vt:lpstr>
      <vt:lpstr>HỎI ĐÁP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Duy Quang</dc:creator>
  <cp:lastModifiedBy>Admin</cp:lastModifiedBy>
  <cp:revision>2205</cp:revision>
  <dcterms:created xsi:type="dcterms:W3CDTF">2018-01-11T08:27:42Z</dcterms:created>
  <dcterms:modified xsi:type="dcterms:W3CDTF">2022-01-18T11:58:13Z</dcterms:modified>
</cp:coreProperties>
</file>