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0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78BD-A6FC-FF99-EF6E-81E10787C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358A9-8869-9DFC-E219-13801E31F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E2D0-D187-81B5-5D43-7512A109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7A95-63C8-4052-A62C-54A3BCC270F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E726-1ECF-4C82-EB3C-CE40B0FF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5B49-161E-F933-755B-3E2BAD81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AD6D-E498-4FFD-964D-9E54B67A7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8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8016-C6FB-CE83-CF24-2F71388B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3D609-6941-5089-C682-63D82C1D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C60E-D0B6-F730-1729-6CD4915D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7A95-63C8-4052-A62C-54A3BCC270F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D92CE-88D6-7FA3-6890-97AB8E2D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E58F-D654-157D-616A-1FE4C5B0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AD6D-E498-4FFD-964D-9E54B67A7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6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2BAE8-61C2-8F49-027F-25C7E3D79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95E98-D5AC-35D7-3C18-FBFF5E10E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D3937-3B77-B3BC-EB5C-030E3BA7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7A95-63C8-4052-A62C-54A3BCC270F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AD07-AD73-1CAC-F773-77527E57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82BF4-1169-A297-3FD0-BC72B530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AD6D-E498-4FFD-964D-9E54B67A7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0DF7-112D-4436-6AEC-269085D2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D2A8-F86E-3B25-BE92-F10FCAB6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9B6CC-7503-558C-C95B-3C4F14DE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7A95-63C8-4052-A62C-54A3BCC270F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2345-15B2-114B-03D3-276E9092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4CE6B-E1C2-CD4C-EB9F-8615F8C1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AD6D-E498-4FFD-964D-9E54B67A7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2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8DB4-566A-8FDF-3FA0-966326BB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E33B5-0FBA-977E-EACD-2C036CB2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85CD-26F4-1EA1-5193-48B62534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7A95-63C8-4052-A62C-54A3BCC270F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DDF1-B73C-51B9-46E7-16558EF4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01EC3-171F-2066-D9B2-06BD8DC1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AD6D-E498-4FFD-964D-9E54B67A7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2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C1D3-C52B-E976-FEBB-AA120F6E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4675-5608-D966-57CF-55C5CCEDA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619C2-A306-6695-B8DA-E820D01D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DF67B-2DC8-08FB-110C-79BEB5C0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7A95-63C8-4052-A62C-54A3BCC270F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BCAEB-0773-A99C-07C7-AFECDEAC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1DE9E-53D4-3F30-5949-DB71BDC3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AD6D-E498-4FFD-964D-9E54B67A7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DE1C-5B94-C53E-EC62-17DFC078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32C6C-EB06-5E91-C07C-357B4CF8F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B218A-6CC2-97C7-D7CF-3266CEDD0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9F44F-EAEF-2D74-0816-9C1EC17FD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76C8B-4D98-3822-FE97-0E99124F4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A6C1F-D2CF-99ED-D90B-8600F8FF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7A95-63C8-4052-A62C-54A3BCC270F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7684F-A102-2C9F-BBF7-83BFEDAC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B4ED7-6D1B-4BBB-7EFF-C08E362B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AD6D-E498-4FFD-964D-9E54B67A7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E0DF-1533-FDB3-582B-6796F099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575D3-E131-F401-9401-73D49C14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7A95-63C8-4052-A62C-54A3BCC270F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0AADB-B590-19E9-BC2D-A71808A1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B0B3C-DD29-C7D6-F076-CE3341EF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AD6D-E498-4FFD-964D-9E54B67A7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1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8CFDA-C92C-76E8-E82B-D7CAFC55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7A95-63C8-4052-A62C-54A3BCC270F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DB520-4F1B-367E-F0CB-68A665FE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9AA0-010B-ACDA-B6AD-29F1BD91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AD6D-E498-4FFD-964D-9E54B67A7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5B22-F58E-5956-2FDB-FEE067DC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48F9-8BD5-C571-44DC-A48AD131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9D1CE-3BAD-0191-1D34-56FC44820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A8CAC-0CE2-7012-9B6D-94AEF24C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7A95-63C8-4052-A62C-54A3BCC270F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0C2A1-D9D7-D316-A7C9-2A6F9F4E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C061A-C28E-B1C3-9B19-6EEEC6A5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AD6D-E498-4FFD-964D-9E54B67A7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D33E-AB41-AAB5-8C7F-7EBBC149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CB09E-D273-8192-4AC2-5A3843B0E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0B3F6-FECD-197B-C566-3C16DA5BD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6A3C7-7491-E0B8-0E6D-F2F7AD70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7A95-63C8-4052-A62C-54A3BCC270F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63166-BA7C-7E2F-DD28-435F533E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2865B-811D-909A-4442-2B047F0B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AD6D-E498-4FFD-964D-9E54B67A7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049E3-2D34-8148-42E3-3407FE16F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D9999-7F89-4002-45D2-42965AC66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D585-5E8F-886B-1CFE-09955752C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87A95-63C8-4052-A62C-54A3BCC270F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4609A-A7C2-1E27-5B2B-637FC2C55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4083-8199-E40F-25B1-67390F405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AD6D-E498-4FFD-964D-9E54B67A7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1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379D0A6-EC8A-40B1-E063-9EE47018A3B5}"/>
              </a:ext>
            </a:extLst>
          </p:cNvPr>
          <p:cNvSpPr/>
          <p:nvPr/>
        </p:nvSpPr>
        <p:spPr>
          <a:xfrm>
            <a:off x="5217635" y="44588"/>
            <a:ext cx="1105929" cy="3150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3E5A0C-F272-7D38-0D36-CE73848EF561}"/>
              </a:ext>
            </a:extLst>
          </p:cNvPr>
          <p:cNvCxnSpPr>
            <a:cxnSpLocks/>
          </p:cNvCxnSpPr>
          <p:nvPr/>
        </p:nvCxnSpPr>
        <p:spPr>
          <a:xfrm flipH="1">
            <a:off x="5770600" y="1118019"/>
            <a:ext cx="3090" cy="35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C8100EC-2A0F-7638-3144-414CC1B65473}"/>
              </a:ext>
            </a:extLst>
          </p:cNvPr>
          <p:cNvSpPr/>
          <p:nvPr/>
        </p:nvSpPr>
        <p:spPr>
          <a:xfrm>
            <a:off x="5297955" y="1450107"/>
            <a:ext cx="945291" cy="315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=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296D6F-0EE2-7AB9-2D6A-4C5CAB6AF041}"/>
              </a:ext>
            </a:extLst>
          </p:cNvPr>
          <p:cNvCxnSpPr/>
          <p:nvPr/>
        </p:nvCxnSpPr>
        <p:spPr>
          <a:xfrm>
            <a:off x="5770601" y="1775524"/>
            <a:ext cx="0" cy="29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3DA57427-7417-372F-E5DE-28398246A164}"/>
              </a:ext>
            </a:extLst>
          </p:cNvPr>
          <p:cNvSpPr/>
          <p:nvPr/>
        </p:nvSpPr>
        <p:spPr>
          <a:xfrm>
            <a:off x="4874736" y="2069984"/>
            <a:ext cx="1791730" cy="694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 &lt; Min</a:t>
            </a:r>
          </a:p>
        </p:txBody>
      </p: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699DF252-F9EE-FA3D-4A7E-BAA435E68D6F}"/>
              </a:ext>
            </a:extLst>
          </p:cNvPr>
          <p:cNvSpPr/>
          <p:nvPr/>
        </p:nvSpPr>
        <p:spPr>
          <a:xfrm>
            <a:off x="5029193" y="550015"/>
            <a:ext cx="1482811" cy="52644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Nhập</a:t>
            </a:r>
            <a:r>
              <a:rPr lang="en-US" dirty="0"/>
              <a:t> a, b, c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93D78E0-36E0-A78C-CD22-D357C218DA4A}"/>
              </a:ext>
            </a:extLst>
          </p:cNvPr>
          <p:cNvCxnSpPr>
            <a:stCxn id="4" idx="4"/>
            <a:endCxn id="69" idx="0"/>
          </p:cNvCxnSpPr>
          <p:nvPr/>
        </p:nvCxnSpPr>
        <p:spPr>
          <a:xfrm flipH="1">
            <a:off x="5770599" y="359686"/>
            <a:ext cx="1" cy="19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5DF4D56-B078-9388-AD16-42D160781762}"/>
              </a:ext>
            </a:extLst>
          </p:cNvPr>
          <p:cNvCxnSpPr>
            <a:stCxn id="10" idx="3"/>
          </p:cNvCxnSpPr>
          <p:nvPr/>
        </p:nvCxnSpPr>
        <p:spPr>
          <a:xfrm>
            <a:off x="6666466" y="2417172"/>
            <a:ext cx="90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13F349A-6922-BBAE-0E19-8F7D399BF8EB}"/>
              </a:ext>
            </a:extLst>
          </p:cNvPr>
          <p:cNvSpPr/>
          <p:nvPr/>
        </p:nvSpPr>
        <p:spPr>
          <a:xfrm>
            <a:off x="7574692" y="2142237"/>
            <a:ext cx="1408671" cy="549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= 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153F79-A59C-84DD-F7D9-9DDDCE904C59}"/>
              </a:ext>
            </a:extLst>
          </p:cNvPr>
          <p:cNvSpPr txBox="1"/>
          <p:nvPr/>
        </p:nvSpPr>
        <p:spPr>
          <a:xfrm>
            <a:off x="6783851" y="2080243"/>
            <a:ext cx="89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Đúng</a:t>
            </a: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22153E-CBEC-2E05-70CA-F0E800D6640D}"/>
              </a:ext>
            </a:extLst>
          </p:cNvPr>
          <p:cNvCxnSpPr/>
          <p:nvPr/>
        </p:nvCxnSpPr>
        <p:spPr>
          <a:xfrm>
            <a:off x="5758234" y="2764360"/>
            <a:ext cx="0" cy="61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mond 80">
            <a:extLst>
              <a:ext uri="{FF2B5EF4-FFF2-40B4-BE49-F238E27FC236}">
                <a16:creationId xmlns:a16="http://schemas.microsoft.com/office/drawing/2014/main" id="{3146E35D-49CC-96F3-16E7-1014DE4ADFBC}"/>
              </a:ext>
            </a:extLst>
          </p:cNvPr>
          <p:cNvSpPr/>
          <p:nvPr/>
        </p:nvSpPr>
        <p:spPr>
          <a:xfrm>
            <a:off x="4862369" y="3399265"/>
            <a:ext cx="1791730" cy="694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&lt; Min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97918B5-A55F-D364-A151-A18E2987F74B}"/>
              </a:ext>
            </a:extLst>
          </p:cNvPr>
          <p:cNvCxnSpPr>
            <a:cxnSpLocks/>
            <a:stCxn id="77" idx="2"/>
            <a:endCxn id="81" idx="3"/>
          </p:cNvCxnSpPr>
          <p:nvPr/>
        </p:nvCxnSpPr>
        <p:spPr>
          <a:xfrm flipH="1">
            <a:off x="6654099" y="2692106"/>
            <a:ext cx="1624929" cy="105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90AD306-69DF-03BA-8352-3F6B866F0B4D}"/>
              </a:ext>
            </a:extLst>
          </p:cNvPr>
          <p:cNvCxnSpPr>
            <a:stCxn id="81" idx="1"/>
          </p:cNvCxnSpPr>
          <p:nvPr/>
        </p:nvCxnSpPr>
        <p:spPr>
          <a:xfrm flipH="1">
            <a:off x="4182762" y="3746453"/>
            <a:ext cx="679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DCA952E-BA7E-92EF-66C7-EEB76D27B784}"/>
              </a:ext>
            </a:extLst>
          </p:cNvPr>
          <p:cNvSpPr/>
          <p:nvPr/>
        </p:nvSpPr>
        <p:spPr>
          <a:xfrm>
            <a:off x="2304535" y="3363565"/>
            <a:ext cx="1878227" cy="76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= c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A576849-0FC2-4271-E1A4-D6E05966567D}"/>
              </a:ext>
            </a:extLst>
          </p:cNvPr>
          <p:cNvCxnSpPr>
            <a:cxnSpLocks/>
            <a:stCxn id="81" idx="2"/>
            <a:endCxn id="90" idx="0"/>
          </p:cNvCxnSpPr>
          <p:nvPr/>
        </p:nvCxnSpPr>
        <p:spPr>
          <a:xfrm>
            <a:off x="5758234" y="4093641"/>
            <a:ext cx="12364" cy="62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506BDAAD-972E-2849-3BC8-DA6EAABDD44D}"/>
              </a:ext>
            </a:extLst>
          </p:cNvPr>
          <p:cNvSpPr/>
          <p:nvPr/>
        </p:nvSpPr>
        <p:spPr>
          <a:xfrm>
            <a:off x="4958145" y="4714103"/>
            <a:ext cx="1624906" cy="69379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Min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16C5A5-D708-D255-0382-42FC02E40AE7}"/>
              </a:ext>
            </a:extLst>
          </p:cNvPr>
          <p:cNvCxnSpPr>
            <a:stCxn id="87" idx="2"/>
            <a:endCxn id="90" idx="5"/>
          </p:cNvCxnSpPr>
          <p:nvPr/>
        </p:nvCxnSpPr>
        <p:spPr>
          <a:xfrm>
            <a:off x="3243649" y="4129340"/>
            <a:ext cx="1801220" cy="93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FBDC2F0-113B-32C0-5E39-A07E0500E76A}"/>
              </a:ext>
            </a:extLst>
          </p:cNvPr>
          <p:cNvSpPr/>
          <p:nvPr/>
        </p:nvSpPr>
        <p:spPr>
          <a:xfrm>
            <a:off x="5131250" y="6048632"/>
            <a:ext cx="1278695" cy="693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05017E6-5069-EB23-6749-55760BDB35E8}"/>
              </a:ext>
            </a:extLst>
          </p:cNvPr>
          <p:cNvCxnSpPr>
            <a:stCxn id="90" idx="4"/>
          </p:cNvCxnSpPr>
          <p:nvPr/>
        </p:nvCxnSpPr>
        <p:spPr>
          <a:xfrm>
            <a:off x="5770598" y="5407893"/>
            <a:ext cx="0" cy="64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8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Trường</dc:creator>
  <cp:lastModifiedBy>Nguyễn Trường</cp:lastModifiedBy>
  <cp:revision>10</cp:revision>
  <dcterms:created xsi:type="dcterms:W3CDTF">2022-07-19T13:01:46Z</dcterms:created>
  <dcterms:modified xsi:type="dcterms:W3CDTF">2022-08-03T11:16:53Z</dcterms:modified>
</cp:coreProperties>
</file>