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91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E9692-AA65-DDDD-5B8B-102832084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907B0-5107-3936-AD94-DDE6233C6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71B66-66B4-022F-53F4-3E65ACAFD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287A-AA0E-4BED-8298-AAFA5AF7EDA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3DAB6-9DE3-E043-C9FD-4695723D7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D8BA8-0956-73CF-BE8A-9F691E44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911E-9EAE-44AB-BEB9-473F5DD9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7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8506E-24B2-42FA-C6F6-44DC1E247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5CB84-67E4-28F7-745D-EFBE033CB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06B96-093B-CFE0-9784-AA4F13F8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287A-AA0E-4BED-8298-AAFA5AF7EDA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9D13A-5F5E-DA9A-2030-DDD8A489C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9E458-33EE-5B62-83EC-3A5B8558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911E-9EAE-44AB-BEB9-473F5DD9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7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D4B06-C0F7-0DD6-B0E4-8F23DD125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3E6D9-2FA3-B298-4760-AB4E5C975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7A64-36E5-1475-36A7-FDA31781B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287A-AA0E-4BED-8298-AAFA5AF7EDA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B09F4-7D7C-DC3A-CBD0-63524D9C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DBC82-0E9E-1ED3-F171-05AF7468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911E-9EAE-44AB-BEB9-473F5DD9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1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EB20-0587-94D9-4FB9-34E8CF3B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FEF5D-D7FD-E2BA-6287-1425C10BC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CC4BE-90F1-59A7-783A-246B3638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287A-AA0E-4BED-8298-AAFA5AF7EDA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9F008-364A-4BB9-15FC-173034096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C3F54-6CA1-4D33-EC26-2A882EFF7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911E-9EAE-44AB-BEB9-473F5DD9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3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99DE5-7C70-EE7F-F13C-77C64BE7D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508A1-9114-91ED-E4FB-4905D2719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BECE7-CCDF-D522-50AB-1F39CB05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287A-AA0E-4BED-8298-AAFA5AF7EDA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078A7-7CF8-89B1-29FF-5033C272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02DBF-7821-77F6-17AE-E400AA6E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911E-9EAE-44AB-BEB9-473F5DD9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8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D028-E611-8BEE-23C3-3C5AD879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C1B7D-52DF-BE9C-C015-9586E08FC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D05D0-06A1-36BF-8AF3-01083653E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5B644-8915-9C35-0622-6568CCDCE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287A-AA0E-4BED-8298-AAFA5AF7EDA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8060A-D0F8-942B-E563-15029528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D9F54-9233-FBED-1891-89623BEB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911E-9EAE-44AB-BEB9-473F5DD9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3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350F-D284-C047-DBA3-609739E90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FD9BB-949C-6500-7CF3-BE61E14FA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B3C32-E41C-472B-790B-3FD196863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B4FE14-F9E8-A4CB-DD55-9EF236671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220EF-E8E5-6444-CB8A-6717D92BB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B69B8-CBA6-A870-870B-8120B7C2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287A-AA0E-4BED-8298-AAFA5AF7EDA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9B29E4-E4E8-0625-0464-F6C952AB2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9EC16-3D2F-3A9B-33C2-3E4D6580F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911E-9EAE-44AB-BEB9-473F5DD9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5F8F6-8C67-40A0-C139-42B83586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D7709-BFBF-7A98-9185-38274D287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287A-AA0E-4BED-8298-AAFA5AF7EDA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D0B4E-B2D7-7F71-BD84-5E710D7F1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2C513-C8E7-EB3E-22D9-5AA0AF62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911E-9EAE-44AB-BEB9-473F5DD9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6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2DB162-AEE4-4335-8131-B8C7AB1CD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287A-AA0E-4BED-8298-AAFA5AF7EDA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F74258-F973-C048-0129-DFC03AF3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ED9D1-E26F-2252-EEF3-4A2C981CA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911E-9EAE-44AB-BEB9-473F5DD9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69890-561C-FC1F-E4DF-5E9C90249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D1747-79A8-2732-D018-88BEBC3EB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58475-3C9A-B6F7-C493-A0A12EA86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5BEC6-C08A-C8DF-78EC-46DA5703C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287A-AA0E-4BED-8298-AAFA5AF7EDA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FFBF7-A0DF-79E6-7802-6600ECDD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AF7E8-B985-E774-648E-EA65B4468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911E-9EAE-44AB-BEB9-473F5DD9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1940-082F-224B-7E2E-DF10F9518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0BA2A9-A988-86DD-2EEC-59644D44A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39CF7-3B1D-40B6-C086-88BFAB7C3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5F2F0-9636-546B-BE60-ED73E04AC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287A-AA0E-4BED-8298-AAFA5AF7EDA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0F97D-3AEA-8169-F8B4-48317BE21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2ED10-59E6-A552-AA8A-EB562B9D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8911E-9EAE-44AB-BEB9-473F5DD9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0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1B03A6-3E6F-4640-7D29-3C779FD1D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8B28A-9247-704E-D393-A2CB3A1BC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569E2-C12A-B2DF-8D38-D4489DC3A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D287A-AA0E-4BED-8298-AAFA5AF7EDA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10716-E271-09BE-AF06-7693DA0F2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68B73-6347-7BFA-7F84-F63D78B8A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8911E-9EAE-44AB-BEB9-473F5DD92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7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1A69B1F-1AEA-F570-705A-3F4ADB02200A}"/>
              </a:ext>
            </a:extLst>
          </p:cNvPr>
          <p:cNvSpPr/>
          <p:nvPr/>
        </p:nvSpPr>
        <p:spPr>
          <a:xfrm>
            <a:off x="5302333" y="103909"/>
            <a:ext cx="1227117" cy="385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5A7929C3-91BB-936B-D516-609956C9906A}"/>
              </a:ext>
            </a:extLst>
          </p:cNvPr>
          <p:cNvSpPr/>
          <p:nvPr/>
        </p:nvSpPr>
        <p:spPr>
          <a:xfrm>
            <a:off x="5037117" y="795648"/>
            <a:ext cx="1757548" cy="56407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a, b, c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795923BC-21BA-7C1C-910C-7FA0F4294785}"/>
              </a:ext>
            </a:extLst>
          </p:cNvPr>
          <p:cNvSpPr/>
          <p:nvPr/>
        </p:nvSpPr>
        <p:spPr>
          <a:xfrm>
            <a:off x="5169725" y="1766457"/>
            <a:ext cx="1492332" cy="5640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== 0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281DE81D-5C5F-83F8-4F04-FE926B7616AF}"/>
              </a:ext>
            </a:extLst>
          </p:cNvPr>
          <p:cNvSpPr/>
          <p:nvPr/>
        </p:nvSpPr>
        <p:spPr>
          <a:xfrm>
            <a:off x="3353789" y="1766457"/>
            <a:ext cx="1523999" cy="5640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== 0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F1471823-1280-3FE0-FF96-3D1483ACE66A}"/>
              </a:ext>
            </a:extLst>
          </p:cNvPr>
          <p:cNvSpPr/>
          <p:nvPr/>
        </p:nvSpPr>
        <p:spPr>
          <a:xfrm>
            <a:off x="1577438" y="1766457"/>
            <a:ext cx="1472539" cy="5640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== 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6A4A4A-1B5E-7B47-B55F-C22C36B17E0F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5915891" y="489857"/>
            <a:ext cx="1" cy="30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3F133E-534B-795F-C2C9-E36945D083BD}"/>
              </a:ext>
            </a:extLst>
          </p:cNvPr>
          <p:cNvCxnSpPr>
            <a:stCxn id="5" idx="4"/>
            <a:endCxn id="7" idx="0"/>
          </p:cNvCxnSpPr>
          <p:nvPr/>
        </p:nvCxnSpPr>
        <p:spPr>
          <a:xfrm>
            <a:off x="5915891" y="1359726"/>
            <a:ext cx="0" cy="40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6B4940-B65B-D15B-BE1C-0B4A3A4AF63F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861954" y="2048496"/>
            <a:ext cx="307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4062FE-A91F-DB20-8266-895A561FD9B2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040083" y="2048496"/>
            <a:ext cx="313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8D898E5-3F55-3A62-E71F-10B7C06F2917}"/>
              </a:ext>
            </a:extLst>
          </p:cNvPr>
          <p:cNvSpPr txBox="1"/>
          <p:nvPr/>
        </p:nvSpPr>
        <p:spPr>
          <a:xfrm>
            <a:off x="4826334" y="1760518"/>
            <a:ext cx="70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5FF3E8-53B5-AA2A-B3B4-00D773F144E8}"/>
              </a:ext>
            </a:extLst>
          </p:cNvPr>
          <p:cNvSpPr txBox="1"/>
          <p:nvPr/>
        </p:nvSpPr>
        <p:spPr>
          <a:xfrm>
            <a:off x="3010398" y="1766457"/>
            <a:ext cx="647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A02F97-EFF2-FB55-59B6-68BF9917ADDD}"/>
              </a:ext>
            </a:extLst>
          </p:cNvPr>
          <p:cNvSpPr/>
          <p:nvPr/>
        </p:nvSpPr>
        <p:spPr>
          <a:xfrm>
            <a:off x="7316188" y="1766457"/>
            <a:ext cx="1722913" cy="564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 = b*b – 4*a*c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C30DFC-B2B0-A197-0B6B-A15CE4885902}"/>
              </a:ext>
            </a:extLst>
          </p:cNvPr>
          <p:cNvCxnSpPr>
            <a:stCxn id="7" idx="3"/>
            <a:endCxn id="20" idx="1"/>
          </p:cNvCxnSpPr>
          <p:nvPr/>
        </p:nvCxnSpPr>
        <p:spPr>
          <a:xfrm>
            <a:off x="6662057" y="2048496"/>
            <a:ext cx="654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3E410F7-5648-3B94-12C9-043749953A51}"/>
              </a:ext>
            </a:extLst>
          </p:cNvPr>
          <p:cNvSpPr txBox="1"/>
          <p:nvPr/>
        </p:nvSpPr>
        <p:spPr>
          <a:xfrm>
            <a:off x="6681846" y="1748646"/>
            <a:ext cx="726377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520D6C8E-1A01-4425-F58D-98584ADD845E}"/>
              </a:ext>
            </a:extLst>
          </p:cNvPr>
          <p:cNvSpPr/>
          <p:nvPr/>
        </p:nvSpPr>
        <p:spPr>
          <a:xfrm>
            <a:off x="3168731" y="2530642"/>
            <a:ext cx="1894114" cy="84611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Pt co 1 </a:t>
            </a:r>
            <a:r>
              <a:rPr lang="en-US" dirty="0" err="1"/>
              <a:t>nghiem</a:t>
            </a:r>
            <a:endParaRPr lang="en-US" dirty="0"/>
          </a:p>
          <a:p>
            <a:pPr algn="ctr"/>
            <a:r>
              <a:rPr lang="en-US" dirty="0"/>
              <a:t>x = -c/b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57316F-7CD3-BD42-A1EA-15AB0140126C}"/>
              </a:ext>
            </a:extLst>
          </p:cNvPr>
          <p:cNvCxnSpPr>
            <a:stCxn id="8" idx="2"/>
            <a:endCxn id="24" idx="0"/>
          </p:cNvCxnSpPr>
          <p:nvPr/>
        </p:nvCxnSpPr>
        <p:spPr>
          <a:xfrm flipH="1">
            <a:off x="4115788" y="2330535"/>
            <a:ext cx="1" cy="20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CEFD196-CEB1-6FC6-1CD3-8F589E67DA79}"/>
              </a:ext>
            </a:extLst>
          </p:cNvPr>
          <p:cNvSpPr txBox="1"/>
          <p:nvPr/>
        </p:nvSpPr>
        <p:spPr>
          <a:xfrm>
            <a:off x="4095999" y="2230194"/>
            <a:ext cx="59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CAF6C31C-8D23-2DC9-7824-9B826FE411C7}"/>
              </a:ext>
            </a:extLst>
          </p:cNvPr>
          <p:cNvSpPr/>
          <p:nvPr/>
        </p:nvSpPr>
        <p:spPr>
          <a:xfrm>
            <a:off x="-35634" y="1766457"/>
            <a:ext cx="1321135" cy="56407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Pt </a:t>
            </a:r>
            <a:r>
              <a:rPr lang="en-US" dirty="0" err="1"/>
              <a:t>vo</a:t>
            </a:r>
            <a:r>
              <a:rPr lang="en-US" dirty="0"/>
              <a:t> so </a:t>
            </a:r>
            <a:r>
              <a:rPr lang="en-US" dirty="0" err="1"/>
              <a:t>nghiem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32B186-087D-9AC7-8540-B934C7591759}"/>
              </a:ext>
            </a:extLst>
          </p:cNvPr>
          <p:cNvCxnSpPr>
            <a:stCxn id="9" idx="1"/>
            <a:endCxn id="34" idx="2"/>
          </p:cNvCxnSpPr>
          <p:nvPr/>
        </p:nvCxnSpPr>
        <p:spPr>
          <a:xfrm flipH="1">
            <a:off x="1214991" y="2048496"/>
            <a:ext cx="362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D7069AD-6477-E7B2-EC22-B91B79B9D6D9}"/>
              </a:ext>
            </a:extLst>
          </p:cNvPr>
          <p:cNvSpPr txBox="1"/>
          <p:nvPr/>
        </p:nvSpPr>
        <p:spPr>
          <a:xfrm>
            <a:off x="1185298" y="1760518"/>
            <a:ext cx="48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E09F404F-BBFC-92AC-69D9-F2A4636DAC60}"/>
              </a:ext>
            </a:extLst>
          </p:cNvPr>
          <p:cNvSpPr/>
          <p:nvPr/>
        </p:nvSpPr>
        <p:spPr>
          <a:xfrm>
            <a:off x="1521029" y="2530642"/>
            <a:ext cx="1585356" cy="84611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Pt </a:t>
            </a:r>
            <a:r>
              <a:rPr lang="en-US" dirty="0" err="1"/>
              <a:t>vo</a:t>
            </a:r>
            <a:r>
              <a:rPr lang="en-US" dirty="0"/>
              <a:t> </a:t>
            </a:r>
            <a:r>
              <a:rPr lang="en-US" dirty="0" err="1"/>
              <a:t>nghiem</a:t>
            </a:r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B47EE3E-B999-3BA8-9533-7486A436CE57}"/>
              </a:ext>
            </a:extLst>
          </p:cNvPr>
          <p:cNvCxnSpPr>
            <a:stCxn id="9" idx="2"/>
            <a:endCxn id="38" idx="0"/>
          </p:cNvCxnSpPr>
          <p:nvPr/>
        </p:nvCxnSpPr>
        <p:spPr>
          <a:xfrm flipH="1">
            <a:off x="2313707" y="2330535"/>
            <a:ext cx="1" cy="20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ECEFB00-4782-2A66-D159-A37CA9CD845D}"/>
              </a:ext>
            </a:extLst>
          </p:cNvPr>
          <p:cNvSpPr txBox="1"/>
          <p:nvPr/>
        </p:nvSpPr>
        <p:spPr>
          <a:xfrm>
            <a:off x="2253838" y="2230194"/>
            <a:ext cx="451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594931C-116E-3EDD-B66B-F9250A8931C2}"/>
              </a:ext>
            </a:extLst>
          </p:cNvPr>
          <p:cNvSpPr/>
          <p:nvPr/>
        </p:nvSpPr>
        <p:spPr>
          <a:xfrm>
            <a:off x="5383482" y="6337256"/>
            <a:ext cx="1064817" cy="433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403A190-7B9F-B916-9A39-18A54BAEAA84}"/>
              </a:ext>
            </a:extLst>
          </p:cNvPr>
          <p:cNvCxnSpPr>
            <a:cxnSpLocks/>
            <a:stCxn id="34" idx="4"/>
          </p:cNvCxnSpPr>
          <p:nvPr/>
        </p:nvCxnSpPr>
        <p:spPr>
          <a:xfrm flipH="1">
            <a:off x="624933" y="2330535"/>
            <a:ext cx="1" cy="336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CFD70D3-6604-FA37-C72A-A0B83760D10D}"/>
              </a:ext>
            </a:extLst>
          </p:cNvPr>
          <p:cNvCxnSpPr/>
          <p:nvPr/>
        </p:nvCxnSpPr>
        <p:spPr>
          <a:xfrm>
            <a:off x="624933" y="5694218"/>
            <a:ext cx="5290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D369D19-2ACD-9A20-E0A3-53EC0B06380D}"/>
              </a:ext>
            </a:extLst>
          </p:cNvPr>
          <p:cNvCxnSpPr>
            <a:endCxn id="42" idx="0"/>
          </p:cNvCxnSpPr>
          <p:nvPr/>
        </p:nvCxnSpPr>
        <p:spPr>
          <a:xfrm>
            <a:off x="5915890" y="5694218"/>
            <a:ext cx="1" cy="64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063E622-9A2C-67B0-090C-769D00DC06C9}"/>
              </a:ext>
            </a:extLst>
          </p:cNvPr>
          <p:cNvCxnSpPr>
            <a:stCxn id="38" idx="4"/>
          </p:cNvCxnSpPr>
          <p:nvPr/>
        </p:nvCxnSpPr>
        <p:spPr>
          <a:xfrm>
            <a:off x="2313707" y="3376760"/>
            <a:ext cx="0" cy="2317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CA20810-8FB3-94D9-826D-31FCF2C96458}"/>
              </a:ext>
            </a:extLst>
          </p:cNvPr>
          <p:cNvCxnSpPr>
            <a:stCxn id="24" idx="4"/>
          </p:cNvCxnSpPr>
          <p:nvPr/>
        </p:nvCxnSpPr>
        <p:spPr>
          <a:xfrm>
            <a:off x="4115788" y="3376760"/>
            <a:ext cx="0" cy="2317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iamond 55">
            <a:extLst>
              <a:ext uri="{FF2B5EF4-FFF2-40B4-BE49-F238E27FC236}">
                <a16:creationId xmlns:a16="http://schemas.microsoft.com/office/drawing/2014/main" id="{15EE9717-E245-EE44-979C-01C32BC2766A}"/>
              </a:ext>
            </a:extLst>
          </p:cNvPr>
          <p:cNvSpPr/>
          <p:nvPr/>
        </p:nvSpPr>
        <p:spPr>
          <a:xfrm>
            <a:off x="7237060" y="2676401"/>
            <a:ext cx="1365659" cy="5640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 &lt; 0</a:t>
            </a:r>
          </a:p>
        </p:txBody>
      </p:sp>
      <p:sp>
        <p:nvSpPr>
          <p:cNvPr id="57" name="Parallelogram 56">
            <a:extLst>
              <a:ext uri="{FF2B5EF4-FFF2-40B4-BE49-F238E27FC236}">
                <a16:creationId xmlns:a16="http://schemas.microsoft.com/office/drawing/2014/main" id="{C2544AEB-A264-F2FE-1A9C-FB57195D9F10}"/>
              </a:ext>
            </a:extLst>
          </p:cNvPr>
          <p:cNvSpPr/>
          <p:nvPr/>
        </p:nvSpPr>
        <p:spPr>
          <a:xfrm>
            <a:off x="5098968" y="2524176"/>
            <a:ext cx="1633843" cy="85202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Pt </a:t>
            </a:r>
            <a:r>
              <a:rPr lang="en-US" dirty="0" err="1"/>
              <a:t>vo</a:t>
            </a:r>
            <a:r>
              <a:rPr lang="en-US" dirty="0"/>
              <a:t> </a:t>
            </a:r>
            <a:r>
              <a:rPr lang="en-US" dirty="0" err="1"/>
              <a:t>nghiem</a:t>
            </a:r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C90727C-1484-4784-15BB-BC182F19F431}"/>
              </a:ext>
            </a:extLst>
          </p:cNvPr>
          <p:cNvCxnSpPr>
            <a:cxnSpLocks/>
            <a:endCxn id="57" idx="2"/>
          </p:cNvCxnSpPr>
          <p:nvPr/>
        </p:nvCxnSpPr>
        <p:spPr>
          <a:xfrm flipH="1" flipV="1">
            <a:off x="6626308" y="2950189"/>
            <a:ext cx="600317" cy="3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E5AFAF2-3994-A415-75D6-AAC38E2C5B68}"/>
              </a:ext>
            </a:extLst>
          </p:cNvPr>
          <p:cNvCxnSpPr>
            <a:stCxn id="57" idx="4"/>
          </p:cNvCxnSpPr>
          <p:nvPr/>
        </p:nvCxnSpPr>
        <p:spPr>
          <a:xfrm flipH="1">
            <a:off x="5915889" y="3376201"/>
            <a:ext cx="1" cy="2401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3CFC0BE-25CA-C569-6803-DB75807C0D21}"/>
              </a:ext>
            </a:extLst>
          </p:cNvPr>
          <p:cNvSpPr txBox="1"/>
          <p:nvPr/>
        </p:nvSpPr>
        <p:spPr>
          <a:xfrm>
            <a:off x="6681846" y="2666922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63" name="Diamond 62">
            <a:extLst>
              <a:ext uri="{FF2B5EF4-FFF2-40B4-BE49-F238E27FC236}">
                <a16:creationId xmlns:a16="http://schemas.microsoft.com/office/drawing/2014/main" id="{58E9BEEF-0464-C2D6-606D-A381EBE9F07F}"/>
              </a:ext>
            </a:extLst>
          </p:cNvPr>
          <p:cNvSpPr/>
          <p:nvPr/>
        </p:nvSpPr>
        <p:spPr>
          <a:xfrm>
            <a:off x="8953961" y="2653865"/>
            <a:ext cx="1555667" cy="5640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 == 0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38579D9-203C-ED6B-723A-10DCD7D3BE32}"/>
              </a:ext>
            </a:extLst>
          </p:cNvPr>
          <p:cNvCxnSpPr>
            <a:cxnSpLocks/>
          </p:cNvCxnSpPr>
          <p:nvPr/>
        </p:nvCxnSpPr>
        <p:spPr>
          <a:xfrm>
            <a:off x="8527653" y="2946675"/>
            <a:ext cx="419723" cy="3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780BEB1-81D0-45BF-4AFD-1015C3DD1C5E}"/>
              </a:ext>
            </a:extLst>
          </p:cNvPr>
          <p:cNvSpPr txBox="1"/>
          <p:nvPr/>
        </p:nvSpPr>
        <p:spPr>
          <a:xfrm>
            <a:off x="8520304" y="2666922"/>
            <a:ext cx="46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67" name="Parallelogram 66">
            <a:extLst>
              <a:ext uri="{FF2B5EF4-FFF2-40B4-BE49-F238E27FC236}">
                <a16:creationId xmlns:a16="http://schemas.microsoft.com/office/drawing/2014/main" id="{858CA88B-AF43-59EA-1ADD-FB9506DCE4B3}"/>
              </a:ext>
            </a:extLst>
          </p:cNvPr>
          <p:cNvSpPr/>
          <p:nvPr/>
        </p:nvSpPr>
        <p:spPr>
          <a:xfrm>
            <a:off x="10614562" y="1993024"/>
            <a:ext cx="1633843" cy="192907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Pt co </a:t>
            </a:r>
            <a:r>
              <a:rPr lang="en-US" dirty="0" err="1"/>
              <a:t>nghiem</a:t>
            </a:r>
            <a:r>
              <a:rPr lang="en-US" dirty="0"/>
              <a:t> </a:t>
            </a:r>
            <a:r>
              <a:rPr lang="en-US" dirty="0" err="1"/>
              <a:t>kep</a:t>
            </a:r>
            <a:endParaRPr lang="en-US" dirty="0"/>
          </a:p>
          <a:p>
            <a:pPr algn="ctr"/>
            <a:r>
              <a:rPr lang="en-US" dirty="0"/>
              <a:t>x1 = x2 = -b/(2*a)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99FC4DF-790F-6CA7-ADF4-122A8787B098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0509628" y="2935904"/>
            <a:ext cx="314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1950899-5A1F-CE85-1AD3-5A3AA42FE5FE}"/>
              </a:ext>
            </a:extLst>
          </p:cNvPr>
          <p:cNvSpPr txBox="1"/>
          <p:nvPr/>
        </p:nvSpPr>
        <p:spPr>
          <a:xfrm>
            <a:off x="10387487" y="2653865"/>
            <a:ext cx="50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71" name="Parallelogram 70">
            <a:extLst>
              <a:ext uri="{FF2B5EF4-FFF2-40B4-BE49-F238E27FC236}">
                <a16:creationId xmlns:a16="http://schemas.microsoft.com/office/drawing/2014/main" id="{D40F6B8C-C5C8-D157-A21D-2D3B5A85F01D}"/>
              </a:ext>
            </a:extLst>
          </p:cNvPr>
          <p:cNvSpPr/>
          <p:nvPr/>
        </p:nvSpPr>
        <p:spPr>
          <a:xfrm>
            <a:off x="8226598" y="4039837"/>
            <a:ext cx="3010391" cy="176497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Pt co 2 </a:t>
            </a:r>
            <a:r>
              <a:rPr lang="en-US" dirty="0" err="1"/>
              <a:t>nghiem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x1 = (-b + sqrt(d))/(2*a)</a:t>
            </a:r>
          </a:p>
          <a:p>
            <a:pPr algn="ctr"/>
            <a:r>
              <a:rPr lang="en-US" dirty="0"/>
              <a:t>x2 = x1 = (-b - sqrt(d))/(2*a)</a:t>
            </a:r>
          </a:p>
          <a:p>
            <a:pPr algn="ctr"/>
            <a:endParaRPr lang="en-US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C0DE894-B01A-D92D-E2FF-A16377C4009D}"/>
              </a:ext>
            </a:extLst>
          </p:cNvPr>
          <p:cNvCxnSpPr>
            <a:stCxn id="63" idx="2"/>
            <a:endCxn id="71" idx="0"/>
          </p:cNvCxnSpPr>
          <p:nvPr/>
        </p:nvCxnSpPr>
        <p:spPr>
          <a:xfrm flipH="1">
            <a:off x="9731794" y="3217943"/>
            <a:ext cx="1" cy="821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A9E0DD3-8598-8397-29BB-C6F23F60F7C4}"/>
              </a:ext>
            </a:extLst>
          </p:cNvPr>
          <p:cNvCxnSpPr>
            <a:cxnSpLocks/>
            <a:stCxn id="71" idx="5"/>
          </p:cNvCxnSpPr>
          <p:nvPr/>
        </p:nvCxnSpPr>
        <p:spPr>
          <a:xfrm flipH="1">
            <a:off x="5915889" y="4922322"/>
            <a:ext cx="2531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4C0B93F-0373-D53F-117F-F022D54AB1A3}"/>
              </a:ext>
            </a:extLst>
          </p:cNvPr>
          <p:cNvSpPr txBox="1"/>
          <p:nvPr/>
        </p:nvSpPr>
        <p:spPr>
          <a:xfrm>
            <a:off x="9642764" y="3416897"/>
            <a:ext cx="45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1392C69-BCDB-81E9-CEE3-7E7F58FE6913}"/>
              </a:ext>
            </a:extLst>
          </p:cNvPr>
          <p:cNvCxnSpPr>
            <a:stCxn id="20" idx="2"/>
            <a:endCxn id="56" idx="0"/>
          </p:cNvCxnSpPr>
          <p:nvPr/>
        </p:nvCxnSpPr>
        <p:spPr>
          <a:xfrm flipH="1">
            <a:off x="7919890" y="2330535"/>
            <a:ext cx="257755" cy="345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510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112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Trường</dc:creator>
  <cp:lastModifiedBy>Nguyễn Trường</cp:lastModifiedBy>
  <cp:revision>3</cp:revision>
  <dcterms:created xsi:type="dcterms:W3CDTF">2022-08-02T03:44:30Z</dcterms:created>
  <dcterms:modified xsi:type="dcterms:W3CDTF">2022-08-02T05:58:24Z</dcterms:modified>
</cp:coreProperties>
</file>