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CC4F-EE06-54F3-2BD0-080C0A45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17C5A-2EE0-F4D7-CDC9-C2D44B8B9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04A7-021A-329F-D286-24114254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71D-A0AF-448A-A582-FD273B3CE2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38A76-E9C5-C1BD-6EC0-6CEAB015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07B78-D14D-B9F4-D271-73A296D6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DA8E-A8D2-4EB9-8EC0-E3C158CB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1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BA46-AD08-4D2E-F34D-D8E69F6A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2809E-7C59-AC8F-6778-0A160DCE1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A32E-BCAC-6923-1957-40709F12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71D-A0AF-448A-A582-FD273B3CE2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AFEA-9673-51FE-FCD0-41042F27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A9A77-4298-A8F0-6D99-EA54DBB7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DA8E-A8D2-4EB9-8EC0-E3C158CB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07241-7A4D-D8B4-DC82-BF401E04E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3895C-494C-ADAB-06E8-DF57174D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D36C-8E8C-6F57-31B0-CF665C50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71D-A0AF-448A-A582-FD273B3CE2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4F9C3-0D76-927D-0117-B2A41B1C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2E2B8-F6B2-26FB-CDCB-FBAA8D2B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DA8E-A8D2-4EB9-8EC0-E3C158CB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9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73FD-178F-8AA8-FE82-E481B5CC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C721-DE19-B476-E55A-C61A0627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51E22-C91E-FDB7-C884-F68682AB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71D-A0AF-448A-A582-FD273B3CE2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0AC2-9A20-9C5B-CF8E-3733BEF2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AB7FA-8CE6-6067-54C4-A23EDAAB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DA8E-A8D2-4EB9-8EC0-E3C158CB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BC1D-A495-2E27-FE3D-8ED401DE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FDD2-7434-C7A1-5E40-BAA594029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4EA26-4475-09FC-7465-05FB5FB0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71D-A0AF-448A-A582-FD273B3CE2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D42A0-FB87-D26A-7CA4-B949E828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AC02E-E726-EA67-B6ED-45C16522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DA8E-A8D2-4EB9-8EC0-E3C158CB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4CD0-BD16-97B3-4691-7CF7675B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EE07-B55C-EA51-C3F6-012C82E81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74D85-9151-8507-16DD-8B4B55D10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9A3BD-CB14-D3F3-27EF-56681E5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71D-A0AF-448A-A582-FD273B3CE2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C3B68-EE8A-ADF9-A476-C4641D5E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128D8-DCC7-D6EF-17B9-B877C997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DA8E-A8D2-4EB9-8EC0-E3C158CB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4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1BB6-03F0-03EC-6F9E-17142344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8F18B-7DCF-90B4-BDCF-9EF84E599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C35A7-4E51-3F54-4DE5-4785319D5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9A38A-FB78-80D5-5D03-672B0A163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AFD8F-288D-103D-51CA-9BFDE8D84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03351-1372-568A-F075-687BE333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71D-A0AF-448A-A582-FD273B3CE2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FC33C-7594-066F-8BBF-08AE6F8F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82B92-1146-C4FE-6BD8-4EBFA313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DA8E-A8D2-4EB9-8EC0-E3C158CB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1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43BC-6672-755A-3A21-A89998BD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951E8-2EE5-F11D-CE5B-8D1913EC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71D-A0AF-448A-A582-FD273B3CE2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369D6-0814-3D16-4714-84291BB1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17F07-0B3D-E777-3436-B6913E84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DA8E-A8D2-4EB9-8EC0-E3C158CB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0852B-2F1E-51E5-5F19-724E4EF1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71D-A0AF-448A-A582-FD273B3CE2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55377-87B2-9CE6-497E-38F1DC74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636FE-E5E4-9AE2-5D25-DC2BC9E1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DA8E-A8D2-4EB9-8EC0-E3C158CB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2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045B-7A57-3916-26ED-72889F5D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C892-18B4-8B9A-14F3-A890FADF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BE487-6246-2C39-B646-3FEBA92CB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2F292-72A9-36D1-E293-62DEE5CC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71D-A0AF-448A-A582-FD273B3CE2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A08C5-83F9-4C26-D024-80EA7CF8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D0B2-10FE-79EB-64D6-66C11E8B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DA8E-A8D2-4EB9-8EC0-E3C158CB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8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316F-7EE7-1A36-D40F-30F58024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FB6CD-FB33-BF12-2E11-D78505F40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7C8B1-97FA-0DD6-8FEC-592D17809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5DD65-BA14-EF90-6D88-DA93A1D0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71D-A0AF-448A-A582-FD273B3CE2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B7D7-D1A6-616D-83DE-3926DB9E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068B-5742-6755-91B1-100F980E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DA8E-A8D2-4EB9-8EC0-E3C158CB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DCE78-3674-EFC5-8C83-B5EDC97B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0630D-257B-6977-823E-C576FD61F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63027-EE3A-7213-413B-CD6CF4746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E71D-A0AF-448A-A582-FD273B3CE2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62B1-7174-C249-67BF-CF40485D9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C7058-DD03-AD67-C89E-D4FA5143B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6DA8E-A8D2-4EB9-8EC0-E3C158CB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914657-57BE-B5C5-25D3-048748C3A09A}"/>
              </a:ext>
            </a:extLst>
          </p:cNvPr>
          <p:cNvSpPr/>
          <p:nvPr/>
        </p:nvSpPr>
        <p:spPr>
          <a:xfrm>
            <a:off x="5644529" y="0"/>
            <a:ext cx="1175657" cy="50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0BB9E510-2B27-DB28-F340-53BE0531874C}"/>
              </a:ext>
            </a:extLst>
          </p:cNvPr>
          <p:cNvSpPr/>
          <p:nvPr/>
        </p:nvSpPr>
        <p:spPr>
          <a:xfrm>
            <a:off x="5127952" y="720332"/>
            <a:ext cx="2208810" cy="43938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a, b, 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49843F-8EE6-7655-3955-A6BFE32867EB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6232357" y="508764"/>
            <a:ext cx="1" cy="21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F1429B2F-EAEA-83FC-955B-98CCFDBB8461}"/>
              </a:ext>
            </a:extLst>
          </p:cNvPr>
          <p:cNvSpPr/>
          <p:nvPr/>
        </p:nvSpPr>
        <p:spPr>
          <a:xfrm>
            <a:off x="4766691" y="1454728"/>
            <a:ext cx="2931331" cy="11281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+ b &lt;= c || a + c &lt;= b || b + c &lt;= 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DE34E8-1B01-69C1-58D0-0D2A211AC7DF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6232357" y="1159718"/>
            <a:ext cx="0" cy="29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C626D4F-D67A-A439-CA4F-CD4673692814}"/>
              </a:ext>
            </a:extLst>
          </p:cNvPr>
          <p:cNvSpPr/>
          <p:nvPr/>
        </p:nvSpPr>
        <p:spPr>
          <a:xfrm>
            <a:off x="1442852" y="1618014"/>
            <a:ext cx="2541320" cy="80158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a, b, c </a:t>
            </a:r>
            <a:r>
              <a:rPr lang="en-US" dirty="0" err="1"/>
              <a:t>khong</a:t>
            </a:r>
            <a:r>
              <a:rPr lang="en-US" dirty="0"/>
              <a:t> </a:t>
            </a:r>
            <a:r>
              <a:rPr lang="en-US" dirty="0" err="1"/>
              <a:t>phai</a:t>
            </a:r>
            <a:r>
              <a:rPr lang="en-US" dirty="0"/>
              <a:t> 3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1 tam </a:t>
            </a:r>
            <a:r>
              <a:rPr lang="en-US" dirty="0" err="1"/>
              <a:t>giac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601920-FA11-7E87-ACF8-B6ED0A378B9E}"/>
              </a:ext>
            </a:extLst>
          </p:cNvPr>
          <p:cNvCxnSpPr>
            <a:stCxn id="9" idx="1"/>
            <a:endCxn id="12" idx="2"/>
          </p:cNvCxnSpPr>
          <p:nvPr/>
        </p:nvCxnSpPr>
        <p:spPr>
          <a:xfrm flipH="1">
            <a:off x="3883974" y="2018806"/>
            <a:ext cx="882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D3822F-0665-3ED1-6FEF-E7888D1E223A}"/>
              </a:ext>
            </a:extLst>
          </p:cNvPr>
          <p:cNvSpPr txBox="1"/>
          <p:nvPr/>
        </p:nvSpPr>
        <p:spPr>
          <a:xfrm>
            <a:off x="4072981" y="1725985"/>
            <a:ext cx="50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694C74-1CB7-CE60-0BF2-5218DB6A45EB}"/>
              </a:ext>
            </a:extLst>
          </p:cNvPr>
          <p:cNvSpPr/>
          <p:nvPr/>
        </p:nvSpPr>
        <p:spPr>
          <a:xfrm>
            <a:off x="5692028" y="6299860"/>
            <a:ext cx="1080655" cy="50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81C02-A17A-7E08-A7CC-82CCF2355B5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232355" y="5985164"/>
            <a:ext cx="1" cy="31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B9F15B-9AF5-C949-F5A7-D352BC2EAB4A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2713512" y="2419598"/>
            <a:ext cx="0" cy="356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F55B45-F80A-2DAC-E001-11F1C0AF09CB}"/>
              </a:ext>
            </a:extLst>
          </p:cNvPr>
          <p:cNvCxnSpPr>
            <a:cxnSpLocks/>
          </p:cNvCxnSpPr>
          <p:nvPr/>
        </p:nvCxnSpPr>
        <p:spPr>
          <a:xfrm>
            <a:off x="2713512" y="5985164"/>
            <a:ext cx="3518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F6CA292-A7CD-A2B0-A4AD-42BE85846657}"/>
              </a:ext>
            </a:extLst>
          </p:cNvPr>
          <p:cNvSpPr/>
          <p:nvPr/>
        </p:nvSpPr>
        <p:spPr>
          <a:xfrm>
            <a:off x="9399318" y="1454728"/>
            <a:ext cx="2386941" cy="112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= (a + b + c)/2</a:t>
            </a:r>
          </a:p>
          <a:p>
            <a:pPr algn="ctr"/>
            <a:r>
              <a:rPr lang="en-US" dirty="0"/>
              <a:t>S = sqrt(p*(p - a)*(p - b)*(p - c))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058F88-8537-EE82-8540-32EEA878B021}"/>
              </a:ext>
            </a:extLst>
          </p:cNvPr>
          <p:cNvCxnSpPr>
            <a:stCxn id="9" idx="3"/>
            <a:endCxn id="27" idx="1"/>
          </p:cNvCxnSpPr>
          <p:nvPr/>
        </p:nvCxnSpPr>
        <p:spPr>
          <a:xfrm>
            <a:off x="7698022" y="2018806"/>
            <a:ext cx="1701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9A4FFD-4762-74E7-5D82-67E66EF31243}"/>
              </a:ext>
            </a:extLst>
          </p:cNvPr>
          <p:cNvSpPr txBox="1"/>
          <p:nvPr/>
        </p:nvSpPr>
        <p:spPr>
          <a:xfrm>
            <a:off x="8140535" y="1725985"/>
            <a:ext cx="46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3739C15A-4084-2E53-30CB-68B3CDDFD147}"/>
              </a:ext>
            </a:extLst>
          </p:cNvPr>
          <p:cNvSpPr/>
          <p:nvPr/>
        </p:nvSpPr>
        <p:spPr>
          <a:xfrm>
            <a:off x="9399318" y="3936670"/>
            <a:ext cx="2386941" cy="112815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 vi, </a:t>
            </a:r>
            <a:r>
              <a:rPr lang="en-US" dirty="0" err="1"/>
              <a:t>Dien</a:t>
            </a:r>
            <a:r>
              <a:rPr lang="en-US" dirty="0"/>
              <a:t> </a:t>
            </a:r>
            <a:r>
              <a:rPr lang="en-US" dirty="0" err="1"/>
              <a:t>tich</a:t>
            </a:r>
            <a:r>
              <a:rPr lang="en-US" dirty="0"/>
              <a:t> tam </a:t>
            </a:r>
            <a:r>
              <a:rPr lang="en-US" dirty="0" err="1"/>
              <a:t>giac</a:t>
            </a:r>
            <a:r>
              <a:rPr lang="en-US" dirty="0"/>
              <a:t> la: 2*p, 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770752-96B7-47ED-6C22-65F87A06FE63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>
            <a:off x="10592789" y="2582884"/>
            <a:ext cx="0" cy="135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019C8D-8A7C-858E-908D-5461AFC65438}"/>
              </a:ext>
            </a:extLst>
          </p:cNvPr>
          <p:cNvCxnSpPr>
            <a:cxnSpLocks/>
          </p:cNvCxnSpPr>
          <p:nvPr/>
        </p:nvCxnSpPr>
        <p:spPr>
          <a:xfrm flipH="1">
            <a:off x="6232355" y="5985164"/>
            <a:ext cx="436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E69FA9-B0EA-8593-2D81-CCF2FD873448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10592789" y="5064826"/>
            <a:ext cx="0" cy="92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5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Trường</dc:creator>
  <cp:lastModifiedBy>Nguyễn Trường</cp:lastModifiedBy>
  <cp:revision>1</cp:revision>
  <dcterms:created xsi:type="dcterms:W3CDTF">2022-08-03T10:57:46Z</dcterms:created>
  <dcterms:modified xsi:type="dcterms:W3CDTF">2022-08-03T11:13:26Z</dcterms:modified>
</cp:coreProperties>
</file>