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CFC8-FBBD-21E9-D636-DD9BBD3A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7BF1E-333F-9E41-E950-E81DB1F4A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591A-646C-8B80-A53F-C78F4353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F0CC-64B8-389C-6FAA-EB2A18DC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2789-4C46-6ACA-0E71-C6EAAB36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B22B-251C-9DB5-3895-CAD44B91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8DAD-9CC2-9CD7-6006-3C2A30B7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D6DD-56CC-2D1F-5FE6-BFCC29E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5E46-E5BF-8277-995A-B85674DC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75DD-2890-25C2-02F9-00750C0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FB390-E490-FB30-4C29-87256540B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265B7-B11A-CDA1-156B-1D2CD4B7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2FC4-42D3-0DE4-0F6E-E0CC1772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9867-CB2E-E848-F06E-E57A9272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5F53-CE56-0A5B-DD13-E0106046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FD4-36D3-F0D9-C0F2-8EB3B9F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A7FC-DE86-C6C0-343F-ABD219C3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4962-C010-AF26-E0EF-3FA921BA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9576-6E46-DFB4-C4BE-B0911EC4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F6BD-81F9-BA38-FD5A-92098BF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CC1F-FE4A-2681-4223-0D4AB6A3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7E06F-1D7C-E254-E651-73F15C0C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1237-E9D6-478D-B6E7-DA6653FB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74FD-616D-7D6A-E4E5-7FCB84AD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F2E8-5C93-5924-5947-22AF648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AB6D-4D1D-5C4A-4CDA-518A07E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BC56-AA72-F0A0-D435-C6553ABFE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A33B-7792-0CDF-8510-357328EBA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A2076-8377-6E25-5357-533221CE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1D374-4A93-4BF0-C433-9DC7C184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AE199-3FB1-9B1D-4B8F-BC405FD4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0A5C-C8FA-762C-5DDA-2FECCD0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D85A-73AE-9E94-F67C-F7E2B200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5435-4975-E6E6-B443-6EE873562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3AA9C-553B-5819-78F3-6460463B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5D62-F6E5-C41D-42A3-7BCAC6395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572F-4FBE-9578-7B94-0167532B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C872F-723C-2F0E-1316-6BD7351D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55BB6-6466-A0BD-E9FF-CEB89D4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D3D3-9CF1-E105-46C0-A349F41B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6BA5-5E9D-73A2-1648-B83F0131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716D-68CC-21AA-6424-F944CA8A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E2E6C-BCBA-83CA-8BF0-4514BBBE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965F7-6B67-4751-07CE-C4A2ADBD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9F46-9F62-CA6B-E8CC-ACCD1FF3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1EF3-A5E2-3B32-278A-B98A9545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BA55-035D-4E8E-7FD3-1A04680F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276B-AE53-A217-58E3-7AA228C3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2627F-D791-0833-4C40-B21607ED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6C999-F8FC-3B8C-4432-40CFA598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C3EE-1CF1-AC39-1F4A-FC0750DF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0CB4-F9F6-7CA3-8847-8E7C3AB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E8D6-410C-809D-FCB8-A2C7A9A9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F51D4-CE9D-B338-633E-1DB73678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7DA1D-66A8-B1FB-9457-DD9CB22E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EC51C-C696-6F54-7AD3-877C8814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940F-A6B1-986D-F20A-C62D379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1DEE4-763D-82E7-10BF-8544979C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32DB-9271-0410-A283-DE5DAAAF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2ED0-7B55-40FC-653F-3D94F064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768B-C6F7-6DE6-7F1C-62E6017C7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291C-C8EB-46E8-AE72-D0386FA097B7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FAA5-E17A-205A-56F3-1144FFCC3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F2EF-2A4C-158B-E498-7E40941F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94F9-3427-4830-8DF1-67F0EEAD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217E7D-36A1-E9A6-8ED9-17DD4661C8D5}"/>
              </a:ext>
            </a:extLst>
          </p:cNvPr>
          <p:cNvSpPr/>
          <p:nvPr/>
        </p:nvSpPr>
        <p:spPr>
          <a:xfrm>
            <a:off x="5251621" y="376881"/>
            <a:ext cx="1180071" cy="438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841873-9D2C-4F3C-7AD6-C9E26F60041B}"/>
              </a:ext>
            </a:extLst>
          </p:cNvPr>
          <p:cNvCxnSpPr>
            <a:stCxn id="4" idx="4"/>
          </p:cNvCxnSpPr>
          <p:nvPr/>
        </p:nvCxnSpPr>
        <p:spPr>
          <a:xfrm flipH="1">
            <a:off x="5841656" y="815546"/>
            <a:ext cx="1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25C2F2C-4DC0-0E62-BFA7-51AF80FAF06A}"/>
              </a:ext>
            </a:extLst>
          </p:cNvPr>
          <p:cNvSpPr/>
          <p:nvPr/>
        </p:nvSpPr>
        <p:spPr>
          <a:xfrm>
            <a:off x="4970505" y="1112108"/>
            <a:ext cx="1742302" cy="6178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10DF68-AD50-F176-2D97-FC7B32723470}"/>
              </a:ext>
            </a:extLst>
          </p:cNvPr>
          <p:cNvCxnSpPr>
            <a:stCxn id="7" idx="4"/>
          </p:cNvCxnSpPr>
          <p:nvPr/>
        </p:nvCxnSpPr>
        <p:spPr>
          <a:xfrm>
            <a:off x="5841656" y="1729945"/>
            <a:ext cx="0" cy="2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1178B-E944-5D9B-7136-4EA12D60253A}"/>
              </a:ext>
            </a:extLst>
          </p:cNvPr>
          <p:cNvSpPr/>
          <p:nvPr/>
        </p:nvSpPr>
        <p:spPr>
          <a:xfrm>
            <a:off x="5009121" y="2026507"/>
            <a:ext cx="1665069" cy="51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= 0,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98BAA-5B20-74DE-18B3-20B72646E45B}"/>
              </a:ext>
            </a:extLst>
          </p:cNvPr>
          <p:cNvCxnSpPr>
            <a:stCxn id="12" idx="2"/>
          </p:cNvCxnSpPr>
          <p:nvPr/>
        </p:nvCxnSpPr>
        <p:spPr>
          <a:xfrm flipH="1">
            <a:off x="5841655" y="2539311"/>
            <a:ext cx="1" cy="2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D25835AA-4629-5C5F-8289-42E062EF75AD}"/>
              </a:ext>
            </a:extLst>
          </p:cNvPr>
          <p:cNvSpPr/>
          <p:nvPr/>
        </p:nvSpPr>
        <p:spPr>
          <a:xfrm>
            <a:off x="5009126" y="2792627"/>
            <a:ext cx="1665064" cy="7599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&lt;=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6EC81F-D836-101F-9E9E-291A7556AD32}"/>
              </a:ext>
            </a:extLst>
          </p:cNvPr>
          <p:cNvCxnSpPr>
            <a:stCxn id="15" idx="2"/>
          </p:cNvCxnSpPr>
          <p:nvPr/>
        </p:nvCxnSpPr>
        <p:spPr>
          <a:xfrm flipH="1">
            <a:off x="5841655" y="3552568"/>
            <a:ext cx="3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EDC0A0-0D05-02E1-D9DF-C2F8EF4E033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674190" y="3172597"/>
            <a:ext cx="243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7A8CF-6547-43B4-D259-D46AE8458869}"/>
              </a:ext>
            </a:extLst>
          </p:cNvPr>
          <p:cNvSpPr/>
          <p:nvPr/>
        </p:nvSpPr>
        <p:spPr>
          <a:xfrm>
            <a:off x="4800600" y="3966519"/>
            <a:ext cx="2082110" cy="55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= S +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537F8A-78B4-052A-11E9-3FE305394F78}"/>
              </a:ext>
            </a:extLst>
          </p:cNvPr>
          <p:cNvCxnSpPr>
            <a:stCxn id="20" idx="2"/>
          </p:cNvCxnSpPr>
          <p:nvPr/>
        </p:nvCxnSpPr>
        <p:spPr>
          <a:xfrm>
            <a:off x="5841655" y="4522569"/>
            <a:ext cx="0" cy="33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C77ABF-4DBB-099C-A706-4BF121B4BA01}"/>
              </a:ext>
            </a:extLst>
          </p:cNvPr>
          <p:cNvSpPr/>
          <p:nvPr/>
        </p:nvSpPr>
        <p:spPr>
          <a:xfrm>
            <a:off x="4885552" y="4874737"/>
            <a:ext cx="1912205" cy="5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89B899-CFA2-6544-E05C-663A6725C6A6}"/>
              </a:ext>
            </a:extLst>
          </p:cNvPr>
          <p:cNvCxnSpPr>
            <a:stCxn id="23" idx="2"/>
          </p:cNvCxnSpPr>
          <p:nvPr/>
        </p:nvCxnSpPr>
        <p:spPr>
          <a:xfrm flipH="1">
            <a:off x="5841654" y="5474040"/>
            <a:ext cx="1" cy="52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BB11CD-CD06-54AA-21EC-27AA1B3190AD}"/>
              </a:ext>
            </a:extLst>
          </p:cNvPr>
          <p:cNvCxnSpPr/>
          <p:nvPr/>
        </p:nvCxnSpPr>
        <p:spPr>
          <a:xfrm flipH="1">
            <a:off x="3935627" y="5999205"/>
            <a:ext cx="190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40C746-BCE8-A1E4-7E78-BFDB98D487FF}"/>
              </a:ext>
            </a:extLst>
          </p:cNvPr>
          <p:cNvCxnSpPr>
            <a:cxnSpLocks/>
          </p:cNvCxnSpPr>
          <p:nvPr/>
        </p:nvCxnSpPr>
        <p:spPr>
          <a:xfrm flipV="1">
            <a:off x="3935627" y="2718486"/>
            <a:ext cx="0" cy="328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84C440-13E1-DFA6-DCC6-EEE7BB115957}"/>
              </a:ext>
            </a:extLst>
          </p:cNvPr>
          <p:cNvCxnSpPr>
            <a:cxnSpLocks/>
          </p:cNvCxnSpPr>
          <p:nvPr/>
        </p:nvCxnSpPr>
        <p:spPr>
          <a:xfrm flipV="1">
            <a:off x="3932538" y="2709216"/>
            <a:ext cx="1909116" cy="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81C2EC-0645-A95B-6430-4D5E4C3B4F65}"/>
              </a:ext>
            </a:extLst>
          </p:cNvPr>
          <p:cNvCxnSpPr/>
          <p:nvPr/>
        </p:nvCxnSpPr>
        <p:spPr>
          <a:xfrm>
            <a:off x="9106930" y="3172597"/>
            <a:ext cx="0" cy="57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F141B798-7303-6E65-F127-4CE16F4312EC}"/>
              </a:ext>
            </a:extLst>
          </p:cNvPr>
          <p:cNvSpPr/>
          <p:nvPr/>
        </p:nvSpPr>
        <p:spPr>
          <a:xfrm>
            <a:off x="7923765" y="3750276"/>
            <a:ext cx="2341599" cy="7722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5A28D1-8E5C-40C7-69F4-B096855874F2}"/>
              </a:ext>
            </a:extLst>
          </p:cNvPr>
          <p:cNvSpPr/>
          <p:nvPr/>
        </p:nvSpPr>
        <p:spPr>
          <a:xfrm>
            <a:off x="8467468" y="5050821"/>
            <a:ext cx="1278924" cy="59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98C53-5289-2CD3-371A-60A20A59563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9094565" y="4522569"/>
            <a:ext cx="12365" cy="52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ADC5A2-3FA6-6A74-C7B3-3656E059D2AF}"/>
              </a:ext>
            </a:extLst>
          </p:cNvPr>
          <p:cNvSpPr txBox="1"/>
          <p:nvPr/>
        </p:nvSpPr>
        <p:spPr>
          <a:xfrm>
            <a:off x="6664916" y="2852692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320B6C-98DE-9EC8-5D36-F6DD1F949739}"/>
              </a:ext>
            </a:extLst>
          </p:cNvPr>
          <p:cNvSpPr txBox="1"/>
          <p:nvPr/>
        </p:nvSpPr>
        <p:spPr>
          <a:xfrm>
            <a:off x="5785282" y="3534720"/>
            <a:ext cx="6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350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Trường</dc:creator>
  <cp:lastModifiedBy>Nguyễn Trường</cp:lastModifiedBy>
  <cp:revision>1</cp:revision>
  <dcterms:created xsi:type="dcterms:W3CDTF">2022-07-27T14:16:09Z</dcterms:created>
  <dcterms:modified xsi:type="dcterms:W3CDTF">2022-07-27T14:16:54Z</dcterms:modified>
</cp:coreProperties>
</file>