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6" r:id="rId2"/>
    <p:sldId id="258" r:id="rId3"/>
    <p:sldId id="259" r:id="rId4"/>
    <p:sldId id="275" r:id="rId5"/>
    <p:sldId id="286" r:id="rId6"/>
    <p:sldId id="257" r:id="rId7"/>
    <p:sldId id="287" r:id="rId8"/>
    <p:sldId id="261" r:id="rId9"/>
    <p:sldId id="288" r:id="rId10"/>
    <p:sldId id="290" r:id="rId11"/>
    <p:sldId id="295" r:id="rId12"/>
    <p:sldId id="296" r:id="rId13"/>
    <p:sldId id="301" r:id="rId14"/>
    <p:sldId id="298" r:id="rId15"/>
    <p:sldId id="302" r:id="rId16"/>
    <p:sldId id="299" r:id="rId17"/>
    <p:sldId id="300" r:id="rId18"/>
    <p:sldId id="303" r:id="rId19"/>
    <p:sldId id="304" r:id="rId20"/>
    <p:sldId id="279" r:id="rId21"/>
  </p:sldIdLst>
  <p:sldSz cx="9144000" cy="5143500" type="screen16x9"/>
  <p:notesSz cx="6858000" cy="9144000"/>
  <p:embeddedFontLst>
    <p:embeddedFont>
      <p:font typeface="Roboto Condensed Light" panose="020B0604020202020204" charset="0"/>
      <p:regular r:id="rId23"/>
      <p:bold r:id="rId24"/>
      <p:italic r:id="rId25"/>
      <p:boldItalic r:id="rId26"/>
    </p:embeddedFont>
    <p:embeddedFont>
      <p:font typeface="Arvo"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Roboto Condensed"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a:srgbClr val="3F5378"/>
    <a:srgbClr val="C7D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8E4-4CB9-4A25-91DF-C19B82DA8EF8}">
  <a:tblStyle styleId="{025D08E4-4CB9-4A25-91DF-C19B82DA8E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5" autoAdjust="0"/>
    <p:restoredTop sz="94660"/>
  </p:normalViewPr>
  <p:slideViewPr>
    <p:cSldViewPr snapToGrid="0">
      <p:cViewPr varScale="1">
        <p:scale>
          <a:sx n="131" d="100"/>
          <a:sy n="131" d="100"/>
        </p:scale>
        <p:origin x="13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4114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56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940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5717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6991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85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smtClean="0"/>
              <a:t>Ứng</a:t>
            </a:r>
            <a:r>
              <a:rPr lang="en-US" dirty="0" smtClean="0"/>
              <a:t> </a:t>
            </a:r>
            <a:r>
              <a:rPr lang="en-US" dirty="0" err="1" smtClean="0"/>
              <a:t>dụng</a:t>
            </a:r>
            <a:r>
              <a:rPr lang="en-US" dirty="0" smtClean="0"/>
              <a:t> di </a:t>
            </a:r>
            <a:r>
              <a:rPr lang="en-US" dirty="0" err="1" smtClean="0"/>
              <a:t>động</a:t>
            </a:r>
            <a:r>
              <a:rPr lang="en-US" dirty="0" smtClean="0"/>
              <a:t> </a:t>
            </a:r>
            <a:r>
              <a:rPr lang="en-US" dirty="0" err="1" smtClean="0"/>
              <a:t>đa</a:t>
            </a:r>
            <a:r>
              <a:rPr lang="en-US" dirty="0" smtClean="0"/>
              <a:t> </a:t>
            </a:r>
            <a:r>
              <a:rPr lang="en-US" dirty="0" err="1" smtClean="0"/>
              <a:t>nền</a:t>
            </a:r>
            <a:r>
              <a:rPr lang="en-US" dirty="0" smtClean="0"/>
              <a:t> </a:t>
            </a:r>
            <a:r>
              <a:rPr lang="en-US" dirty="0" err="1" smtClean="0"/>
              <a:t>tảng</a:t>
            </a:r>
            <a:r>
              <a:rPr lang="en-US" dirty="0" smtClean="0"/>
              <a:t> </a:t>
            </a:r>
            <a:br>
              <a:rPr lang="en-US" dirty="0" smtClean="0"/>
            </a:br>
            <a:r>
              <a:rPr lang="en-US" dirty="0" err="1" smtClean="0"/>
              <a:t>Quản</a:t>
            </a:r>
            <a:r>
              <a:rPr lang="en-US" dirty="0" smtClean="0"/>
              <a:t> </a:t>
            </a:r>
            <a:r>
              <a:rPr lang="en-US" dirty="0" err="1" smtClean="0"/>
              <a:t>lý</a:t>
            </a:r>
            <a:r>
              <a:rPr lang="en-US" dirty="0" smtClean="0"/>
              <a:t> </a:t>
            </a:r>
            <a:r>
              <a:rPr lang="en-US" dirty="0" err="1" smtClean="0"/>
              <a:t>cửa</a:t>
            </a:r>
            <a:r>
              <a:rPr lang="en-US" dirty="0" smtClean="0"/>
              <a:t> </a:t>
            </a:r>
            <a:r>
              <a:rPr lang="en-US" dirty="0" err="1" smtClean="0"/>
              <a:t>hàng</a:t>
            </a:r>
            <a:r>
              <a:rPr lang="en-US" dirty="0" smtClean="0"/>
              <a:t> </a:t>
            </a:r>
            <a:r>
              <a:rPr lang="en-US" dirty="0" err="1" smtClean="0"/>
              <a:t>sách</a:t>
            </a:r>
            <a:endParaRPr dirty="0"/>
          </a:p>
        </p:txBody>
      </p:sp>
      <p:sp>
        <p:nvSpPr>
          <p:cNvPr id="2" name="Rectangle 1">
            <a:extLst>
              <a:ext uri="{FF2B5EF4-FFF2-40B4-BE49-F238E27FC236}">
                <a16:creationId xmlns:a16="http://schemas.microsoft.com/office/drawing/2014/main" id="{C6AD0AF1-948A-463D-90FC-76BB86722726}"/>
              </a:ext>
            </a:extLst>
          </p:cNvPr>
          <p:cNvSpPr/>
          <p:nvPr/>
        </p:nvSpPr>
        <p:spPr>
          <a:xfrm>
            <a:off x="165574" y="4058978"/>
            <a:ext cx="3013559" cy="999460"/>
          </a:xfrm>
          <a:prstGeom prst="rect">
            <a:avLst/>
          </a:prstGeom>
          <a:solidFill>
            <a:srgbClr val="C7D3E6"/>
          </a:solidFill>
          <a:ln>
            <a:solidFill>
              <a:srgbClr val="C7D3E6"/>
            </a:solidFill>
          </a:ln>
        </p:spPr>
        <p:style>
          <a:lnRef idx="2">
            <a:schemeClr val="accent6"/>
          </a:lnRef>
          <a:fillRef idx="1">
            <a:schemeClr val="lt1"/>
          </a:fillRef>
          <a:effectRef idx="0">
            <a:schemeClr val="accent6"/>
          </a:effectRef>
          <a:fontRef idx="minor">
            <a:schemeClr val="dk1"/>
          </a:fontRef>
        </p:style>
        <p:txBody>
          <a:bodyPr rtlCol="0" anchor="ctr"/>
          <a:lstStyle/>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Nhóm</a:t>
            </a:r>
            <a:r>
              <a:rPr lang="en-US" sz="1300" dirty="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Nguyễn</a:t>
            </a: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Quang</a:t>
            </a: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Tú</a:t>
            </a:r>
            <a:endParaRPr lang="en-US" sz="1300" dirty="0" smtClean="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Nguyễn</a:t>
            </a: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Nhật</a:t>
            </a: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Linh</a:t>
            </a:r>
            <a:endParaRPr lang="en-US" sz="1300" dirty="0">
              <a:latin typeface="Times New Roman" panose="02020603050405020304" pitchFamily="18" charset="0"/>
              <a:cs typeface="Times New Roman" panose="02020603050405020304" pitchFamily="18" charset="0"/>
            </a:endParaRPr>
          </a:p>
          <a:p>
            <a:pPr lvl="2"/>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Phạm</a:t>
            </a:r>
            <a:r>
              <a:rPr lang="en-US" sz="1300" dirty="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Ân</a:t>
            </a:r>
            <a:endParaRPr lang="en-US" sz="13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F7E34EE-1A3D-4128-952B-71C1FA869618}"/>
              </a:ext>
            </a:extLst>
          </p:cNvPr>
          <p:cNvSpPr/>
          <p:nvPr/>
        </p:nvSpPr>
        <p:spPr>
          <a:xfrm>
            <a:off x="6298389" y="3738068"/>
            <a:ext cx="2676090" cy="4990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GVHD: </a:t>
            </a:r>
            <a:r>
              <a:rPr lang="en-US" sz="1600" b="1" dirty="0" smtClean="0">
                <a:latin typeface="Times New Roman" panose="02020603050405020304" pitchFamily="18" charset="0"/>
                <a:cs typeface="Times New Roman" panose="02020603050405020304" pitchFamily="18" charset="0"/>
              </a:rPr>
              <a:t>TRẦN VĂN HỮU</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913F-3E0F-47B1-85C6-FADFAFEC0B09}"/>
              </a:ext>
            </a:extLst>
          </p:cNvPr>
          <p:cNvSpPr>
            <a:spLocks noGrp="1"/>
          </p:cNvSpPr>
          <p:nvPr>
            <p:ph type="title"/>
          </p:nvPr>
        </p:nvSpPr>
        <p:spPr/>
        <p:txBody>
          <a:bodyPr/>
          <a:lstStyle/>
          <a:p>
            <a:r>
              <a:rPr lang="en-US" dirty="0"/>
              <a:t>2.2 </a:t>
            </a:r>
            <a:r>
              <a:rPr lang="en-US" dirty="0" smtClean="0"/>
              <a:t>Visual Studio Code</a:t>
            </a:r>
            <a:endParaRPr lang="en-US" dirty="0"/>
          </a:p>
        </p:txBody>
      </p:sp>
      <p:sp>
        <p:nvSpPr>
          <p:cNvPr id="5" name="Slide Number Placeholder 4">
            <a:extLst>
              <a:ext uri="{FF2B5EF4-FFF2-40B4-BE49-F238E27FC236}">
                <a16:creationId xmlns:a16="http://schemas.microsoft.com/office/drawing/2014/main" id="{CA6EA593-BCE3-4206-8E46-7713081BAA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13" name="Google Shape;692;p37">
            <a:extLst>
              <a:ext uri="{FF2B5EF4-FFF2-40B4-BE49-F238E27FC236}">
                <a16:creationId xmlns:a16="http://schemas.microsoft.com/office/drawing/2014/main" id="{D5F311E1-89AE-4CBA-8A10-9179EA9CB4D0}"/>
              </a:ext>
            </a:extLst>
          </p:cNvPr>
          <p:cNvSpPr/>
          <p:nvPr/>
        </p:nvSpPr>
        <p:spPr>
          <a:xfrm>
            <a:off x="318595" y="581490"/>
            <a:ext cx="224182" cy="388370"/>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p:cNvSpPr>
            <a:spLocks noGrp="1"/>
          </p:cNvSpPr>
          <p:nvPr>
            <p:ph type="body" idx="1"/>
          </p:nvPr>
        </p:nvSpPr>
        <p:spPr>
          <a:xfrm>
            <a:off x="814274" y="1537988"/>
            <a:ext cx="6803725" cy="2724300"/>
          </a:xfrm>
        </p:spPr>
        <p:txBody>
          <a:bodyPr/>
          <a:lstStyle/>
          <a:p>
            <a:pPr>
              <a:lnSpc>
                <a:spcPct val="150000"/>
              </a:lnSpc>
            </a:pPr>
            <a:r>
              <a:rPr lang="en-US" sz="1300" b="1" dirty="0" err="1">
                <a:solidFill>
                  <a:schemeClr val="tx1"/>
                </a:solidFill>
              </a:rPr>
              <a:t>Là</a:t>
            </a:r>
            <a:r>
              <a:rPr lang="en-US" sz="1300" b="1" dirty="0">
                <a:solidFill>
                  <a:schemeClr val="tx1"/>
                </a:solidFill>
              </a:rPr>
              <a:t> </a:t>
            </a:r>
            <a:r>
              <a:rPr lang="en-US" sz="1300" b="1" dirty="0" err="1">
                <a:solidFill>
                  <a:schemeClr val="tx1"/>
                </a:solidFill>
              </a:rPr>
              <a:t>một</a:t>
            </a:r>
            <a:r>
              <a:rPr lang="en-US" sz="1300" b="1" dirty="0">
                <a:solidFill>
                  <a:schemeClr val="tx1"/>
                </a:solidFill>
              </a:rPr>
              <a:t> </a:t>
            </a:r>
            <a:r>
              <a:rPr lang="en-US" sz="1300" b="1" dirty="0" err="1">
                <a:solidFill>
                  <a:schemeClr val="tx1"/>
                </a:solidFill>
              </a:rPr>
              <a:t>trình</a:t>
            </a:r>
            <a:r>
              <a:rPr lang="en-US" sz="1300" b="1" dirty="0">
                <a:solidFill>
                  <a:schemeClr val="tx1"/>
                </a:solidFill>
              </a:rPr>
              <a:t> </a:t>
            </a:r>
            <a:r>
              <a:rPr lang="en-US" sz="1300" b="1" dirty="0" err="1">
                <a:solidFill>
                  <a:schemeClr val="tx1"/>
                </a:solidFill>
              </a:rPr>
              <a:t>biên</a:t>
            </a:r>
            <a:r>
              <a:rPr lang="en-US" sz="1300" b="1" dirty="0">
                <a:solidFill>
                  <a:schemeClr val="tx1"/>
                </a:solidFill>
              </a:rPr>
              <a:t> </a:t>
            </a:r>
            <a:r>
              <a:rPr lang="en-US" sz="1300" b="1" dirty="0" err="1">
                <a:solidFill>
                  <a:schemeClr val="tx1"/>
                </a:solidFill>
              </a:rPr>
              <a:t>tập</a:t>
            </a:r>
            <a:r>
              <a:rPr lang="en-US" sz="1300" b="1" dirty="0">
                <a:solidFill>
                  <a:schemeClr val="tx1"/>
                </a:solidFill>
              </a:rPr>
              <a:t> </a:t>
            </a:r>
            <a:r>
              <a:rPr lang="en-US" sz="1300" b="1" dirty="0" err="1">
                <a:solidFill>
                  <a:schemeClr val="tx1"/>
                </a:solidFill>
              </a:rPr>
              <a:t>lập</a:t>
            </a:r>
            <a:r>
              <a:rPr lang="en-US" sz="1300" b="1" dirty="0">
                <a:solidFill>
                  <a:schemeClr val="tx1"/>
                </a:solidFill>
              </a:rPr>
              <a:t> </a:t>
            </a:r>
            <a:r>
              <a:rPr lang="en-US" sz="1300" b="1" dirty="0" err="1">
                <a:solidFill>
                  <a:schemeClr val="tx1"/>
                </a:solidFill>
              </a:rPr>
              <a:t>trình</a:t>
            </a:r>
            <a:r>
              <a:rPr lang="en-US" sz="1300" b="1" dirty="0">
                <a:solidFill>
                  <a:schemeClr val="tx1"/>
                </a:solidFill>
              </a:rPr>
              <a:t> code </a:t>
            </a:r>
            <a:r>
              <a:rPr lang="en-US" sz="1300" b="1" dirty="0" err="1">
                <a:solidFill>
                  <a:schemeClr val="tx1"/>
                </a:solidFill>
              </a:rPr>
              <a:t>miễn</a:t>
            </a:r>
            <a:r>
              <a:rPr lang="en-US" sz="1300" b="1" dirty="0">
                <a:solidFill>
                  <a:schemeClr val="tx1"/>
                </a:solidFill>
              </a:rPr>
              <a:t> </a:t>
            </a:r>
            <a:r>
              <a:rPr lang="en-US" sz="1300" b="1" dirty="0" err="1">
                <a:solidFill>
                  <a:schemeClr val="tx1"/>
                </a:solidFill>
              </a:rPr>
              <a:t>phí</a:t>
            </a:r>
            <a:r>
              <a:rPr lang="en-US" sz="1300" b="1" dirty="0">
                <a:solidFill>
                  <a:schemeClr val="tx1"/>
                </a:solidFill>
              </a:rPr>
              <a:t> </a:t>
            </a:r>
            <a:r>
              <a:rPr lang="en-US" sz="1300" b="1" dirty="0" err="1">
                <a:solidFill>
                  <a:schemeClr val="tx1"/>
                </a:solidFill>
              </a:rPr>
              <a:t>dành</a:t>
            </a:r>
            <a:r>
              <a:rPr lang="en-US" sz="1300" b="1" dirty="0">
                <a:solidFill>
                  <a:schemeClr val="tx1"/>
                </a:solidFill>
              </a:rPr>
              <a:t> </a:t>
            </a:r>
            <a:r>
              <a:rPr lang="en-US" sz="1300" b="1" dirty="0" err="1">
                <a:solidFill>
                  <a:schemeClr val="tx1"/>
                </a:solidFill>
              </a:rPr>
              <a:t>cho</a:t>
            </a:r>
            <a:r>
              <a:rPr lang="en-US" sz="1300" b="1" dirty="0">
                <a:solidFill>
                  <a:schemeClr val="tx1"/>
                </a:solidFill>
              </a:rPr>
              <a:t> Windows, Linux </a:t>
            </a:r>
            <a:r>
              <a:rPr lang="en-US" sz="1300" b="1" dirty="0" err="1">
                <a:solidFill>
                  <a:schemeClr val="tx1"/>
                </a:solidFill>
              </a:rPr>
              <a:t>và</a:t>
            </a:r>
            <a:r>
              <a:rPr lang="en-US" sz="1300" b="1" dirty="0">
                <a:solidFill>
                  <a:schemeClr val="tx1"/>
                </a:solidFill>
              </a:rPr>
              <a:t> </a:t>
            </a:r>
            <a:r>
              <a:rPr lang="en-US" sz="1300" b="1" dirty="0" err="1">
                <a:solidFill>
                  <a:schemeClr val="tx1"/>
                </a:solidFill>
              </a:rPr>
              <a:t>macOS</a:t>
            </a:r>
            <a:r>
              <a:rPr lang="en-US" sz="1300" b="1" dirty="0">
                <a:solidFill>
                  <a:schemeClr val="tx1"/>
                </a:solidFill>
              </a:rPr>
              <a:t>, Visual Studio Code </a:t>
            </a:r>
            <a:r>
              <a:rPr lang="en-US" sz="1300" b="1" dirty="0" err="1">
                <a:solidFill>
                  <a:schemeClr val="tx1"/>
                </a:solidFill>
              </a:rPr>
              <a:t>được</a:t>
            </a:r>
            <a:r>
              <a:rPr lang="en-US" sz="1300" b="1" dirty="0">
                <a:solidFill>
                  <a:schemeClr val="tx1"/>
                </a:solidFill>
              </a:rPr>
              <a:t> </a:t>
            </a:r>
            <a:r>
              <a:rPr lang="en-US" sz="1300" b="1" dirty="0" err="1">
                <a:solidFill>
                  <a:schemeClr val="tx1"/>
                </a:solidFill>
              </a:rPr>
              <a:t>phát</a:t>
            </a:r>
            <a:r>
              <a:rPr lang="en-US" sz="1300" b="1" dirty="0">
                <a:solidFill>
                  <a:schemeClr val="tx1"/>
                </a:solidFill>
              </a:rPr>
              <a:t> </a:t>
            </a:r>
            <a:r>
              <a:rPr lang="en-US" sz="1300" b="1" dirty="0" err="1">
                <a:solidFill>
                  <a:schemeClr val="tx1"/>
                </a:solidFill>
              </a:rPr>
              <a:t>triển</a:t>
            </a:r>
            <a:r>
              <a:rPr lang="en-US" sz="1300" b="1" dirty="0">
                <a:solidFill>
                  <a:schemeClr val="tx1"/>
                </a:solidFill>
              </a:rPr>
              <a:t> </a:t>
            </a:r>
            <a:r>
              <a:rPr lang="en-US" sz="1300" b="1" dirty="0" err="1">
                <a:solidFill>
                  <a:schemeClr val="tx1"/>
                </a:solidFill>
              </a:rPr>
              <a:t>bởi</a:t>
            </a:r>
            <a:r>
              <a:rPr lang="en-US" sz="1300" b="1" dirty="0">
                <a:solidFill>
                  <a:schemeClr val="tx1"/>
                </a:solidFill>
              </a:rPr>
              <a:t> Microsoft. </a:t>
            </a:r>
            <a:r>
              <a:rPr lang="en-US" sz="1300" b="1" dirty="0" err="1">
                <a:solidFill>
                  <a:schemeClr val="tx1"/>
                </a:solidFill>
              </a:rPr>
              <a:t>Nó</a:t>
            </a:r>
            <a:r>
              <a:rPr lang="en-US" sz="1300" b="1" dirty="0">
                <a:solidFill>
                  <a:schemeClr val="tx1"/>
                </a:solidFill>
              </a:rPr>
              <a:t> </a:t>
            </a:r>
            <a:r>
              <a:rPr lang="en-US" sz="1300" b="1" dirty="0" err="1">
                <a:solidFill>
                  <a:schemeClr val="tx1"/>
                </a:solidFill>
              </a:rPr>
              <a:t>được</a:t>
            </a:r>
            <a:r>
              <a:rPr lang="en-US" sz="1300" b="1" dirty="0">
                <a:solidFill>
                  <a:schemeClr val="tx1"/>
                </a:solidFill>
              </a:rPr>
              <a:t> </a:t>
            </a:r>
            <a:r>
              <a:rPr lang="en-US" sz="1300" b="1" dirty="0" err="1">
                <a:solidFill>
                  <a:schemeClr val="tx1"/>
                </a:solidFill>
              </a:rPr>
              <a:t>xem</a:t>
            </a:r>
            <a:r>
              <a:rPr lang="en-US" sz="1300" b="1" dirty="0">
                <a:solidFill>
                  <a:schemeClr val="tx1"/>
                </a:solidFill>
              </a:rPr>
              <a:t> </a:t>
            </a:r>
            <a:r>
              <a:rPr lang="en-US" sz="1300" b="1" dirty="0" err="1">
                <a:solidFill>
                  <a:schemeClr val="tx1"/>
                </a:solidFill>
              </a:rPr>
              <a:t>là</a:t>
            </a:r>
            <a:r>
              <a:rPr lang="en-US" sz="1300" b="1" dirty="0">
                <a:solidFill>
                  <a:schemeClr val="tx1"/>
                </a:solidFill>
              </a:rPr>
              <a:t> </a:t>
            </a:r>
            <a:r>
              <a:rPr lang="en-US" sz="1300" b="1" dirty="0" err="1">
                <a:solidFill>
                  <a:schemeClr val="tx1"/>
                </a:solidFill>
              </a:rPr>
              <a:t>một</a:t>
            </a:r>
            <a:r>
              <a:rPr lang="en-US" sz="1300" b="1" dirty="0">
                <a:solidFill>
                  <a:schemeClr val="tx1"/>
                </a:solidFill>
              </a:rPr>
              <a:t> </a:t>
            </a:r>
            <a:r>
              <a:rPr lang="en-US" sz="1300" b="1" dirty="0" err="1">
                <a:solidFill>
                  <a:schemeClr val="tx1"/>
                </a:solidFill>
              </a:rPr>
              <a:t>sự</a:t>
            </a:r>
            <a:r>
              <a:rPr lang="en-US" sz="1300" b="1" dirty="0">
                <a:solidFill>
                  <a:schemeClr val="tx1"/>
                </a:solidFill>
              </a:rPr>
              <a:t> </a:t>
            </a:r>
            <a:r>
              <a:rPr lang="en-US" sz="1300" b="1" dirty="0" err="1">
                <a:solidFill>
                  <a:schemeClr val="tx1"/>
                </a:solidFill>
              </a:rPr>
              <a:t>kết</a:t>
            </a:r>
            <a:r>
              <a:rPr lang="en-US" sz="1300" b="1" dirty="0">
                <a:solidFill>
                  <a:schemeClr val="tx1"/>
                </a:solidFill>
              </a:rPr>
              <a:t> </a:t>
            </a:r>
            <a:r>
              <a:rPr lang="en-US" sz="1300" b="1" dirty="0" err="1">
                <a:solidFill>
                  <a:schemeClr val="tx1"/>
                </a:solidFill>
              </a:rPr>
              <a:t>hợp</a:t>
            </a:r>
            <a:r>
              <a:rPr lang="en-US" sz="1300" b="1" dirty="0">
                <a:solidFill>
                  <a:schemeClr val="tx1"/>
                </a:solidFill>
              </a:rPr>
              <a:t> </a:t>
            </a:r>
            <a:r>
              <a:rPr lang="en-US" sz="1300" b="1" dirty="0" err="1">
                <a:solidFill>
                  <a:schemeClr val="tx1"/>
                </a:solidFill>
              </a:rPr>
              <a:t>hoàn</a:t>
            </a:r>
            <a:r>
              <a:rPr lang="en-US" sz="1300" b="1" dirty="0">
                <a:solidFill>
                  <a:schemeClr val="tx1"/>
                </a:solidFill>
              </a:rPr>
              <a:t> </a:t>
            </a:r>
            <a:r>
              <a:rPr lang="en-US" sz="1300" b="1" dirty="0" err="1">
                <a:solidFill>
                  <a:schemeClr val="tx1"/>
                </a:solidFill>
              </a:rPr>
              <a:t>hảo</a:t>
            </a:r>
            <a:r>
              <a:rPr lang="en-US" sz="1300" b="1" dirty="0">
                <a:solidFill>
                  <a:schemeClr val="tx1"/>
                </a:solidFill>
              </a:rPr>
              <a:t> </a:t>
            </a:r>
            <a:r>
              <a:rPr lang="en-US" sz="1300" b="1" dirty="0" err="1">
                <a:solidFill>
                  <a:schemeClr val="tx1"/>
                </a:solidFill>
              </a:rPr>
              <a:t>giữa</a:t>
            </a:r>
            <a:r>
              <a:rPr lang="en-US" sz="1300" b="1" dirty="0">
                <a:solidFill>
                  <a:schemeClr val="tx1"/>
                </a:solidFill>
              </a:rPr>
              <a:t> IDE </a:t>
            </a:r>
            <a:r>
              <a:rPr lang="en-US" sz="1300" b="1" dirty="0" err="1">
                <a:solidFill>
                  <a:schemeClr val="tx1"/>
                </a:solidFill>
              </a:rPr>
              <a:t>và</a:t>
            </a:r>
            <a:r>
              <a:rPr lang="en-US" sz="1300" b="1" dirty="0">
                <a:solidFill>
                  <a:schemeClr val="tx1"/>
                </a:solidFill>
              </a:rPr>
              <a:t> Code Editor.</a:t>
            </a:r>
          </a:p>
          <a:p>
            <a:pPr>
              <a:lnSpc>
                <a:spcPct val="150000"/>
              </a:lnSpc>
            </a:pPr>
            <a:r>
              <a:rPr lang="en-US" sz="1300" b="1" dirty="0">
                <a:solidFill>
                  <a:schemeClr val="tx1"/>
                </a:solidFill>
              </a:rPr>
              <a:t>Visual Studio Code </a:t>
            </a:r>
            <a:r>
              <a:rPr lang="en-US" sz="1300" b="1" dirty="0" err="1">
                <a:solidFill>
                  <a:schemeClr val="tx1"/>
                </a:solidFill>
              </a:rPr>
              <a:t>hỗ</a:t>
            </a:r>
            <a:r>
              <a:rPr lang="en-US" sz="1300" b="1" dirty="0">
                <a:solidFill>
                  <a:schemeClr val="tx1"/>
                </a:solidFill>
              </a:rPr>
              <a:t> </a:t>
            </a:r>
            <a:r>
              <a:rPr lang="en-US" sz="1300" b="1" dirty="0" err="1">
                <a:solidFill>
                  <a:schemeClr val="tx1"/>
                </a:solidFill>
              </a:rPr>
              <a:t>trợ</a:t>
            </a:r>
            <a:r>
              <a:rPr lang="en-US" sz="1300" b="1" dirty="0">
                <a:solidFill>
                  <a:schemeClr val="tx1"/>
                </a:solidFill>
              </a:rPr>
              <a:t> </a:t>
            </a:r>
            <a:r>
              <a:rPr lang="en-US" sz="1300" b="1" dirty="0" err="1">
                <a:solidFill>
                  <a:schemeClr val="tx1"/>
                </a:solidFill>
              </a:rPr>
              <a:t>chức</a:t>
            </a:r>
            <a:r>
              <a:rPr lang="en-US" sz="1300" b="1" dirty="0">
                <a:solidFill>
                  <a:schemeClr val="tx1"/>
                </a:solidFill>
              </a:rPr>
              <a:t> </a:t>
            </a:r>
            <a:r>
              <a:rPr lang="en-US" sz="1300" b="1" dirty="0" err="1">
                <a:solidFill>
                  <a:schemeClr val="tx1"/>
                </a:solidFill>
              </a:rPr>
              <a:t>năng</a:t>
            </a:r>
            <a:r>
              <a:rPr lang="en-US" sz="1300" b="1" dirty="0">
                <a:solidFill>
                  <a:schemeClr val="tx1"/>
                </a:solidFill>
              </a:rPr>
              <a:t> debug, </a:t>
            </a:r>
            <a:r>
              <a:rPr lang="en-US" sz="1300" b="1" dirty="0" err="1">
                <a:solidFill>
                  <a:schemeClr val="tx1"/>
                </a:solidFill>
              </a:rPr>
              <a:t>đi</a:t>
            </a:r>
            <a:r>
              <a:rPr lang="en-US" sz="1300" b="1" dirty="0">
                <a:solidFill>
                  <a:schemeClr val="tx1"/>
                </a:solidFill>
              </a:rPr>
              <a:t> </a:t>
            </a:r>
            <a:r>
              <a:rPr lang="en-US" sz="1300" b="1" dirty="0" err="1">
                <a:solidFill>
                  <a:schemeClr val="tx1"/>
                </a:solidFill>
              </a:rPr>
              <a:t>kèm</a:t>
            </a:r>
            <a:r>
              <a:rPr lang="en-US" sz="1300" b="1" dirty="0">
                <a:solidFill>
                  <a:schemeClr val="tx1"/>
                </a:solidFill>
              </a:rPr>
              <a:t> </a:t>
            </a:r>
            <a:r>
              <a:rPr lang="en-US" sz="1300" b="1" dirty="0" err="1">
                <a:solidFill>
                  <a:schemeClr val="tx1"/>
                </a:solidFill>
              </a:rPr>
              <a:t>với</a:t>
            </a:r>
            <a:r>
              <a:rPr lang="en-US" sz="1300" b="1" dirty="0">
                <a:solidFill>
                  <a:schemeClr val="tx1"/>
                </a:solidFill>
              </a:rPr>
              <a:t> </a:t>
            </a:r>
            <a:r>
              <a:rPr lang="en-US" sz="1300" b="1" dirty="0" err="1">
                <a:solidFill>
                  <a:schemeClr val="tx1"/>
                </a:solidFill>
              </a:rPr>
              <a:t>Git</a:t>
            </a:r>
            <a:r>
              <a:rPr lang="en-US" sz="1300" b="1" dirty="0">
                <a:solidFill>
                  <a:schemeClr val="tx1"/>
                </a:solidFill>
              </a:rPr>
              <a:t>, </a:t>
            </a:r>
            <a:r>
              <a:rPr lang="en-US" sz="1300" b="1" dirty="0" err="1">
                <a:solidFill>
                  <a:schemeClr val="tx1"/>
                </a:solidFill>
              </a:rPr>
              <a:t>có</a:t>
            </a:r>
            <a:r>
              <a:rPr lang="en-US" sz="1300" b="1" dirty="0">
                <a:solidFill>
                  <a:schemeClr val="tx1"/>
                </a:solidFill>
              </a:rPr>
              <a:t> syntax highlighting, </a:t>
            </a:r>
            <a:r>
              <a:rPr lang="en-US" sz="1300" b="1" dirty="0" err="1">
                <a:solidFill>
                  <a:schemeClr val="tx1"/>
                </a:solidFill>
              </a:rPr>
              <a:t>tự</a:t>
            </a:r>
            <a:r>
              <a:rPr lang="en-US" sz="1300" b="1" dirty="0">
                <a:solidFill>
                  <a:schemeClr val="tx1"/>
                </a:solidFill>
              </a:rPr>
              <a:t> </a:t>
            </a:r>
            <a:r>
              <a:rPr lang="en-US" sz="1300" b="1" dirty="0" err="1">
                <a:solidFill>
                  <a:schemeClr val="tx1"/>
                </a:solidFill>
              </a:rPr>
              <a:t>hoàn</a:t>
            </a:r>
            <a:r>
              <a:rPr lang="en-US" sz="1300" b="1" dirty="0">
                <a:solidFill>
                  <a:schemeClr val="tx1"/>
                </a:solidFill>
              </a:rPr>
              <a:t> </a:t>
            </a:r>
            <a:r>
              <a:rPr lang="en-US" sz="1300" b="1" dirty="0" err="1">
                <a:solidFill>
                  <a:schemeClr val="tx1"/>
                </a:solidFill>
              </a:rPr>
              <a:t>thành</a:t>
            </a:r>
            <a:r>
              <a:rPr lang="en-US" sz="1300" b="1" dirty="0">
                <a:solidFill>
                  <a:schemeClr val="tx1"/>
                </a:solidFill>
              </a:rPr>
              <a:t> </a:t>
            </a:r>
            <a:r>
              <a:rPr lang="en-US" sz="1300" b="1" dirty="0" err="1">
                <a:solidFill>
                  <a:schemeClr val="tx1"/>
                </a:solidFill>
              </a:rPr>
              <a:t>mã</a:t>
            </a:r>
            <a:r>
              <a:rPr lang="en-US" sz="1300" b="1" dirty="0">
                <a:solidFill>
                  <a:schemeClr val="tx1"/>
                </a:solidFill>
              </a:rPr>
              <a:t> </a:t>
            </a:r>
            <a:r>
              <a:rPr lang="en-US" sz="1300" b="1" dirty="0" err="1">
                <a:solidFill>
                  <a:schemeClr val="tx1"/>
                </a:solidFill>
              </a:rPr>
              <a:t>thông</a:t>
            </a:r>
            <a:r>
              <a:rPr lang="en-US" sz="1300" b="1" dirty="0">
                <a:solidFill>
                  <a:schemeClr val="tx1"/>
                </a:solidFill>
              </a:rPr>
              <a:t> minh, snippets, </a:t>
            </a:r>
            <a:r>
              <a:rPr lang="en-US" sz="1300" b="1" dirty="0" err="1">
                <a:solidFill>
                  <a:schemeClr val="tx1"/>
                </a:solidFill>
              </a:rPr>
              <a:t>và</a:t>
            </a:r>
            <a:r>
              <a:rPr lang="en-US" sz="1300" b="1" dirty="0">
                <a:solidFill>
                  <a:schemeClr val="tx1"/>
                </a:solidFill>
              </a:rPr>
              <a:t> </a:t>
            </a:r>
            <a:r>
              <a:rPr lang="en-US" sz="1300" b="1" dirty="0" err="1">
                <a:solidFill>
                  <a:schemeClr val="tx1"/>
                </a:solidFill>
              </a:rPr>
              <a:t>cải</a:t>
            </a:r>
            <a:r>
              <a:rPr lang="en-US" sz="1300" b="1" dirty="0">
                <a:solidFill>
                  <a:schemeClr val="tx1"/>
                </a:solidFill>
              </a:rPr>
              <a:t> </a:t>
            </a:r>
            <a:r>
              <a:rPr lang="en-US" sz="1300" b="1" dirty="0" err="1">
                <a:solidFill>
                  <a:schemeClr val="tx1"/>
                </a:solidFill>
              </a:rPr>
              <a:t>tiến</a:t>
            </a:r>
            <a:r>
              <a:rPr lang="en-US" sz="1300" b="1" dirty="0">
                <a:solidFill>
                  <a:schemeClr val="tx1"/>
                </a:solidFill>
              </a:rPr>
              <a:t> </a:t>
            </a:r>
            <a:r>
              <a:rPr lang="en-US" sz="1300" b="1" dirty="0" err="1">
                <a:solidFill>
                  <a:schemeClr val="tx1"/>
                </a:solidFill>
              </a:rPr>
              <a:t>mã</a:t>
            </a:r>
            <a:r>
              <a:rPr lang="en-US" sz="1300" b="1" dirty="0">
                <a:solidFill>
                  <a:schemeClr val="tx1"/>
                </a:solidFill>
              </a:rPr>
              <a:t> </a:t>
            </a:r>
            <a:r>
              <a:rPr lang="en-US" sz="1300" b="1" dirty="0" err="1">
                <a:solidFill>
                  <a:schemeClr val="tx1"/>
                </a:solidFill>
              </a:rPr>
              <a:t>nguồn</a:t>
            </a:r>
            <a:r>
              <a:rPr lang="en-US" sz="1300" b="1" dirty="0">
                <a:solidFill>
                  <a:schemeClr val="tx1"/>
                </a:solidFill>
              </a:rPr>
              <a:t>. </a:t>
            </a:r>
            <a:r>
              <a:rPr lang="en-US" sz="1300" b="1" dirty="0" err="1">
                <a:solidFill>
                  <a:schemeClr val="tx1"/>
                </a:solidFill>
              </a:rPr>
              <a:t>Nhờ</a:t>
            </a:r>
            <a:r>
              <a:rPr lang="en-US" sz="1300" b="1" dirty="0">
                <a:solidFill>
                  <a:schemeClr val="tx1"/>
                </a:solidFill>
              </a:rPr>
              <a:t> </a:t>
            </a:r>
            <a:r>
              <a:rPr lang="en-US" sz="1300" b="1" dirty="0" err="1">
                <a:solidFill>
                  <a:schemeClr val="tx1"/>
                </a:solidFill>
              </a:rPr>
              <a:t>tính</a:t>
            </a:r>
            <a:r>
              <a:rPr lang="en-US" sz="1300" b="1" dirty="0">
                <a:solidFill>
                  <a:schemeClr val="tx1"/>
                </a:solidFill>
              </a:rPr>
              <a:t> </a:t>
            </a:r>
            <a:r>
              <a:rPr lang="en-US" sz="1300" b="1" dirty="0" err="1">
                <a:solidFill>
                  <a:schemeClr val="tx1"/>
                </a:solidFill>
              </a:rPr>
              <a:t>năng</a:t>
            </a:r>
            <a:r>
              <a:rPr lang="en-US" sz="1300" b="1" dirty="0">
                <a:solidFill>
                  <a:schemeClr val="tx1"/>
                </a:solidFill>
              </a:rPr>
              <a:t> </a:t>
            </a:r>
            <a:r>
              <a:rPr lang="en-US" sz="1300" b="1" dirty="0" err="1">
                <a:solidFill>
                  <a:schemeClr val="tx1"/>
                </a:solidFill>
              </a:rPr>
              <a:t>tùy</a:t>
            </a:r>
            <a:r>
              <a:rPr lang="en-US" sz="1300" b="1" dirty="0">
                <a:solidFill>
                  <a:schemeClr val="tx1"/>
                </a:solidFill>
              </a:rPr>
              <a:t> </a:t>
            </a:r>
            <a:r>
              <a:rPr lang="en-US" sz="1300" b="1" dirty="0" err="1">
                <a:solidFill>
                  <a:schemeClr val="tx1"/>
                </a:solidFill>
              </a:rPr>
              <a:t>chỉnh</a:t>
            </a:r>
            <a:r>
              <a:rPr lang="en-US" sz="1300" b="1" dirty="0">
                <a:solidFill>
                  <a:schemeClr val="tx1"/>
                </a:solidFill>
              </a:rPr>
              <a:t>, Visual Studio Code </a:t>
            </a:r>
            <a:r>
              <a:rPr lang="en-US" sz="1300" b="1" dirty="0" err="1">
                <a:solidFill>
                  <a:schemeClr val="tx1"/>
                </a:solidFill>
              </a:rPr>
              <a:t>cũng</a:t>
            </a:r>
            <a:r>
              <a:rPr lang="en-US" sz="1300" b="1" dirty="0">
                <a:solidFill>
                  <a:schemeClr val="tx1"/>
                </a:solidFill>
              </a:rPr>
              <a:t> </a:t>
            </a:r>
            <a:r>
              <a:rPr lang="en-US" sz="1300" b="1" dirty="0" err="1">
                <a:solidFill>
                  <a:schemeClr val="tx1"/>
                </a:solidFill>
              </a:rPr>
              <a:t>cho</a:t>
            </a:r>
            <a:r>
              <a:rPr lang="en-US" sz="1300" b="1" dirty="0">
                <a:solidFill>
                  <a:schemeClr val="tx1"/>
                </a:solidFill>
              </a:rPr>
              <a:t> </a:t>
            </a:r>
            <a:r>
              <a:rPr lang="en-US" sz="1300" b="1" dirty="0" err="1">
                <a:solidFill>
                  <a:schemeClr val="tx1"/>
                </a:solidFill>
              </a:rPr>
              <a:t>phép</a:t>
            </a:r>
            <a:r>
              <a:rPr lang="en-US" sz="1300" b="1" dirty="0">
                <a:solidFill>
                  <a:schemeClr val="tx1"/>
                </a:solidFill>
              </a:rPr>
              <a:t> </a:t>
            </a:r>
            <a:r>
              <a:rPr lang="en-US" sz="1300" b="1" dirty="0" err="1">
                <a:solidFill>
                  <a:schemeClr val="tx1"/>
                </a:solidFill>
              </a:rPr>
              <a:t>người</a:t>
            </a:r>
            <a:r>
              <a:rPr lang="en-US" sz="1300" b="1" dirty="0">
                <a:solidFill>
                  <a:schemeClr val="tx1"/>
                </a:solidFill>
              </a:rPr>
              <a:t> </a:t>
            </a:r>
            <a:r>
              <a:rPr lang="en-US" sz="1300" b="1" dirty="0" err="1">
                <a:solidFill>
                  <a:schemeClr val="tx1"/>
                </a:solidFill>
              </a:rPr>
              <a:t>dùng</a:t>
            </a:r>
            <a:r>
              <a:rPr lang="en-US" sz="1300" b="1" dirty="0">
                <a:solidFill>
                  <a:schemeClr val="tx1"/>
                </a:solidFill>
              </a:rPr>
              <a:t> </a:t>
            </a:r>
            <a:r>
              <a:rPr lang="en-US" sz="1300" b="1" dirty="0" err="1">
                <a:solidFill>
                  <a:schemeClr val="tx1"/>
                </a:solidFill>
              </a:rPr>
              <a:t>thay</a:t>
            </a:r>
            <a:r>
              <a:rPr lang="en-US" sz="1300" b="1" dirty="0">
                <a:solidFill>
                  <a:schemeClr val="tx1"/>
                </a:solidFill>
              </a:rPr>
              <a:t> </a:t>
            </a:r>
            <a:r>
              <a:rPr lang="en-US" sz="1300" b="1" dirty="0" err="1">
                <a:solidFill>
                  <a:schemeClr val="tx1"/>
                </a:solidFill>
              </a:rPr>
              <a:t>đổi</a:t>
            </a:r>
            <a:r>
              <a:rPr lang="en-US" sz="1300" b="1" dirty="0">
                <a:solidFill>
                  <a:schemeClr val="tx1"/>
                </a:solidFill>
              </a:rPr>
              <a:t> theme, </a:t>
            </a:r>
            <a:r>
              <a:rPr lang="en-US" sz="1300" b="1" dirty="0" err="1">
                <a:solidFill>
                  <a:schemeClr val="tx1"/>
                </a:solidFill>
              </a:rPr>
              <a:t>phím</a:t>
            </a:r>
            <a:r>
              <a:rPr lang="en-US" sz="1300" b="1" dirty="0">
                <a:solidFill>
                  <a:schemeClr val="tx1"/>
                </a:solidFill>
              </a:rPr>
              <a:t> </a:t>
            </a:r>
            <a:r>
              <a:rPr lang="en-US" sz="1300" b="1" dirty="0" err="1">
                <a:solidFill>
                  <a:schemeClr val="tx1"/>
                </a:solidFill>
              </a:rPr>
              <a:t>tắt</a:t>
            </a:r>
            <a:r>
              <a:rPr lang="en-US" sz="1300" b="1" dirty="0">
                <a:solidFill>
                  <a:schemeClr val="tx1"/>
                </a:solidFill>
              </a:rPr>
              <a:t>, </a:t>
            </a:r>
            <a:r>
              <a:rPr lang="en-US" sz="1300" b="1" dirty="0" err="1">
                <a:solidFill>
                  <a:schemeClr val="tx1"/>
                </a:solidFill>
              </a:rPr>
              <a:t>và</a:t>
            </a:r>
            <a:r>
              <a:rPr lang="en-US" sz="1300" b="1" dirty="0">
                <a:solidFill>
                  <a:schemeClr val="tx1"/>
                </a:solidFill>
              </a:rPr>
              <a:t> </a:t>
            </a:r>
            <a:r>
              <a:rPr lang="en-US" sz="1300" b="1" dirty="0" err="1">
                <a:solidFill>
                  <a:schemeClr val="tx1"/>
                </a:solidFill>
              </a:rPr>
              <a:t>các</a:t>
            </a:r>
            <a:r>
              <a:rPr lang="en-US" sz="1300" b="1" dirty="0">
                <a:solidFill>
                  <a:schemeClr val="tx1"/>
                </a:solidFill>
              </a:rPr>
              <a:t> </a:t>
            </a:r>
            <a:r>
              <a:rPr lang="en-US" sz="1300" b="1" dirty="0" err="1">
                <a:solidFill>
                  <a:schemeClr val="tx1"/>
                </a:solidFill>
              </a:rPr>
              <a:t>tùy</a:t>
            </a:r>
            <a:r>
              <a:rPr lang="en-US" sz="1300" b="1" dirty="0">
                <a:solidFill>
                  <a:schemeClr val="tx1"/>
                </a:solidFill>
              </a:rPr>
              <a:t> </a:t>
            </a:r>
            <a:r>
              <a:rPr lang="en-US" sz="1300" b="1" dirty="0" err="1">
                <a:solidFill>
                  <a:schemeClr val="tx1"/>
                </a:solidFill>
              </a:rPr>
              <a:t>chọn</a:t>
            </a:r>
            <a:r>
              <a:rPr lang="en-US" sz="1300" b="1" dirty="0">
                <a:solidFill>
                  <a:schemeClr val="tx1"/>
                </a:solidFill>
              </a:rPr>
              <a:t> </a:t>
            </a:r>
            <a:r>
              <a:rPr lang="en-US" sz="1300" b="1" dirty="0" err="1">
                <a:solidFill>
                  <a:schemeClr val="tx1"/>
                </a:solidFill>
              </a:rPr>
              <a:t>khác</a:t>
            </a:r>
            <a:r>
              <a:rPr lang="en-US" dirty="0">
                <a:solidFill>
                  <a:schemeClr val="tx1"/>
                </a:solidFill>
              </a:rPr>
              <a:t>.</a:t>
            </a:r>
          </a:p>
          <a:p>
            <a:pPr>
              <a:lnSpc>
                <a:spcPct val="150000"/>
              </a:lnSpc>
            </a:pPr>
            <a:endParaRPr lang="en-US" dirty="0"/>
          </a:p>
        </p:txBody>
      </p:sp>
    </p:spTree>
    <p:extLst>
      <p:ext uri="{BB962C8B-B14F-4D97-AF65-F5344CB8AC3E}">
        <p14:creationId xmlns:p14="http://schemas.microsoft.com/office/powerpoint/2010/main" val="180011338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552026" y="3136200"/>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THỰC NGHIỆM</a:t>
            </a:r>
            <a:endParaRPr sz="4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24" name="Google Shape;224;p14"/>
          <p:cNvSpPr txBox="1"/>
          <p:nvPr/>
        </p:nvSpPr>
        <p:spPr>
          <a:xfrm>
            <a:off x="463524" y="0"/>
            <a:ext cx="3151546"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000" b="1" dirty="0">
                <a:solidFill>
                  <a:srgbClr val="3F5378"/>
                </a:solidFill>
                <a:latin typeface="Roboto Condensed"/>
                <a:ea typeface="Roboto Condensed"/>
                <a:cs typeface="Roboto Condensed"/>
                <a:sym typeface="Roboto Condensed"/>
              </a:rPr>
              <a:t>CHƯƠNG III</a:t>
            </a:r>
            <a:endParaRPr sz="5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20353869"/>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19E1-FAB1-4544-A851-F140CCAF41AB}"/>
              </a:ext>
            </a:extLst>
          </p:cNvPr>
          <p:cNvSpPr>
            <a:spLocks noGrp="1"/>
          </p:cNvSpPr>
          <p:nvPr>
            <p:ph type="title"/>
          </p:nvPr>
        </p:nvSpPr>
        <p:spPr/>
        <p:txBody>
          <a:bodyPr/>
          <a:lstStyle/>
          <a:p>
            <a:r>
              <a:rPr lang="en-US" dirty="0"/>
              <a:t>1. </a:t>
            </a:r>
            <a:r>
              <a:rPr lang="en-US" dirty="0" err="1" smtClean="0"/>
              <a:t>Mô</a:t>
            </a:r>
            <a:r>
              <a:rPr lang="en-US" dirty="0" smtClean="0"/>
              <a:t> </a:t>
            </a:r>
            <a:r>
              <a:rPr lang="en-US" dirty="0" err="1" smtClean="0"/>
              <a:t>hình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tổng</a:t>
            </a:r>
            <a:r>
              <a:rPr lang="en-US" dirty="0" smtClean="0"/>
              <a:t> </a:t>
            </a:r>
            <a:r>
              <a:rPr lang="en-US" dirty="0" err="1" smtClean="0"/>
              <a:t>quát</a:t>
            </a:r>
            <a:endParaRPr lang="en-US" dirty="0"/>
          </a:p>
        </p:txBody>
      </p:sp>
      <p:sp>
        <p:nvSpPr>
          <p:cNvPr id="4" name="Slide Number Placeholder 3">
            <a:extLst>
              <a:ext uri="{FF2B5EF4-FFF2-40B4-BE49-F238E27FC236}">
                <a16:creationId xmlns:a16="http://schemas.microsoft.com/office/drawing/2014/main" id="{D00CF2AD-8D02-4F4B-B72E-507EE12AE6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5" name="Google Shape;1207;p38">
            <a:extLst>
              <a:ext uri="{FF2B5EF4-FFF2-40B4-BE49-F238E27FC236}">
                <a16:creationId xmlns:a16="http://schemas.microsoft.com/office/drawing/2014/main" id="{93588B30-A0CB-49AC-85A6-37D9FEE3D96D}"/>
              </a:ext>
            </a:extLst>
          </p:cNvPr>
          <p:cNvGrpSpPr/>
          <p:nvPr/>
        </p:nvGrpSpPr>
        <p:grpSpPr>
          <a:xfrm>
            <a:off x="174431" y="572807"/>
            <a:ext cx="445805" cy="405735"/>
            <a:chOff x="8843122" y="4420259"/>
            <a:chExt cx="720202" cy="655469"/>
          </a:xfrm>
        </p:grpSpPr>
        <p:sp>
          <p:nvSpPr>
            <p:cNvPr id="6" name="Google Shape;1208;p38">
              <a:extLst>
                <a:ext uri="{FF2B5EF4-FFF2-40B4-BE49-F238E27FC236}">
                  <a16:creationId xmlns:a16="http://schemas.microsoft.com/office/drawing/2014/main" id="{303E074D-071D-498B-89CD-8196D3B629AF}"/>
                </a:ext>
              </a:extLst>
            </p:cNvPr>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1209;p38">
              <a:extLst>
                <a:ext uri="{FF2B5EF4-FFF2-40B4-BE49-F238E27FC236}">
                  <a16:creationId xmlns:a16="http://schemas.microsoft.com/office/drawing/2014/main" id="{76C4A7AC-F050-4265-9D70-878A2FD966A8}"/>
                </a:ext>
              </a:extLst>
            </p:cNvPr>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210;p38">
              <a:extLst>
                <a:ext uri="{FF2B5EF4-FFF2-40B4-BE49-F238E27FC236}">
                  <a16:creationId xmlns:a16="http://schemas.microsoft.com/office/drawing/2014/main" id="{BE07F113-EC0D-432F-B416-458A2EE735A0}"/>
                </a:ext>
              </a:extLst>
            </p:cNvPr>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211;p38">
              <a:extLst>
                <a:ext uri="{FF2B5EF4-FFF2-40B4-BE49-F238E27FC236}">
                  <a16:creationId xmlns:a16="http://schemas.microsoft.com/office/drawing/2014/main" id="{84C61BB2-0630-4EBE-A0BF-8F6E4C71562B}"/>
                </a:ext>
              </a:extLst>
            </p:cNvPr>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212;p38">
              <a:extLst>
                <a:ext uri="{FF2B5EF4-FFF2-40B4-BE49-F238E27FC236}">
                  <a16:creationId xmlns:a16="http://schemas.microsoft.com/office/drawing/2014/main" id="{97F29925-DA1B-47E0-B534-A5CA71729D6F}"/>
                </a:ext>
              </a:extLst>
            </p:cNvPr>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213;p38">
              <a:extLst>
                <a:ext uri="{FF2B5EF4-FFF2-40B4-BE49-F238E27FC236}">
                  <a16:creationId xmlns:a16="http://schemas.microsoft.com/office/drawing/2014/main" id="{4CD0FEF8-EF6B-4F3F-A0A6-F59ABC608664}"/>
                </a:ext>
              </a:extLst>
            </p:cNvPr>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12" name="Picture 11"/>
          <p:cNvPicPr/>
          <p:nvPr/>
        </p:nvPicPr>
        <p:blipFill>
          <a:blip r:embed="rId2">
            <a:extLst>
              <a:ext uri="{28A0092B-C50C-407E-A947-70E740481C1C}">
                <a14:useLocalDpi xmlns:a14="http://schemas.microsoft.com/office/drawing/2010/main" val="0"/>
              </a:ext>
            </a:extLst>
          </a:blip>
          <a:srcRect/>
          <a:stretch>
            <a:fillRect/>
          </a:stretch>
        </p:blipFill>
        <p:spPr bwMode="auto">
          <a:xfrm>
            <a:off x="1045922" y="1381136"/>
            <a:ext cx="3796739" cy="3570964"/>
          </a:xfrm>
          <a:prstGeom prst="rect">
            <a:avLst/>
          </a:prstGeom>
          <a:noFill/>
          <a:ln>
            <a:noFill/>
          </a:ln>
        </p:spPr>
      </p:pic>
    </p:spTree>
    <p:extLst>
      <p:ext uri="{BB962C8B-B14F-4D97-AF65-F5344CB8AC3E}">
        <p14:creationId xmlns:p14="http://schemas.microsoft.com/office/powerpoint/2010/main" val="317448641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2.Usecase </a:t>
            </a:r>
            <a:r>
              <a:rPr lang="en-US" dirty="0" err="1" smtClean="0"/>
              <a:t>tổng</a:t>
            </a:r>
            <a:r>
              <a:rPr lang="en-US" dirty="0" smtClean="0"/>
              <a:t> </a:t>
            </a:r>
            <a:r>
              <a:rPr lang="en-US" dirty="0" err="1" smtClean="0"/>
              <a:t>quát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950975" y="1353034"/>
            <a:ext cx="4011219" cy="3599066"/>
          </a:xfrm>
          <a:prstGeom prst="rect">
            <a:avLst/>
          </a:prstGeom>
          <a:noFill/>
          <a:ln>
            <a:noFill/>
          </a:ln>
        </p:spPr>
      </p:pic>
    </p:spTree>
    <p:extLst>
      <p:ext uri="{BB962C8B-B14F-4D97-AF65-F5344CB8AC3E}">
        <p14:creationId xmlns:p14="http://schemas.microsoft.com/office/powerpoint/2010/main" val="159248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19E1-FAB1-4544-A851-F140CCAF41AB}"/>
              </a:ext>
            </a:extLst>
          </p:cNvPr>
          <p:cNvSpPr>
            <a:spLocks noGrp="1"/>
          </p:cNvSpPr>
          <p:nvPr>
            <p:ph type="title"/>
          </p:nvPr>
        </p:nvSpPr>
        <p:spPr/>
        <p:txBody>
          <a:bodyPr/>
          <a:lstStyle/>
          <a:p>
            <a:r>
              <a:rPr lang="en-US" dirty="0"/>
              <a:t>3. </a:t>
            </a:r>
            <a:r>
              <a:rPr lang="en-US" dirty="0" err="1" smtClean="0"/>
              <a:t>Thiết</a:t>
            </a:r>
            <a:r>
              <a:rPr lang="en-US" dirty="0" smtClean="0"/>
              <a:t> </a:t>
            </a:r>
            <a:r>
              <a:rPr lang="en-US" dirty="0" err="1" smtClean="0"/>
              <a:t>kế</a:t>
            </a:r>
            <a:r>
              <a:rPr lang="en-US" dirty="0" smtClean="0"/>
              <a:t> </a:t>
            </a:r>
            <a:r>
              <a:rPr lang="en-US" dirty="0" err="1" smtClean="0"/>
              <a:t>về</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sp>
        <p:nvSpPr>
          <p:cNvPr id="4" name="Slide Number Placeholder 3">
            <a:extLst>
              <a:ext uri="{FF2B5EF4-FFF2-40B4-BE49-F238E27FC236}">
                <a16:creationId xmlns:a16="http://schemas.microsoft.com/office/drawing/2014/main" id="{D00CF2AD-8D02-4F4B-B72E-507EE12AE6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pSp>
        <p:nvGrpSpPr>
          <p:cNvPr id="5" name="Google Shape;901;p37">
            <a:extLst>
              <a:ext uri="{FF2B5EF4-FFF2-40B4-BE49-F238E27FC236}">
                <a16:creationId xmlns:a16="http://schemas.microsoft.com/office/drawing/2014/main" id="{E546B15F-1F0E-4217-86B0-EA54E5623C40}"/>
              </a:ext>
            </a:extLst>
          </p:cNvPr>
          <p:cNvGrpSpPr/>
          <p:nvPr/>
        </p:nvGrpSpPr>
        <p:grpSpPr>
          <a:xfrm>
            <a:off x="387750" y="621381"/>
            <a:ext cx="194640" cy="308587"/>
            <a:chOff x="6718575" y="2318625"/>
            <a:chExt cx="256950" cy="407375"/>
          </a:xfrm>
        </p:grpSpPr>
        <p:sp>
          <p:nvSpPr>
            <p:cNvPr id="6" name="Google Shape;902;p37">
              <a:extLst>
                <a:ext uri="{FF2B5EF4-FFF2-40B4-BE49-F238E27FC236}">
                  <a16:creationId xmlns:a16="http://schemas.microsoft.com/office/drawing/2014/main" id="{B6E9091F-7CF7-4BF6-9F0B-D2E93F3AB853}"/>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3;p37">
              <a:extLst>
                <a:ext uri="{FF2B5EF4-FFF2-40B4-BE49-F238E27FC236}">
                  <a16:creationId xmlns:a16="http://schemas.microsoft.com/office/drawing/2014/main" id="{3358A41D-89EC-4700-A1DC-E9C149B79971}"/>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4;p37">
              <a:extLst>
                <a:ext uri="{FF2B5EF4-FFF2-40B4-BE49-F238E27FC236}">
                  <a16:creationId xmlns:a16="http://schemas.microsoft.com/office/drawing/2014/main" id="{189E62EA-7F49-4097-B2AE-5251504390ED}"/>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5;p37">
              <a:extLst>
                <a:ext uri="{FF2B5EF4-FFF2-40B4-BE49-F238E27FC236}">
                  <a16:creationId xmlns:a16="http://schemas.microsoft.com/office/drawing/2014/main" id="{7DE0D604-B1F3-4A5B-8788-6A55D0B28A64}"/>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6;p37">
              <a:extLst>
                <a:ext uri="{FF2B5EF4-FFF2-40B4-BE49-F238E27FC236}">
                  <a16:creationId xmlns:a16="http://schemas.microsoft.com/office/drawing/2014/main" id="{5F1D20E7-DB1A-40F7-9F2A-775CEA611644}"/>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7;p37">
              <a:extLst>
                <a:ext uri="{FF2B5EF4-FFF2-40B4-BE49-F238E27FC236}">
                  <a16:creationId xmlns:a16="http://schemas.microsoft.com/office/drawing/2014/main" id="{8552A65E-24D5-47B6-9DCB-03885F513309}"/>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8;p37">
              <a:extLst>
                <a:ext uri="{FF2B5EF4-FFF2-40B4-BE49-F238E27FC236}">
                  <a16:creationId xmlns:a16="http://schemas.microsoft.com/office/drawing/2014/main" id="{A921DDC6-21C3-452B-B6A6-67B25357E252}"/>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9;p37">
              <a:extLst>
                <a:ext uri="{FF2B5EF4-FFF2-40B4-BE49-F238E27FC236}">
                  <a16:creationId xmlns:a16="http://schemas.microsoft.com/office/drawing/2014/main" id="{08F148E2-B364-4C6E-9974-BB3E2F241E73}"/>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814275" y="1338682"/>
            <a:ext cx="4408778" cy="3752697"/>
          </a:xfrm>
          <a:prstGeom prst="rect">
            <a:avLst/>
          </a:prstGeom>
          <a:noFill/>
          <a:ln>
            <a:noFill/>
          </a:ln>
        </p:spPr>
      </p:pic>
    </p:spTree>
    <p:extLst>
      <p:ext uri="{BB962C8B-B14F-4D97-AF65-F5344CB8AC3E}">
        <p14:creationId xmlns:p14="http://schemas.microsoft.com/office/powerpoint/2010/main" val="216770700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Chạy</a:t>
            </a:r>
            <a:r>
              <a:rPr lang="en-US" dirty="0" smtClean="0"/>
              <a:t> demo </a:t>
            </a:r>
            <a:r>
              <a:rPr lang="en-US" dirty="0" err="1" smtClean="0"/>
              <a:t>ứng</a:t>
            </a:r>
            <a:r>
              <a:rPr lang="en-US" dirty="0" smtClean="0"/>
              <a:t> </a:t>
            </a:r>
            <a:r>
              <a:rPr lang="en-US" dirty="0" err="1" smtClean="0"/>
              <a:t>dụng</a:t>
            </a:r>
            <a:endParaRPr lang="en-US" dirty="0"/>
          </a:p>
        </p:txBody>
      </p:sp>
      <p:sp>
        <p:nvSpPr>
          <p:cNvPr id="3" name="Text Placeholder 2"/>
          <p:cNvSpPr>
            <a:spLocks noGrp="1"/>
          </p:cNvSpPr>
          <p:nvPr>
            <p:ph type="body" idx="1"/>
          </p:nvPr>
        </p:nvSpPr>
        <p:spPr/>
        <p:txBody>
          <a:bodyPr/>
          <a:lstStyle/>
          <a:p>
            <a:r>
              <a:rPr lang="en-US" b="1" dirty="0" err="1" smtClean="0">
                <a:solidFill>
                  <a:schemeClr val="tx1"/>
                </a:solidFill>
              </a:rPr>
              <a:t>Ứng</a:t>
            </a:r>
            <a:r>
              <a:rPr lang="en-US" b="1" dirty="0" smtClean="0">
                <a:solidFill>
                  <a:schemeClr val="tx1"/>
                </a:solidFill>
              </a:rPr>
              <a:t> </a:t>
            </a:r>
            <a:r>
              <a:rPr lang="en-US" b="1" dirty="0" err="1" smtClean="0">
                <a:solidFill>
                  <a:schemeClr val="tx1"/>
                </a:solidFill>
              </a:rPr>
              <a:t>dụng</a:t>
            </a:r>
            <a:r>
              <a:rPr lang="en-US" b="1" dirty="0" smtClean="0">
                <a:solidFill>
                  <a:schemeClr val="tx1"/>
                </a:solidFill>
              </a:rPr>
              <a:t> </a:t>
            </a:r>
            <a:r>
              <a:rPr lang="en-US" b="1" dirty="0" err="1" smtClean="0">
                <a:solidFill>
                  <a:schemeClr val="tx1"/>
                </a:solidFill>
              </a:rPr>
              <a:t>sẽ</a:t>
            </a:r>
            <a:r>
              <a:rPr lang="en-US" b="1" dirty="0" smtClean="0">
                <a:solidFill>
                  <a:schemeClr val="tx1"/>
                </a:solidFill>
              </a:rPr>
              <a:t> </a:t>
            </a:r>
            <a:r>
              <a:rPr lang="en-US" b="1" dirty="0" err="1" smtClean="0">
                <a:solidFill>
                  <a:schemeClr val="tx1"/>
                </a:solidFill>
              </a:rPr>
              <a:t>chạy</a:t>
            </a:r>
            <a:r>
              <a:rPr lang="en-US" b="1" dirty="0" smtClean="0">
                <a:solidFill>
                  <a:schemeClr val="tx1"/>
                </a:solidFill>
              </a:rPr>
              <a:t> demo </a:t>
            </a:r>
            <a:r>
              <a:rPr lang="en-US" b="1" dirty="0" err="1" smtClean="0">
                <a:solidFill>
                  <a:schemeClr val="tx1"/>
                </a:solidFill>
              </a:rPr>
              <a:t>trên</a:t>
            </a:r>
            <a:r>
              <a:rPr lang="en-US" b="1" dirty="0" smtClean="0">
                <a:solidFill>
                  <a:schemeClr val="tx1"/>
                </a:solidFill>
              </a:rPr>
              <a:t> </a:t>
            </a:r>
            <a:r>
              <a:rPr lang="en-US" b="1" dirty="0" err="1" smtClean="0">
                <a:solidFill>
                  <a:schemeClr val="tx1"/>
                </a:solidFill>
              </a:rPr>
              <a:t>máy</a:t>
            </a:r>
            <a:r>
              <a:rPr lang="en-US" b="1" dirty="0" smtClean="0">
                <a:solidFill>
                  <a:schemeClr val="tx1"/>
                </a:solidFill>
              </a:rPr>
              <a:t> </a:t>
            </a:r>
            <a:r>
              <a:rPr lang="en-US" b="1" dirty="0" err="1" smtClean="0">
                <a:solidFill>
                  <a:schemeClr val="tx1"/>
                </a:solidFill>
              </a:rPr>
              <a:t>tính</a:t>
            </a:r>
            <a:endParaRPr lang="en-US" b="1"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384538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552026" y="3136200"/>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KẾT LUẬN</a:t>
            </a:r>
            <a:endParaRPr sz="4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24" name="Google Shape;224;p14"/>
          <p:cNvSpPr txBox="1"/>
          <p:nvPr/>
        </p:nvSpPr>
        <p:spPr>
          <a:xfrm>
            <a:off x="463523" y="0"/>
            <a:ext cx="3215341"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000" b="1" dirty="0">
                <a:solidFill>
                  <a:srgbClr val="3F5378"/>
                </a:solidFill>
                <a:latin typeface="Roboto Condensed"/>
                <a:ea typeface="Roboto Condensed"/>
                <a:cs typeface="Roboto Condensed"/>
                <a:sym typeface="Roboto Condensed"/>
              </a:rPr>
              <a:t>CHƯƠNG IV</a:t>
            </a:r>
            <a:endParaRPr sz="5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828840473"/>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19E1-FAB1-4544-A851-F140CCAF41AB}"/>
              </a:ext>
            </a:extLst>
          </p:cNvPr>
          <p:cNvSpPr>
            <a:spLocks noGrp="1"/>
          </p:cNvSpPr>
          <p:nvPr>
            <p:ph type="title"/>
          </p:nvPr>
        </p:nvSpPr>
        <p:spPr/>
        <p:txBody>
          <a:bodyPr/>
          <a:lstStyle/>
          <a:p>
            <a:r>
              <a:rPr lang="en-US" dirty="0" smtClean="0"/>
              <a:t>1.Kết </a:t>
            </a:r>
            <a:r>
              <a:rPr lang="en-US" dirty="0" err="1"/>
              <a:t>quả</a:t>
            </a:r>
            <a:r>
              <a:rPr lang="en-US" dirty="0"/>
              <a:t> </a:t>
            </a:r>
            <a:r>
              <a:rPr lang="en-US" dirty="0" err="1"/>
              <a:t>đạt</a:t>
            </a:r>
            <a:r>
              <a:rPr lang="en-US" dirty="0"/>
              <a:t> </a:t>
            </a:r>
            <a:r>
              <a:rPr lang="en-US" dirty="0" err="1"/>
              <a:t>được</a:t>
            </a:r>
            <a:endParaRPr lang="en-US" dirty="0"/>
          </a:p>
        </p:txBody>
      </p:sp>
      <p:sp>
        <p:nvSpPr>
          <p:cNvPr id="3" name="Text Placeholder 2">
            <a:extLst>
              <a:ext uri="{FF2B5EF4-FFF2-40B4-BE49-F238E27FC236}">
                <a16:creationId xmlns:a16="http://schemas.microsoft.com/office/drawing/2014/main" id="{EA1C6F17-4575-4F64-9522-9E684748E0D0}"/>
              </a:ext>
            </a:extLst>
          </p:cNvPr>
          <p:cNvSpPr>
            <a:spLocks noGrp="1"/>
          </p:cNvSpPr>
          <p:nvPr>
            <p:ph type="body" idx="1"/>
          </p:nvPr>
        </p:nvSpPr>
        <p:spPr>
          <a:xfrm>
            <a:off x="814275" y="1413301"/>
            <a:ext cx="6132600" cy="3730199"/>
          </a:xfrm>
        </p:spPr>
        <p:txBody>
          <a:bodyPr/>
          <a:lstStyle/>
          <a:p>
            <a:pPr>
              <a:lnSpc>
                <a:spcPct val="150000"/>
              </a:lnSpc>
            </a:pPr>
            <a:r>
              <a:rPr lang="en-US" sz="1600" b="1" dirty="0" err="1">
                <a:solidFill>
                  <a:schemeClr val="tx1"/>
                </a:solidFill>
              </a:rPr>
              <a:t>Nhóm</a:t>
            </a:r>
            <a:r>
              <a:rPr lang="en-US" sz="1600" b="1" dirty="0">
                <a:solidFill>
                  <a:schemeClr val="tx1"/>
                </a:solidFill>
              </a:rPr>
              <a:t> </a:t>
            </a:r>
            <a:r>
              <a:rPr lang="en-US" sz="1600" b="1" dirty="0" err="1">
                <a:solidFill>
                  <a:schemeClr val="tx1"/>
                </a:solidFill>
              </a:rPr>
              <a:t>em</a:t>
            </a:r>
            <a:r>
              <a:rPr lang="en-US" sz="1600" b="1" dirty="0">
                <a:solidFill>
                  <a:schemeClr val="tx1"/>
                </a:solidFill>
              </a:rPr>
              <a:t> </a:t>
            </a:r>
            <a:r>
              <a:rPr lang="en-US" sz="1600" b="1" dirty="0" err="1">
                <a:solidFill>
                  <a:schemeClr val="tx1"/>
                </a:solidFill>
              </a:rPr>
              <a:t>đã</a:t>
            </a:r>
            <a:r>
              <a:rPr lang="en-US" sz="1600" b="1" dirty="0">
                <a:solidFill>
                  <a:schemeClr val="tx1"/>
                </a:solidFill>
              </a:rPr>
              <a:t> </a:t>
            </a:r>
            <a:r>
              <a:rPr lang="en-US" sz="1600" b="1" dirty="0" err="1">
                <a:solidFill>
                  <a:schemeClr val="tx1"/>
                </a:solidFill>
              </a:rPr>
              <a:t>sử</a:t>
            </a:r>
            <a:r>
              <a:rPr lang="en-US" sz="1600" b="1" dirty="0">
                <a:solidFill>
                  <a:schemeClr val="tx1"/>
                </a:solidFill>
              </a:rPr>
              <a:t> </a:t>
            </a:r>
            <a:r>
              <a:rPr lang="en-US" sz="1600" b="1" dirty="0" err="1">
                <a:solidFill>
                  <a:schemeClr val="tx1"/>
                </a:solidFill>
              </a:rPr>
              <a:t>biết</a:t>
            </a:r>
            <a:r>
              <a:rPr lang="en-US" sz="1600" b="1" dirty="0">
                <a:solidFill>
                  <a:schemeClr val="tx1"/>
                </a:solidFill>
              </a:rPr>
              <a:t> </a:t>
            </a:r>
            <a:r>
              <a:rPr lang="en-US" sz="1600" b="1" dirty="0" err="1">
                <a:solidFill>
                  <a:schemeClr val="tx1"/>
                </a:solidFill>
              </a:rPr>
              <a:t>được</a:t>
            </a:r>
            <a:r>
              <a:rPr lang="en-US" sz="1600" b="1" dirty="0">
                <a:solidFill>
                  <a:schemeClr val="tx1"/>
                </a:solidFill>
              </a:rPr>
              <a:t> </a:t>
            </a:r>
            <a:r>
              <a:rPr lang="en-US" sz="1600" b="1" dirty="0" err="1">
                <a:solidFill>
                  <a:schemeClr val="tx1"/>
                </a:solidFill>
              </a:rPr>
              <a:t>cách</a:t>
            </a:r>
            <a:r>
              <a:rPr lang="en-US" sz="1600" b="1" dirty="0">
                <a:solidFill>
                  <a:schemeClr val="tx1"/>
                </a:solidFill>
              </a:rPr>
              <a:t> </a:t>
            </a:r>
            <a:r>
              <a:rPr lang="en-US" sz="1600" b="1" dirty="0" err="1">
                <a:solidFill>
                  <a:schemeClr val="tx1"/>
                </a:solidFill>
              </a:rPr>
              <a:t>lập</a:t>
            </a:r>
            <a:r>
              <a:rPr lang="en-US" sz="1600" b="1" dirty="0">
                <a:solidFill>
                  <a:schemeClr val="tx1"/>
                </a:solidFill>
              </a:rPr>
              <a:t> </a:t>
            </a:r>
            <a:r>
              <a:rPr lang="en-US" sz="1600" b="1" dirty="0" err="1">
                <a:solidFill>
                  <a:schemeClr val="tx1"/>
                </a:solidFill>
              </a:rPr>
              <a:t>trình</a:t>
            </a:r>
            <a:r>
              <a:rPr lang="en-US" sz="1600" b="1" dirty="0">
                <a:solidFill>
                  <a:schemeClr val="tx1"/>
                </a:solidFill>
              </a:rPr>
              <a:t> </a:t>
            </a:r>
            <a:r>
              <a:rPr lang="en-US" sz="1600" b="1" dirty="0" err="1">
                <a:solidFill>
                  <a:schemeClr val="tx1"/>
                </a:solidFill>
              </a:rPr>
              <a:t>với</a:t>
            </a:r>
            <a:r>
              <a:rPr lang="en-US" sz="1600" b="1" dirty="0">
                <a:solidFill>
                  <a:schemeClr val="tx1"/>
                </a:solidFill>
              </a:rPr>
              <a:t> React native, Java Script 6 </a:t>
            </a:r>
            <a:r>
              <a:rPr lang="en-US" sz="1600" b="1" dirty="0" err="1">
                <a:solidFill>
                  <a:schemeClr val="tx1"/>
                </a:solidFill>
              </a:rPr>
              <a:t>và</a:t>
            </a:r>
            <a:r>
              <a:rPr lang="en-US" sz="1600" b="1" dirty="0">
                <a:solidFill>
                  <a:schemeClr val="tx1"/>
                </a:solidFill>
              </a:rPr>
              <a:t> Visual Studio Code </a:t>
            </a:r>
            <a:r>
              <a:rPr lang="en-US" sz="1600" b="1" dirty="0" err="1">
                <a:solidFill>
                  <a:schemeClr val="tx1"/>
                </a:solidFill>
              </a:rPr>
              <a:t>để</a:t>
            </a:r>
            <a:r>
              <a:rPr lang="en-US" sz="1600" b="1" dirty="0">
                <a:solidFill>
                  <a:schemeClr val="tx1"/>
                </a:solidFill>
              </a:rPr>
              <a:t> </a:t>
            </a:r>
            <a:r>
              <a:rPr lang="en-US" sz="1600" b="1" dirty="0" err="1">
                <a:solidFill>
                  <a:schemeClr val="tx1"/>
                </a:solidFill>
              </a:rPr>
              <a:t>xây</a:t>
            </a:r>
            <a:r>
              <a:rPr lang="en-US" sz="1600" b="1" dirty="0">
                <a:solidFill>
                  <a:schemeClr val="tx1"/>
                </a:solidFill>
              </a:rPr>
              <a:t> </a:t>
            </a:r>
            <a:r>
              <a:rPr lang="en-US" sz="1600" b="1" dirty="0" err="1">
                <a:solidFill>
                  <a:schemeClr val="tx1"/>
                </a:solidFill>
              </a:rPr>
              <a:t>dựng</a:t>
            </a:r>
            <a:r>
              <a:rPr lang="en-US" sz="1600" b="1" dirty="0">
                <a:solidFill>
                  <a:schemeClr val="tx1"/>
                </a:solidFill>
              </a:rPr>
              <a:t> </a:t>
            </a:r>
            <a:r>
              <a:rPr lang="en-US" sz="1600" b="1" dirty="0" err="1">
                <a:solidFill>
                  <a:schemeClr val="tx1"/>
                </a:solidFill>
              </a:rPr>
              <a:t>nên</a:t>
            </a:r>
            <a:r>
              <a:rPr lang="en-US" sz="1600" b="1" dirty="0">
                <a:solidFill>
                  <a:schemeClr val="tx1"/>
                </a:solidFill>
              </a:rPr>
              <a:t> </a:t>
            </a:r>
            <a:r>
              <a:rPr lang="en-US" sz="1600" b="1" dirty="0" err="1">
                <a:solidFill>
                  <a:schemeClr val="tx1"/>
                </a:solidFill>
              </a:rPr>
              <a:t>ứng</a:t>
            </a:r>
            <a:r>
              <a:rPr lang="en-US" sz="1600" b="1" dirty="0">
                <a:solidFill>
                  <a:schemeClr val="tx1"/>
                </a:solidFill>
              </a:rPr>
              <a:t> </a:t>
            </a:r>
            <a:r>
              <a:rPr lang="en-US" sz="1600" b="1" dirty="0" err="1">
                <a:solidFill>
                  <a:schemeClr val="tx1"/>
                </a:solidFill>
              </a:rPr>
              <a:t>dụng</a:t>
            </a:r>
            <a:r>
              <a:rPr lang="en-US" sz="1600" b="1" dirty="0">
                <a:solidFill>
                  <a:schemeClr val="tx1"/>
                </a:solidFill>
              </a:rPr>
              <a:t> </a:t>
            </a:r>
            <a:r>
              <a:rPr lang="en-US" sz="1600" b="1" dirty="0" err="1">
                <a:solidFill>
                  <a:schemeClr val="tx1"/>
                </a:solidFill>
              </a:rPr>
              <a:t>quản</a:t>
            </a:r>
            <a:r>
              <a:rPr lang="en-US" sz="1600" b="1" dirty="0">
                <a:solidFill>
                  <a:schemeClr val="tx1"/>
                </a:solidFill>
              </a:rPr>
              <a:t> </a:t>
            </a:r>
            <a:r>
              <a:rPr lang="en-US" sz="1600" b="1" dirty="0" err="1">
                <a:solidFill>
                  <a:schemeClr val="tx1"/>
                </a:solidFill>
              </a:rPr>
              <a:t>lý</a:t>
            </a:r>
            <a:r>
              <a:rPr lang="en-US" sz="1600" b="1" dirty="0">
                <a:solidFill>
                  <a:schemeClr val="tx1"/>
                </a:solidFill>
              </a:rPr>
              <a:t> </a:t>
            </a:r>
            <a:r>
              <a:rPr lang="en-US" sz="1600" b="1" dirty="0" err="1">
                <a:solidFill>
                  <a:schemeClr val="tx1"/>
                </a:solidFill>
              </a:rPr>
              <a:t>của</a:t>
            </a:r>
            <a:r>
              <a:rPr lang="en-US" sz="1600" b="1" dirty="0">
                <a:solidFill>
                  <a:schemeClr val="tx1"/>
                </a:solidFill>
              </a:rPr>
              <a:t> </a:t>
            </a:r>
            <a:r>
              <a:rPr lang="en-US" sz="1600" b="1" dirty="0" err="1">
                <a:solidFill>
                  <a:schemeClr val="tx1"/>
                </a:solidFill>
              </a:rPr>
              <a:t>hàng</a:t>
            </a:r>
            <a:r>
              <a:rPr lang="en-US" sz="1600" b="1" dirty="0">
                <a:solidFill>
                  <a:schemeClr val="tx1"/>
                </a:solidFill>
              </a:rPr>
              <a:t> </a:t>
            </a:r>
            <a:r>
              <a:rPr lang="en-US" sz="1600" b="1" dirty="0" err="1">
                <a:solidFill>
                  <a:schemeClr val="tx1"/>
                </a:solidFill>
              </a:rPr>
              <a:t>sách</a:t>
            </a:r>
            <a:r>
              <a:rPr lang="en-US" sz="1600" b="1" dirty="0">
                <a:solidFill>
                  <a:schemeClr val="tx1"/>
                </a:solidFill>
              </a:rPr>
              <a:t>. </a:t>
            </a:r>
            <a:r>
              <a:rPr lang="en-US" sz="1600" b="1" dirty="0" err="1">
                <a:solidFill>
                  <a:schemeClr val="tx1"/>
                </a:solidFill>
              </a:rPr>
              <a:t>Đã</a:t>
            </a:r>
            <a:r>
              <a:rPr lang="en-US" sz="1600" b="1" dirty="0">
                <a:solidFill>
                  <a:schemeClr val="tx1"/>
                </a:solidFill>
              </a:rPr>
              <a:t> </a:t>
            </a:r>
            <a:r>
              <a:rPr lang="en-US" sz="1600" b="1" dirty="0" err="1">
                <a:solidFill>
                  <a:schemeClr val="tx1"/>
                </a:solidFill>
              </a:rPr>
              <a:t>thiết</a:t>
            </a:r>
            <a:r>
              <a:rPr lang="en-US" sz="1600" b="1" dirty="0">
                <a:solidFill>
                  <a:schemeClr val="tx1"/>
                </a:solidFill>
              </a:rPr>
              <a:t> </a:t>
            </a:r>
            <a:r>
              <a:rPr lang="en-US" sz="1600" b="1" dirty="0" err="1">
                <a:solidFill>
                  <a:schemeClr val="tx1"/>
                </a:solidFill>
              </a:rPr>
              <a:t>kế</a:t>
            </a:r>
            <a:r>
              <a:rPr lang="en-US" sz="1600" b="1" dirty="0">
                <a:solidFill>
                  <a:schemeClr val="tx1"/>
                </a:solidFill>
              </a:rPr>
              <a:t> </a:t>
            </a:r>
            <a:r>
              <a:rPr lang="en-US" sz="1600" b="1" dirty="0" err="1">
                <a:solidFill>
                  <a:schemeClr val="tx1"/>
                </a:solidFill>
              </a:rPr>
              <a:t>và</a:t>
            </a:r>
            <a:r>
              <a:rPr lang="en-US" sz="1600" b="1" dirty="0">
                <a:solidFill>
                  <a:schemeClr val="tx1"/>
                </a:solidFill>
              </a:rPr>
              <a:t> </a:t>
            </a:r>
            <a:r>
              <a:rPr lang="en-US" sz="1600" b="1" dirty="0" err="1">
                <a:solidFill>
                  <a:schemeClr val="tx1"/>
                </a:solidFill>
              </a:rPr>
              <a:t>cài</a:t>
            </a:r>
            <a:r>
              <a:rPr lang="en-US" sz="1600" b="1" dirty="0">
                <a:solidFill>
                  <a:schemeClr val="tx1"/>
                </a:solidFill>
              </a:rPr>
              <a:t> </a:t>
            </a:r>
            <a:r>
              <a:rPr lang="en-US" sz="1600" b="1" dirty="0" err="1">
                <a:solidFill>
                  <a:schemeClr val="tx1"/>
                </a:solidFill>
              </a:rPr>
              <a:t>đặt</a:t>
            </a:r>
            <a:r>
              <a:rPr lang="en-US" sz="1600" b="1" dirty="0">
                <a:solidFill>
                  <a:schemeClr val="tx1"/>
                </a:solidFill>
              </a:rPr>
              <a:t> </a:t>
            </a:r>
            <a:r>
              <a:rPr lang="en-US" sz="1600" b="1" dirty="0" err="1">
                <a:solidFill>
                  <a:schemeClr val="tx1"/>
                </a:solidFill>
              </a:rPr>
              <a:t>thành</a:t>
            </a:r>
            <a:r>
              <a:rPr lang="en-US" sz="1600" b="1" dirty="0">
                <a:solidFill>
                  <a:schemeClr val="tx1"/>
                </a:solidFill>
              </a:rPr>
              <a:t> </a:t>
            </a:r>
            <a:r>
              <a:rPr lang="en-US" sz="1600" b="1" dirty="0" err="1">
                <a:solidFill>
                  <a:schemeClr val="tx1"/>
                </a:solidFill>
              </a:rPr>
              <a:t>công</a:t>
            </a:r>
            <a:r>
              <a:rPr lang="en-US" sz="1600" b="1" dirty="0">
                <a:solidFill>
                  <a:schemeClr val="tx1"/>
                </a:solidFill>
              </a:rPr>
              <a:t> </a:t>
            </a:r>
            <a:r>
              <a:rPr lang="en-US" sz="1600" b="1" dirty="0" err="1">
                <a:solidFill>
                  <a:schemeClr val="tx1"/>
                </a:solidFill>
              </a:rPr>
              <a:t>ứng</a:t>
            </a:r>
            <a:r>
              <a:rPr lang="en-US" sz="1600" b="1" dirty="0">
                <a:solidFill>
                  <a:schemeClr val="tx1"/>
                </a:solidFill>
              </a:rPr>
              <a:t> </a:t>
            </a:r>
            <a:r>
              <a:rPr lang="en-US" sz="1600" b="1" dirty="0" err="1">
                <a:solidFill>
                  <a:schemeClr val="tx1"/>
                </a:solidFill>
              </a:rPr>
              <a:t>dụng</a:t>
            </a:r>
            <a:r>
              <a:rPr lang="en-US" sz="1600" b="1" dirty="0">
                <a:solidFill>
                  <a:schemeClr val="tx1"/>
                </a:solidFill>
              </a:rPr>
              <a:t>. Song, </a:t>
            </a:r>
            <a:r>
              <a:rPr lang="en-US" sz="1600" b="1" dirty="0" err="1">
                <a:solidFill>
                  <a:schemeClr val="tx1"/>
                </a:solidFill>
              </a:rPr>
              <a:t>vì</a:t>
            </a:r>
            <a:r>
              <a:rPr lang="en-US" sz="1600" b="1" dirty="0">
                <a:solidFill>
                  <a:schemeClr val="tx1"/>
                </a:solidFill>
              </a:rPr>
              <a:t> </a:t>
            </a:r>
            <a:r>
              <a:rPr lang="en-US" sz="1600" b="1" dirty="0" err="1">
                <a:solidFill>
                  <a:schemeClr val="tx1"/>
                </a:solidFill>
              </a:rPr>
              <a:t>kỹ</a:t>
            </a:r>
            <a:r>
              <a:rPr lang="en-US" sz="1600" b="1" dirty="0">
                <a:solidFill>
                  <a:schemeClr val="tx1"/>
                </a:solidFill>
              </a:rPr>
              <a:t> </a:t>
            </a:r>
            <a:r>
              <a:rPr lang="en-US" sz="1600" b="1" dirty="0" err="1">
                <a:solidFill>
                  <a:schemeClr val="tx1"/>
                </a:solidFill>
              </a:rPr>
              <a:t>năng</a:t>
            </a:r>
            <a:r>
              <a:rPr lang="en-US" sz="1600" b="1" dirty="0">
                <a:solidFill>
                  <a:schemeClr val="tx1"/>
                </a:solidFill>
              </a:rPr>
              <a:t> </a:t>
            </a:r>
            <a:r>
              <a:rPr lang="en-US" sz="1600" b="1" dirty="0" err="1">
                <a:solidFill>
                  <a:schemeClr val="tx1"/>
                </a:solidFill>
              </a:rPr>
              <a:t>lập</a:t>
            </a:r>
            <a:r>
              <a:rPr lang="en-US" sz="1600" b="1" dirty="0">
                <a:solidFill>
                  <a:schemeClr val="tx1"/>
                </a:solidFill>
              </a:rPr>
              <a:t> </a:t>
            </a:r>
            <a:r>
              <a:rPr lang="en-US" sz="1600" b="1" dirty="0" err="1">
                <a:solidFill>
                  <a:schemeClr val="tx1"/>
                </a:solidFill>
              </a:rPr>
              <a:t>trình</a:t>
            </a:r>
            <a:r>
              <a:rPr lang="en-US" sz="1600" b="1" dirty="0">
                <a:solidFill>
                  <a:schemeClr val="tx1"/>
                </a:solidFill>
              </a:rPr>
              <a:t> </a:t>
            </a:r>
            <a:r>
              <a:rPr lang="en-US" sz="1600" b="1" dirty="0" err="1">
                <a:solidFill>
                  <a:schemeClr val="tx1"/>
                </a:solidFill>
              </a:rPr>
              <a:t>còn</a:t>
            </a:r>
            <a:r>
              <a:rPr lang="en-US" sz="1600" b="1" dirty="0">
                <a:solidFill>
                  <a:schemeClr val="tx1"/>
                </a:solidFill>
              </a:rPr>
              <a:t> </a:t>
            </a:r>
            <a:r>
              <a:rPr lang="en-US" sz="1600" b="1" dirty="0" err="1">
                <a:solidFill>
                  <a:schemeClr val="tx1"/>
                </a:solidFill>
              </a:rPr>
              <a:t>hạn</a:t>
            </a:r>
            <a:r>
              <a:rPr lang="en-US" sz="1600" b="1" dirty="0">
                <a:solidFill>
                  <a:schemeClr val="tx1"/>
                </a:solidFill>
              </a:rPr>
              <a:t> </a:t>
            </a:r>
            <a:r>
              <a:rPr lang="en-US" sz="1600" b="1" dirty="0" err="1">
                <a:solidFill>
                  <a:schemeClr val="tx1"/>
                </a:solidFill>
              </a:rPr>
              <a:t>chế</a:t>
            </a:r>
            <a:r>
              <a:rPr lang="en-US" sz="1600" b="1" dirty="0">
                <a:solidFill>
                  <a:schemeClr val="tx1"/>
                </a:solidFill>
              </a:rPr>
              <a:t> </a:t>
            </a:r>
            <a:r>
              <a:rPr lang="en-US" sz="1600" b="1" dirty="0" err="1">
                <a:solidFill>
                  <a:schemeClr val="tx1"/>
                </a:solidFill>
              </a:rPr>
              <a:t>nên</a:t>
            </a:r>
            <a:r>
              <a:rPr lang="en-US" sz="1600" b="1" dirty="0">
                <a:solidFill>
                  <a:schemeClr val="tx1"/>
                </a:solidFill>
              </a:rPr>
              <a:t> </a:t>
            </a:r>
            <a:r>
              <a:rPr lang="en-US" sz="1600" b="1" dirty="0" err="1">
                <a:solidFill>
                  <a:schemeClr val="tx1"/>
                </a:solidFill>
              </a:rPr>
              <a:t>ứng</a:t>
            </a:r>
            <a:r>
              <a:rPr lang="en-US" sz="1600" b="1" dirty="0">
                <a:solidFill>
                  <a:schemeClr val="tx1"/>
                </a:solidFill>
              </a:rPr>
              <a:t> </a:t>
            </a:r>
            <a:r>
              <a:rPr lang="en-US" sz="1600" b="1" dirty="0" err="1">
                <a:solidFill>
                  <a:schemeClr val="tx1"/>
                </a:solidFill>
              </a:rPr>
              <a:t>dụng</a:t>
            </a:r>
            <a:r>
              <a:rPr lang="en-US" sz="1600" b="1" dirty="0">
                <a:solidFill>
                  <a:schemeClr val="tx1"/>
                </a:solidFill>
              </a:rPr>
              <a:t> </a:t>
            </a:r>
            <a:r>
              <a:rPr lang="en-US" sz="1600" b="1" dirty="0" err="1">
                <a:solidFill>
                  <a:schemeClr val="tx1"/>
                </a:solidFill>
              </a:rPr>
              <a:t>vẫn</a:t>
            </a:r>
            <a:r>
              <a:rPr lang="en-US" sz="1600" b="1" dirty="0">
                <a:solidFill>
                  <a:schemeClr val="tx1"/>
                </a:solidFill>
              </a:rPr>
              <a:t> </a:t>
            </a:r>
            <a:r>
              <a:rPr lang="en-US" sz="1600" b="1" dirty="0" err="1">
                <a:solidFill>
                  <a:schemeClr val="tx1"/>
                </a:solidFill>
              </a:rPr>
              <a:t>chưa</a:t>
            </a:r>
            <a:r>
              <a:rPr lang="en-US" sz="1600" b="1" dirty="0">
                <a:solidFill>
                  <a:schemeClr val="tx1"/>
                </a:solidFill>
              </a:rPr>
              <a:t> </a:t>
            </a:r>
            <a:r>
              <a:rPr lang="en-US" sz="1600" b="1" dirty="0" err="1">
                <a:solidFill>
                  <a:schemeClr val="tx1"/>
                </a:solidFill>
              </a:rPr>
              <a:t>thật</a:t>
            </a:r>
            <a:r>
              <a:rPr lang="en-US" sz="1600" b="1" dirty="0">
                <a:solidFill>
                  <a:schemeClr val="tx1"/>
                </a:solidFill>
              </a:rPr>
              <a:t> </a:t>
            </a:r>
            <a:r>
              <a:rPr lang="en-US" sz="1600" b="1" dirty="0" err="1">
                <a:solidFill>
                  <a:schemeClr val="tx1"/>
                </a:solidFill>
              </a:rPr>
              <a:t>sự</a:t>
            </a:r>
            <a:r>
              <a:rPr lang="en-US" sz="1600" b="1" dirty="0">
                <a:solidFill>
                  <a:schemeClr val="tx1"/>
                </a:solidFill>
              </a:rPr>
              <a:t> </a:t>
            </a:r>
            <a:r>
              <a:rPr lang="en-US" sz="1600" b="1" dirty="0" err="1">
                <a:solidFill>
                  <a:schemeClr val="tx1"/>
                </a:solidFill>
              </a:rPr>
              <a:t>hoàn</a:t>
            </a:r>
            <a:r>
              <a:rPr lang="en-US" sz="1600" b="1" dirty="0">
                <a:solidFill>
                  <a:schemeClr val="tx1"/>
                </a:solidFill>
              </a:rPr>
              <a:t> </a:t>
            </a:r>
            <a:r>
              <a:rPr lang="en-US" sz="1600" b="1" dirty="0" err="1">
                <a:solidFill>
                  <a:schemeClr val="tx1"/>
                </a:solidFill>
              </a:rPr>
              <a:t>thiện</a:t>
            </a:r>
            <a:r>
              <a:rPr lang="en-US" sz="1600" b="1" dirty="0">
                <a:solidFill>
                  <a:schemeClr val="tx1"/>
                </a:solidFill>
              </a:rPr>
              <a:t> </a:t>
            </a:r>
            <a:r>
              <a:rPr lang="en-US" sz="1600" b="1" dirty="0" err="1">
                <a:solidFill>
                  <a:schemeClr val="tx1"/>
                </a:solidFill>
              </a:rPr>
              <a:t>và</a:t>
            </a:r>
            <a:r>
              <a:rPr lang="en-US" sz="1600" b="1" dirty="0">
                <a:solidFill>
                  <a:schemeClr val="tx1"/>
                </a:solidFill>
              </a:rPr>
              <a:t> </a:t>
            </a:r>
            <a:r>
              <a:rPr lang="en-US" sz="1600" b="1" dirty="0" err="1">
                <a:solidFill>
                  <a:schemeClr val="tx1"/>
                </a:solidFill>
              </a:rPr>
              <a:t>đầy</a:t>
            </a:r>
            <a:r>
              <a:rPr lang="en-US" sz="1600" b="1" dirty="0">
                <a:solidFill>
                  <a:schemeClr val="tx1"/>
                </a:solidFill>
              </a:rPr>
              <a:t> </a:t>
            </a:r>
            <a:r>
              <a:rPr lang="en-US" sz="1600" b="1" dirty="0" err="1">
                <a:solidFill>
                  <a:schemeClr val="tx1"/>
                </a:solidFill>
              </a:rPr>
              <a:t>đủ</a:t>
            </a:r>
            <a:r>
              <a:rPr lang="en-US" sz="1600" b="1" dirty="0">
                <a:solidFill>
                  <a:schemeClr val="tx1"/>
                </a:solidFill>
              </a:rPr>
              <a:t> </a:t>
            </a:r>
            <a:r>
              <a:rPr lang="en-US" sz="1600" b="1" dirty="0" err="1">
                <a:solidFill>
                  <a:schemeClr val="tx1"/>
                </a:solidFill>
              </a:rPr>
              <a:t>chức</a:t>
            </a:r>
            <a:r>
              <a:rPr lang="en-US" sz="1600" b="1" dirty="0">
                <a:solidFill>
                  <a:schemeClr val="tx1"/>
                </a:solidFill>
              </a:rPr>
              <a:t> </a:t>
            </a:r>
            <a:r>
              <a:rPr lang="en-US" sz="1600" b="1" dirty="0" err="1">
                <a:solidFill>
                  <a:schemeClr val="tx1"/>
                </a:solidFill>
              </a:rPr>
              <a:t>năng</a:t>
            </a:r>
            <a:r>
              <a:rPr lang="en-US" sz="1600" b="1" dirty="0">
                <a:solidFill>
                  <a:schemeClr val="tx1"/>
                </a:solidFill>
              </a:rPr>
              <a:t> </a:t>
            </a:r>
            <a:r>
              <a:rPr lang="en-US" sz="1600" b="1" dirty="0" err="1">
                <a:solidFill>
                  <a:schemeClr val="tx1"/>
                </a:solidFill>
              </a:rPr>
              <a:t>như</a:t>
            </a:r>
            <a:r>
              <a:rPr lang="en-US" sz="1600" b="1" dirty="0">
                <a:solidFill>
                  <a:schemeClr val="tx1"/>
                </a:solidFill>
              </a:rPr>
              <a:t> </a:t>
            </a:r>
            <a:r>
              <a:rPr lang="en-US" sz="1600" b="1" dirty="0" err="1">
                <a:solidFill>
                  <a:schemeClr val="tx1"/>
                </a:solidFill>
              </a:rPr>
              <a:t>mong</a:t>
            </a:r>
            <a:r>
              <a:rPr lang="en-US" sz="1600" b="1" dirty="0">
                <a:solidFill>
                  <a:schemeClr val="tx1"/>
                </a:solidFill>
              </a:rPr>
              <a:t> </a:t>
            </a:r>
            <a:r>
              <a:rPr lang="en-US" sz="1600" b="1" dirty="0" err="1">
                <a:solidFill>
                  <a:schemeClr val="tx1"/>
                </a:solidFill>
              </a:rPr>
              <a:t>muốn</a:t>
            </a:r>
            <a:r>
              <a:rPr lang="en-US" b="1" dirty="0">
                <a:solidFill>
                  <a:schemeClr val="tx1"/>
                </a:solidFill>
              </a:rPr>
              <a:t>.</a:t>
            </a:r>
          </a:p>
          <a:p>
            <a:pPr marL="76200" indent="0" algn="just">
              <a:buNone/>
            </a:pPr>
            <a:endParaRPr lang="en-US" sz="1200" dirty="0">
              <a:solidFill>
                <a:srgbClr val="000000"/>
              </a:solidFill>
              <a:latin typeface="Roboto Condensed Light" panose="020B0604020202020204" charset="0"/>
              <a:ea typeface="Roboto Condensed Light" panose="020B0604020202020204" charset="0"/>
            </a:endParaRPr>
          </a:p>
        </p:txBody>
      </p:sp>
      <p:sp>
        <p:nvSpPr>
          <p:cNvPr id="4" name="Slide Number Placeholder 3">
            <a:extLst>
              <a:ext uri="{FF2B5EF4-FFF2-40B4-BE49-F238E27FC236}">
                <a16:creationId xmlns:a16="http://schemas.microsoft.com/office/drawing/2014/main" id="{D00CF2AD-8D02-4F4B-B72E-507EE12AE6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5" name="Google Shape;613;p37">
            <a:extLst>
              <a:ext uri="{FF2B5EF4-FFF2-40B4-BE49-F238E27FC236}">
                <a16:creationId xmlns:a16="http://schemas.microsoft.com/office/drawing/2014/main" id="{BAD5942D-A9E9-414A-A145-B7F6A106C352}"/>
              </a:ext>
            </a:extLst>
          </p:cNvPr>
          <p:cNvGrpSpPr/>
          <p:nvPr/>
        </p:nvGrpSpPr>
        <p:grpSpPr>
          <a:xfrm>
            <a:off x="293701" y="609167"/>
            <a:ext cx="333016" cy="333016"/>
            <a:chOff x="2594050" y="1631825"/>
            <a:chExt cx="439625" cy="439625"/>
          </a:xfrm>
        </p:grpSpPr>
        <p:sp>
          <p:nvSpPr>
            <p:cNvPr id="6" name="Google Shape;614;p37">
              <a:extLst>
                <a:ext uri="{FF2B5EF4-FFF2-40B4-BE49-F238E27FC236}">
                  <a16:creationId xmlns:a16="http://schemas.microsoft.com/office/drawing/2014/main" id="{95C71E28-211D-47A9-839E-E700FC2001A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15;p37">
              <a:extLst>
                <a:ext uri="{FF2B5EF4-FFF2-40B4-BE49-F238E27FC236}">
                  <a16:creationId xmlns:a16="http://schemas.microsoft.com/office/drawing/2014/main" id="{B8A73D06-553F-4C96-97B5-7CA48F220B32}"/>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16;p37">
              <a:extLst>
                <a:ext uri="{FF2B5EF4-FFF2-40B4-BE49-F238E27FC236}">
                  <a16:creationId xmlns:a16="http://schemas.microsoft.com/office/drawing/2014/main" id="{C8D8BC6A-F701-48C5-9B4C-C5206E61906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17;p37">
              <a:extLst>
                <a:ext uri="{FF2B5EF4-FFF2-40B4-BE49-F238E27FC236}">
                  <a16:creationId xmlns:a16="http://schemas.microsoft.com/office/drawing/2014/main" id="{02932132-C160-4ED6-A529-6F27ADCA7885}"/>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768;p37">
            <a:extLst>
              <a:ext uri="{FF2B5EF4-FFF2-40B4-BE49-F238E27FC236}">
                <a16:creationId xmlns:a16="http://schemas.microsoft.com/office/drawing/2014/main" id="{EDD299F3-5590-47AE-944C-B98D8E372EFA}"/>
              </a:ext>
            </a:extLst>
          </p:cNvPr>
          <p:cNvSpPr/>
          <p:nvPr/>
        </p:nvSpPr>
        <p:spPr>
          <a:xfrm>
            <a:off x="626717" y="2646178"/>
            <a:ext cx="307185" cy="30720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37549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Những</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còn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cần</a:t>
            </a:r>
            <a:r>
              <a:rPr lang="en-US" dirty="0" smtClean="0"/>
              <a:t> </a:t>
            </a:r>
            <a:r>
              <a:rPr lang="en-US" dirty="0" err="1" smtClean="0"/>
              <a:t>khắc</a:t>
            </a:r>
            <a:r>
              <a:rPr lang="en-US" dirty="0" smtClean="0"/>
              <a:t> </a:t>
            </a:r>
            <a:r>
              <a:rPr lang="en-US" dirty="0" err="1" smtClean="0"/>
              <a:t>phục</a:t>
            </a:r>
            <a:endParaRPr lang="en-US" dirty="0"/>
          </a:p>
        </p:txBody>
      </p:sp>
      <p:sp>
        <p:nvSpPr>
          <p:cNvPr id="3" name="Text Placeholder 2"/>
          <p:cNvSpPr>
            <a:spLocks noGrp="1"/>
          </p:cNvSpPr>
          <p:nvPr>
            <p:ph type="body" idx="1"/>
          </p:nvPr>
        </p:nvSpPr>
        <p:spPr/>
        <p:txBody>
          <a:bodyPr/>
          <a:lstStyle/>
          <a:p>
            <a:pPr>
              <a:lnSpc>
                <a:spcPct val="150000"/>
              </a:lnSpc>
            </a:pPr>
            <a:r>
              <a:rPr lang="en-US" sz="1600" b="1" dirty="0"/>
              <a:t>- Do </a:t>
            </a:r>
            <a:r>
              <a:rPr lang="en-US" sz="1600" b="1" dirty="0" err="1"/>
              <a:t>việc</a:t>
            </a:r>
            <a:r>
              <a:rPr lang="en-US" sz="1600" b="1" dirty="0"/>
              <a:t> </a:t>
            </a:r>
            <a:r>
              <a:rPr lang="en-US" sz="1600" b="1" dirty="0" err="1"/>
              <a:t>hạn</a:t>
            </a:r>
            <a:r>
              <a:rPr lang="en-US" sz="1600" b="1" dirty="0"/>
              <a:t> </a:t>
            </a:r>
            <a:r>
              <a:rPr lang="en-US" sz="1600" b="1" dirty="0" err="1"/>
              <a:t>chế</a:t>
            </a:r>
            <a:r>
              <a:rPr lang="en-US" sz="1600" b="1" dirty="0"/>
              <a:t> </a:t>
            </a:r>
            <a:r>
              <a:rPr lang="en-US" sz="1600" b="1" dirty="0" err="1"/>
              <a:t>về</a:t>
            </a:r>
            <a:r>
              <a:rPr lang="en-US" sz="1600" b="1" dirty="0"/>
              <a:t> </a:t>
            </a:r>
            <a:r>
              <a:rPr lang="en-US" sz="1600" b="1" dirty="0" err="1"/>
              <a:t>thời</a:t>
            </a:r>
            <a:r>
              <a:rPr lang="en-US" sz="1600" b="1" dirty="0"/>
              <a:t> </a:t>
            </a:r>
            <a:r>
              <a:rPr lang="en-US" sz="1600" b="1" dirty="0" err="1"/>
              <a:t>gian</a:t>
            </a:r>
            <a:r>
              <a:rPr lang="en-US" sz="1600" b="1" dirty="0"/>
              <a:t>, </a:t>
            </a:r>
            <a:r>
              <a:rPr lang="en-US" sz="1600" b="1" dirty="0" err="1"/>
              <a:t>và</a:t>
            </a:r>
            <a:r>
              <a:rPr lang="en-US" sz="1600" b="1" dirty="0"/>
              <a:t> </a:t>
            </a:r>
            <a:r>
              <a:rPr lang="en-US" sz="1600" b="1" dirty="0" err="1"/>
              <a:t>khả</a:t>
            </a:r>
            <a:r>
              <a:rPr lang="en-US" sz="1600" b="1" dirty="0"/>
              <a:t> </a:t>
            </a:r>
            <a:r>
              <a:rPr lang="en-US" sz="1600" b="1" dirty="0" err="1"/>
              <a:t>năng</a:t>
            </a:r>
            <a:r>
              <a:rPr lang="en-US" sz="1600" b="1" dirty="0"/>
              <a:t> design </a:t>
            </a:r>
            <a:r>
              <a:rPr lang="en-US" sz="1600" b="1" dirty="0" err="1"/>
              <a:t>giao</a:t>
            </a:r>
            <a:r>
              <a:rPr lang="en-US" sz="1600" b="1" dirty="0"/>
              <a:t> </a:t>
            </a:r>
            <a:r>
              <a:rPr lang="en-US" sz="1600" b="1" dirty="0" err="1"/>
              <a:t>diện</a:t>
            </a:r>
            <a:r>
              <a:rPr lang="en-US" sz="1600" b="1" dirty="0"/>
              <a:t> </a:t>
            </a:r>
            <a:r>
              <a:rPr lang="en-US" sz="1600" b="1" dirty="0" err="1"/>
              <a:t>còn</a:t>
            </a:r>
            <a:r>
              <a:rPr lang="en-US" sz="1600" b="1" dirty="0"/>
              <a:t> </a:t>
            </a:r>
            <a:r>
              <a:rPr lang="en-US" sz="1600" b="1" dirty="0" err="1"/>
              <a:t>chưa</a:t>
            </a:r>
            <a:r>
              <a:rPr lang="en-US" sz="1600" b="1" dirty="0"/>
              <a:t> </a:t>
            </a:r>
            <a:r>
              <a:rPr lang="en-US" sz="1600" b="1" dirty="0" err="1"/>
              <a:t>đẹp</a:t>
            </a:r>
            <a:r>
              <a:rPr lang="en-US" sz="1600" b="1" dirty="0"/>
              <a:t> </a:t>
            </a:r>
            <a:r>
              <a:rPr lang="en-US" sz="1600" b="1" dirty="0" err="1"/>
              <a:t>hoàn</a:t>
            </a:r>
            <a:r>
              <a:rPr lang="en-US" sz="1600" b="1" dirty="0"/>
              <a:t> </a:t>
            </a:r>
            <a:r>
              <a:rPr lang="en-US" sz="1600" b="1" dirty="0" err="1"/>
              <a:t>thiện</a:t>
            </a:r>
            <a:r>
              <a:rPr lang="en-US" sz="1600" b="1" dirty="0"/>
              <a:t> </a:t>
            </a:r>
            <a:r>
              <a:rPr lang="en-US" sz="1600" b="1" dirty="0" err="1"/>
              <a:t>nhất</a:t>
            </a:r>
            <a:r>
              <a:rPr lang="en-US" sz="1600" b="1" dirty="0"/>
              <a:t> </a:t>
            </a:r>
            <a:r>
              <a:rPr lang="en-US" sz="1600" b="1" dirty="0" err="1"/>
              <a:t>và</a:t>
            </a:r>
            <a:r>
              <a:rPr lang="en-US" sz="1600" b="1" dirty="0"/>
              <a:t> </a:t>
            </a:r>
            <a:r>
              <a:rPr lang="en-US" sz="1600" b="1" dirty="0" err="1"/>
              <a:t>còn</a:t>
            </a:r>
            <a:r>
              <a:rPr lang="en-US" sz="1600" b="1" dirty="0"/>
              <a:t> </a:t>
            </a:r>
            <a:r>
              <a:rPr lang="en-US" sz="1600" b="1" dirty="0" err="1"/>
              <a:t>một</a:t>
            </a:r>
            <a:r>
              <a:rPr lang="en-US" sz="1600" b="1" dirty="0"/>
              <a:t> </a:t>
            </a:r>
            <a:r>
              <a:rPr lang="en-US" sz="1600" b="1" dirty="0" err="1"/>
              <a:t>số</a:t>
            </a:r>
            <a:r>
              <a:rPr lang="en-US" sz="1600" b="1" dirty="0"/>
              <a:t> </a:t>
            </a:r>
            <a:r>
              <a:rPr lang="en-US" sz="1600" b="1" dirty="0" err="1"/>
              <a:t>sai</a:t>
            </a:r>
            <a:r>
              <a:rPr lang="en-US" sz="1600" b="1" dirty="0"/>
              <a:t> </a:t>
            </a:r>
            <a:r>
              <a:rPr lang="en-US" sz="1600" b="1" dirty="0" err="1"/>
              <a:t>sót</a:t>
            </a:r>
            <a:r>
              <a:rPr lang="en-US" sz="1600" b="1" dirty="0"/>
              <a:t> </a:t>
            </a:r>
            <a:r>
              <a:rPr lang="en-US" sz="1600" b="1" dirty="0" err="1"/>
              <a:t>trong</a:t>
            </a:r>
            <a:r>
              <a:rPr lang="en-US" sz="1600" b="1" dirty="0"/>
              <a:t> </a:t>
            </a:r>
            <a:r>
              <a:rPr lang="en-US" sz="1600" b="1" dirty="0" err="1"/>
              <a:t>công</a:t>
            </a:r>
            <a:r>
              <a:rPr lang="en-US" sz="1600" b="1" dirty="0"/>
              <a:t> </a:t>
            </a:r>
            <a:r>
              <a:rPr lang="en-US" sz="1600" b="1" dirty="0" err="1"/>
              <a:t>đoạn</a:t>
            </a:r>
            <a:r>
              <a:rPr lang="en-US" sz="1600" b="1" dirty="0"/>
              <a:t> </a:t>
            </a:r>
            <a:r>
              <a:rPr lang="en-US" sz="1600" b="1" dirty="0" err="1"/>
              <a:t>thiết</a:t>
            </a:r>
            <a:r>
              <a:rPr lang="en-US" sz="1600" b="1" dirty="0"/>
              <a:t> </a:t>
            </a:r>
            <a:r>
              <a:rPr lang="en-US" sz="1600" b="1" dirty="0" err="1"/>
              <a:t>kế</a:t>
            </a:r>
            <a:r>
              <a:rPr lang="en-US" sz="1600" b="1" dirty="0"/>
              <a:t>.</a:t>
            </a:r>
          </a:p>
          <a:p>
            <a:pPr>
              <a:lnSpc>
                <a:spcPct val="150000"/>
              </a:lnSpc>
            </a:pPr>
            <a:r>
              <a:rPr lang="en-US" sz="1600" b="1" dirty="0"/>
              <a:t>-</a:t>
            </a:r>
            <a:r>
              <a:rPr lang="en-US" sz="1600" b="1" dirty="0" err="1"/>
              <a:t>Còn</a:t>
            </a:r>
            <a:r>
              <a:rPr lang="en-US" sz="1600" b="1" dirty="0"/>
              <a:t> </a:t>
            </a:r>
            <a:r>
              <a:rPr lang="en-US" sz="1600" b="1" dirty="0" err="1"/>
              <a:t>một</a:t>
            </a:r>
            <a:r>
              <a:rPr lang="en-US" sz="1600" b="1" dirty="0"/>
              <a:t> </a:t>
            </a:r>
            <a:r>
              <a:rPr lang="en-US" sz="1600" b="1" dirty="0" err="1"/>
              <a:t>số</a:t>
            </a:r>
            <a:r>
              <a:rPr lang="en-US" sz="1600" b="1" dirty="0"/>
              <a:t> </a:t>
            </a:r>
            <a:r>
              <a:rPr lang="en-US" sz="1600" b="1" dirty="0" err="1"/>
              <a:t>chức</a:t>
            </a:r>
            <a:r>
              <a:rPr lang="en-US" sz="1600" b="1" dirty="0"/>
              <a:t> </a:t>
            </a:r>
            <a:r>
              <a:rPr lang="en-US" sz="1600" b="1" dirty="0" err="1"/>
              <a:t>năng</a:t>
            </a:r>
            <a:r>
              <a:rPr lang="en-US" sz="1600" b="1" dirty="0"/>
              <a:t> </a:t>
            </a:r>
            <a:r>
              <a:rPr lang="en-US" sz="1600" b="1" dirty="0" err="1"/>
              <a:t>chưa</a:t>
            </a:r>
            <a:r>
              <a:rPr lang="en-US" sz="1600" b="1" dirty="0"/>
              <a:t> </a:t>
            </a:r>
            <a:r>
              <a:rPr lang="en-US" sz="1600" b="1" dirty="0" err="1"/>
              <a:t>được</a:t>
            </a:r>
            <a:r>
              <a:rPr lang="en-US" sz="1600" b="1" dirty="0"/>
              <a:t> </a:t>
            </a:r>
            <a:r>
              <a:rPr lang="en-US" sz="1600" b="1" dirty="0" err="1"/>
              <a:t>hoàn</a:t>
            </a:r>
            <a:r>
              <a:rPr lang="en-US" sz="1600" b="1" dirty="0"/>
              <a:t> </a:t>
            </a:r>
            <a:r>
              <a:rPr lang="en-US" sz="1600" b="1" dirty="0" err="1"/>
              <a:t>thiện</a:t>
            </a:r>
            <a:r>
              <a:rPr lang="en-US" sz="1600" b="1" dirty="0"/>
              <a:t>.</a:t>
            </a:r>
          </a:p>
          <a:p>
            <a:pPr>
              <a:lnSpc>
                <a:spcPct val="150000"/>
              </a:lnSpc>
            </a:pPr>
            <a:r>
              <a:rPr lang="en-US" sz="1600" b="1" dirty="0"/>
              <a:t>-</a:t>
            </a:r>
            <a:r>
              <a:rPr lang="en-US" sz="1600" b="1" dirty="0" err="1"/>
              <a:t>Vì</a:t>
            </a:r>
            <a:r>
              <a:rPr lang="en-US" sz="1600" b="1" dirty="0"/>
              <a:t> </a:t>
            </a:r>
            <a:r>
              <a:rPr lang="en-US" sz="1600" b="1" dirty="0" err="1"/>
              <a:t>một</a:t>
            </a:r>
            <a:r>
              <a:rPr lang="en-US" sz="1600" b="1" dirty="0"/>
              <a:t> </a:t>
            </a:r>
            <a:r>
              <a:rPr lang="en-US" sz="1600" b="1" dirty="0" err="1"/>
              <a:t>số</a:t>
            </a:r>
            <a:r>
              <a:rPr lang="en-US" sz="1600" b="1" dirty="0"/>
              <a:t> </a:t>
            </a:r>
            <a:r>
              <a:rPr lang="en-US" sz="1600" b="1" dirty="0" err="1"/>
              <a:t>chức</a:t>
            </a:r>
            <a:r>
              <a:rPr lang="en-US" sz="1600" b="1" dirty="0"/>
              <a:t> </a:t>
            </a:r>
            <a:r>
              <a:rPr lang="en-US" sz="1600" b="1" dirty="0" err="1"/>
              <a:t>năng</a:t>
            </a:r>
            <a:r>
              <a:rPr lang="en-US" sz="1600" b="1" dirty="0"/>
              <a:t> </a:t>
            </a:r>
            <a:r>
              <a:rPr lang="en-US" sz="1600" b="1" dirty="0" err="1"/>
              <a:t>chưa</a:t>
            </a:r>
            <a:r>
              <a:rPr lang="en-US" sz="1600" b="1" dirty="0"/>
              <a:t> </a:t>
            </a:r>
            <a:r>
              <a:rPr lang="en-US" sz="1600" b="1" dirty="0" err="1"/>
              <a:t>hoàn</a:t>
            </a:r>
            <a:r>
              <a:rPr lang="en-US" sz="1600" b="1" dirty="0"/>
              <a:t> </a:t>
            </a:r>
            <a:r>
              <a:rPr lang="en-US" sz="1600" b="1" dirty="0" err="1"/>
              <a:t>thiện</a:t>
            </a:r>
            <a:r>
              <a:rPr lang="en-US" sz="1600" b="1" dirty="0"/>
              <a:t> </a:t>
            </a:r>
            <a:r>
              <a:rPr lang="en-US" sz="1600" b="1" dirty="0" err="1"/>
              <a:t>nên</a:t>
            </a:r>
            <a:r>
              <a:rPr lang="en-US" sz="1600" b="1" dirty="0"/>
              <a:t> </a:t>
            </a:r>
            <a:r>
              <a:rPr lang="en-US" sz="1600" b="1" dirty="0" err="1"/>
              <a:t>chỉ</a:t>
            </a:r>
            <a:r>
              <a:rPr lang="en-US" sz="1600" b="1" dirty="0"/>
              <a:t> </a:t>
            </a:r>
            <a:r>
              <a:rPr lang="en-US" sz="1600" b="1" dirty="0" err="1"/>
              <a:t>có</a:t>
            </a:r>
            <a:r>
              <a:rPr lang="en-US" sz="1600" b="1" dirty="0"/>
              <a:t> </a:t>
            </a:r>
            <a:r>
              <a:rPr lang="en-US" sz="1600" b="1" dirty="0" err="1"/>
              <a:t>các</a:t>
            </a:r>
            <a:r>
              <a:rPr lang="en-US" sz="1600" b="1" dirty="0"/>
              <a:t> </a:t>
            </a:r>
            <a:r>
              <a:rPr lang="en-US" sz="1600" b="1" dirty="0" err="1"/>
              <a:t>giao</a:t>
            </a:r>
            <a:r>
              <a:rPr lang="en-US" sz="1600" b="1" dirty="0"/>
              <a:t> </a:t>
            </a:r>
            <a:r>
              <a:rPr lang="en-US" sz="1600" b="1" dirty="0" err="1"/>
              <a:t>diện</a:t>
            </a:r>
            <a:r>
              <a:rPr lang="en-US" sz="1600" b="1" dirty="0"/>
              <a:t> </a:t>
            </a:r>
            <a:r>
              <a:rPr lang="en-US" sz="1600" b="1" dirty="0" err="1"/>
              <a:t>cơ</a:t>
            </a:r>
            <a:r>
              <a:rPr lang="en-US" sz="1600" b="1" dirty="0"/>
              <a:t> </a:t>
            </a:r>
            <a:r>
              <a:rPr lang="en-US" sz="1600" b="1" dirty="0" err="1"/>
              <a:t>bản</a:t>
            </a:r>
            <a:r>
              <a:rPr lang="en-US" sz="1600" b="1" dirty="0"/>
              <a:t> </a:t>
            </a:r>
            <a:r>
              <a:rPr lang="en-US" sz="1600" b="1" dirty="0" err="1"/>
              <a:t>như</a:t>
            </a:r>
            <a:r>
              <a:rPr lang="en-US" sz="1600" b="1" dirty="0"/>
              <a:t> </a:t>
            </a:r>
            <a:r>
              <a:rPr lang="en-US" sz="1600" b="1" dirty="0" err="1"/>
              <a:t>đăng</a:t>
            </a:r>
            <a:r>
              <a:rPr lang="en-US" sz="1600" b="1" dirty="0"/>
              <a:t> </a:t>
            </a:r>
            <a:r>
              <a:rPr lang="en-US" sz="1600" b="1" dirty="0" err="1"/>
              <a:t>nhập</a:t>
            </a:r>
            <a:r>
              <a:rPr lang="en-US" sz="1600" b="1" dirty="0"/>
              <a:t>, </a:t>
            </a:r>
            <a:r>
              <a:rPr lang="en-US" sz="1600" b="1" dirty="0" err="1"/>
              <a:t>đăng</a:t>
            </a:r>
            <a:r>
              <a:rPr lang="en-US" sz="1600" b="1" dirty="0"/>
              <a:t> </a:t>
            </a:r>
            <a:r>
              <a:rPr lang="en-US" sz="1600" b="1" dirty="0" err="1"/>
              <a:t>ký</a:t>
            </a:r>
            <a:r>
              <a:rPr lang="en-US" sz="1600" b="1" dirty="0"/>
              <a:t>, </a:t>
            </a:r>
            <a:r>
              <a:rPr lang="en-US" sz="1600" b="1" dirty="0" err="1"/>
              <a:t>trang</a:t>
            </a:r>
            <a:r>
              <a:rPr lang="en-US" sz="1600" b="1" dirty="0"/>
              <a:t> home, </a:t>
            </a:r>
            <a:r>
              <a:rPr lang="en-US" sz="1600" b="1" dirty="0" err="1"/>
              <a:t>và</a:t>
            </a:r>
            <a:r>
              <a:rPr lang="en-US" sz="1600" b="1" dirty="0"/>
              <a:t> chi </a:t>
            </a:r>
            <a:r>
              <a:rPr lang="en-US" sz="1600" b="1" dirty="0" err="1"/>
              <a:t>tiết</a:t>
            </a:r>
            <a:r>
              <a:rPr lang="en-US" sz="1600" b="1" dirty="0"/>
              <a:t> </a:t>
            </a:r>
            <a:r>
              <a:rPr lang="en-US" sz="1600" b="1" dirty="0" err="1"/>
              <a:t>sản</a:t>
            </a:r>
            <a:r>
              <a:rPr lang="en-US" sz="1600" b="1" dirty="0"/>
              <a:t> </a:t>
            </a:r>
            <a:r>
              <a:rPr lang="en-US" sz="1600" b="1" dirty="0" err="1"/>
              <a:t>phẩm</a:t>
            </a:r>
            <a:r>
              <a:rPr lang="en-US" sz="1600" b="1" dirty="0"/>
              <a:t>.</a:t>
            </a:r>
          </a:p>
          <a:p>
            <a:pPr>
              <a:lnSpc>
                <a:spcPct val="150000"/>
              </a:lnSpc>
            </a:pPr>
            <a:r>
              <a:rPr lang="en-US" sz="1600" b="1" dirty="0"/>
              <a:t>-</a:t>
            </a:r>
            <a:r>
              <a:rPr lang="en-US" sz="1600" b="1" dirty="0" err="1"/>
              <a:t>Chưa</a:t>
            </a:r>
            <a:r>
              <a:rPr lang="en-US" sz="1600" b="1" dirty="0"/>
              <a:t> </a:t>
            </a:r>
            <a:r>
              <a:rPr lang="en-US" sz="1600" b="1" dirty="0" err="1"/>
              <a:t>xây</a:t>
            </a:r>
            <a:r>
              <a:rPr lang="en-US" sz="1600" b="1" dirty="0"/>
              <a:t> </a:t>
            </a:r>
            <a:r>
              <a:rPr lang="en-US" sz="1600" b="1" dirty="0" err="1"/>
              <a:t>dựng</a:t>
            </a:r>
            <a:r>
              <a:rPr lang="en-US" sz="1600" b="1" dirty="0"/>
              <a:t> </a:t>
            </a:r>
            <a:r>
              <a:rPr lang="en-US" sz="1600" b="1" dirty="0" err="1"/>
              <a:t>được</a:t>
            </a:r>
            <a:r>
              <a:rPr lang="en-US" sz="1600" b="1" dirty="0"/>
              <a:t> </a:t>
            </a:r>
            <a:r>
              <a:rPr lang="en-US" sz="1600" b="1" dirty="0" err="1"/>
              <a:t>nhiều</a:t>
            </a:r>
            <a:r>
              <a:rPr lang="en-US" sz="1600" b="1" dirty="0"/>
              <a:t> </a:t>
            </a:r>
            <a:r>
              <a:rPr lang="en-US" sz="1600" b="1" dirty="0" err="1"/>
              <a:t>chức</a:t>
            </a:r>
            <a:r>
              <a:rPr lang="en-US" sz="1600" b="1" dirty="0"/>
              <a:t> </a:t>
            </a:r>
            <a:r>
              <a:rPr lang="en-US" sz="1600" b="1" dirty="0" err="1"/>
              <a:t>năng</a:t>
            </a:r>
            <a:r>
              <a:rPr lang="en-US" sz="1600" b="1" dirty="0"/>
              <a:t> </a:t>
            </a:r>
            <a:r>
              <a:rPr lang="en-US" sz="1600" b="1" dirty="0" err="1"/>
              <a:t>khác</a:t>
            </a:r>
            <a:r>
              <a:rPr lang="en-US" sz="1600" b="1" dirty="0"/>
              <a: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417848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3.Phương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Text Placeholder 2"/>
          <p:cNvSpPr>
            <a:spLocks noGrp="1"/>
          </p:cNvSpPr>
          <p:nvPr>
            <p:ph type="body" idx="1"/>
          </p:nvPr>
        </p:nvSpPr>
        <p:spPr/>
        <p:txBody>
          <a:bodyPr/>
          <a:lstStyle/>
          <a:p>
            <a:pPr>
              <a:lnSpc>
                <a:spcPct val="150000"/>
              </a:lnSpc>
            </a:pPr>
            <a:r>
              <a:rPr lang="en-US" sz="1600" b="1" dirty="0" err="1">
                <a:solidFill>
                  <a:schemeClr val="tx1"/>
                </a:solidFill>
              </a:rPr>
              <a:t>Trong</a:t>
            </a:r>
            <a:r>
              <a:rPr lang="en-US" sz="1600" b="1" dirty="0">
                <a:solidFill>
                  <a:schemeClr val="tx1"/>
                </a:solidFill>
              </a:rPr>
              <a:t> </a:t>
            </a:r>
            <a:r>
              <a:rPr lang="en-US" sz="1600" b="1" dirty="0" err="1">
                <a:solidFill>
                  <a:schemeClr val="tx1"/>
                </a:solidFill>
              </a:rPr>
              <a:t>thời</a:t>
            </a:r>
            <a:r>
              <a:rPr lang="en-US" sz="1600" b="1" dirty="0">
                <a:solidFill>
                  <a:schemeClr val="tx1"/>
                </a:solidFill>
              </a:rPr>
              <a:t> </a:t>
            </a:r>
            <a:r>
              <a:rPr lang="en-US" sz="1600" b="1" dirty="0" err="1">
                <a:solidFill>
                  <a:schemeClr val="tx1"/>
                </a:solidFill>
              </a:rPr>
              <a:t>gian</a:t>
            </a:r>
            <a:r>
              <a:rPr lang="en-US" sz="1600" b="1" dirty="0">
                <a:solidFill>
                  <a:schemeClr val="tx1"/>
                </a:solidFill>
              </a:rPr>
              <a:t> </a:t>
            </a:r>
            <a:r>
              <a:rPr lang="en-US" sz="1600" b="1" dirty="0" err="1">
                <a:solidFill>
                  <a:schemeClr val="tx1"/>
                </a:solidFill>
              </a:rPr>
              <a:t>tới</a:t>
            </a:r>
            <a:r>
              <a:rPr lang="en-US" sz="1600" b="1" dirty="0">
                <a:solidFill>
                  <a:schemeClr val="tx1"/>
                </a:solidFill>
              </a:rPr>
              <a:t> </a:t>
            </a:r>
            <a:r>
              <a:rPr lang="en-US" sz="1600" b="1" dirty="0" err="1">
                <a:solidFill>
                  <a:schemeClr val="tx1"/>
                </a:solidFill>
              </a:rPr>
              <a:t>em</a:t>
            </a:r>
            <a:r>
              <a:rPr lang="en-US" sz="1600" b="1" dirty="0">
                <a:solidFill>
                  <a:schemeClr val="tx1"/>
                </a:solidFill>
              </a:rPr>
              <a:t> </a:t>
            </a:r>
            <a:r>
              <a:rPr lang="en-US" sz="1600" b="1" dirty="0" err="1">
                <a:solidFill>
                  <a:schemeClr val="tx1"/>
                </a:solidFill>
              </a:rPr>
              <a:t>sẽ</a:t>
            </a:r>
            <a:r>
              <a:rPr lang="en-US" sz="1600" b="1" dirty="0">
                <a:solidFill>
                  <a:schemeClr val="tx1"/>
                </a:solidFill>
              </a:rPr>
              <a:t> design </a:t>
            </a:r>
            <a:r>
              <a:rPr lang="en-US" sz="1600" b="1" dirty="0" err="1">
                <a:solidFill>
                  <a:schemeClr val="tx1"/>
                </a:solidFill>
              </a:rPr>
              <a:t>giao</a:t>
            </a:r>
            <a:r>
              <a:rPr lang="en-US" sz="1600" b="1" dirty="0">
                <a:solidFill>
                  <a:schemeClr val="tx1"/>
                </a:solidFill>
              </a:rPr>
              <a:t> </a:t>
            </a:r>
            <a:r>
              <a:rPr lang="en-US" sz="1600" b="1" dirty="0" err="1">
                <a:solidFill>
                  <a:schemeClr val="tx1"/>
                </a:solidFill>
              </a:rPr>
              <a:t>diện</a:t>
            </a:r>
            <a:r>
              <a:rPr lang="en-US" sz="1600" b="1" dirty="0">
                <a:solidFill>
                  <a:schemeClr val="tx1"/>
                </a:solidFill>
              </a:rPr>
              <a:t> </a:t>
            </a:r>
            <a:r>
              <a:rPr lang="en-US" sz="1600" b="1" dirty="0" err="1">
                <a:solidFill>
                  <a:schemeClr val="tx1"/>
                </a:solidFill>
              </a:rPr>
              <a:t>ứng</a:t>
            </a:r>
            <a:r>
              <a:rPr lang="en-US" sz="1600" b="1" dirty="0">
                <a:solidFill>
                  <a:schemeClr val="tx1"/>
                </a:solidFill>
              </a:rPr>
              <a:t> </a:t>
            </a:r>
            <a:r>
              <a:rPr lang="en-US" sz="1600" b="1" dirty="0" err="1">
                <a:solidFill>
                  <a:schemeClr val="tx1"/>
                </a:solidFill>
              </a:rPr>
              <a:t>dụng</a:t>
            </a:r>
            <a:r>
              <a:rPr lang="en-US" sz="1600" b="1" dirty="0">
                <a:solidFill>
                  <a:schemeClr val="tx1"/>
                </a:solidFill>
              </a:rPr>
              <a:t> </a:t>
            </a:r>
            <a:r>
              <a:rPr lang="en-US" sz="1600" b="1" dirty="0" err="1">
                <a:solidFill>
                  <a:schemeClr val="tx1"/>
                </a:solidFill>
              </a:rPr>
              <a:t>đẹp</a:t>
            </a:r>
            <a:r>
              <a:rPr lang="en-US" sz="1600" b="1" dirty="0">
                <a:solidFill>
                  <a:schemeClr val="tx1"/>
                </a:solidFill>
              </a:rPr>
              <a:t> </a:t>
            </a:r>
            <a:r>
              <a:rPr lang="en-US" sz="1600" b="1" dirty="0" err="1">
                <a:solidFill>
                  <a:schemeClr val="tx1"/>
                </a:solidFill>
              </a:rPr>
              <a:t>hơn</a:t>
            </a:r>
            <a:r>
              <a:rPr lang="en-US" sz="1600" b="1" dirty="0">
                <a:solidFill>
                  <a:schemeClr val="tx1"/>
                </a:solidFill>
              </a:rPr>
              <a:t> </a:t>
            </a:r>
            <a:r>
              <a:rPr lang="en-US" sz="1600" b="1" dirty="0" err="1">
                <a:solidFill>
                  <a:schemeClr val="tx1"/>
                </a:solidFill>
              </a:rPr>
              <a:t>và</a:t>
            </a:r>
            <a:r>
              <a:rPr lang="en-US" sz="1600" b="1" dirty="0">
                <a:solidFill>
                  <a:schemeClr val="tx1"/>
                </a:solidFill>
              </a:rPr>
              <a:t> </a:t>
            </a:r>
            <a:r>
              <a:rPr lang="en-US" sz="1600" b="1" dirty="0" err="1">
                <a:solidFill>
                  <a:schemeClr val="tx1"/>
                </a:solidFill>
              </a:rPr>
              <a:t>tiếp</a:t>
            </a:r>
            <a:r>
              <a:rPr lang="en-US" sz="1600" b="1" dirty="0">
                <a:solidFill>
                  <a:schemeClr val="tx1"/>
                </a:solidFill>
              </a:rPr>
              <a:t> </a:t>
            </a:r>
            <a:r>
              <a:rPr lang="en-US" sz="1600" b="1" dirty="0" err="1">
                <a:solidFill>
                  <a:schemeClr val="tx1"/>
                </a:solidFill>
              </a:rPr>
              <a:t>tục</a:t>
            </a:r>
            <a:r>
              <a:rPr lang="en-US" sz="1600" b="1" dirty="0">
                <a:solidFill>
                  <a:schemeClr val="tx1"/>
                </a:solidFill>
              </a:rPr>
              <a:t> </a:t>
            </a:r>
            <a:r>
              <a:rPr lang="en-US" sz="1600" b="1" dirty="0" err="1">
                <a:solidFill>
                  <a:schemeClr val="tx1"/>
                </a:solidFill>
              </a:rPr>
              <a:t>hoàn</a:t>
            </a:r>
            <a:r>
              <a:rPr lang="en-US" sz="1600" b="1" dirty="0">
                <a:solidFill>
                  <a:schemeClr val="tx1"/>
                </a:solidFill>
              </a:rPr>
              <a:t> </a:t>
            </a:r>
            <a:r>
              <a:rPr lang="en-US" sz="1600" b="1" dirty="0" err="1">
                <a:solidFill>
                  <a:schemeClr val="tx1"/>
                </a:solidFill>
              </a:rPr>
              <a:t>thiện</a:t>
            </a:r>
            <a:r>
              <a:rPr lang="en-US" sz="1600" b="1" dirty="0">
                <a:solidFill>
                  <a:schemeClr val="tx1"/>
                </a:solidFill>
              </a:rPr>
              <a:t> </a:t>
            </a:r>
            <a:r>
              <a:rPr lang="en-US" sz="1600" b="1" dirty="0" err="1">
                <a:solidFill>
                  <a:schemeClr val="tx1"/>
                </a:solidFill>
              </a:rPr>
              <a:t>các</a:t>
            </a:r>
            <a:r>
              <a:rPr lang="en-US" sz="1600" b="1" dirty="0">
                <a:solidFill>
                  <a:schemeClr val="tx1"/>
                </a:solidFill>
              </a:rPr>
              <a:t> </a:t>
            </a:r>
            <a:r>
              <a:rPr lang="en-US" sz="1600" b="1" dirty="0" err="1">
                <a:solidFill>
                  <a:schemeClr val="tx1"/>
                </a:solidFill>
              </a:rPr>
              <a:t>chức</a:t>
            </a:r>
            <a:r>
              <a:rPr lang="en-US" sz="1600" b="1" dirty="0">
                <a:solidFill>
                  <a:schemeClr val="tx1"/>
                </a:solidFill>
              </a:rPr>
              <a:t> </a:t>
            </a:r>
            <a:r>
              <a:rPr lang="en-US" sz="1600" b="1" dirty="0" err="1">
                <a:solidFill>
                  <a:schemeClr val="tx1"/>
                </a:solidFill>
              </a:rPr>
              <a:t>năng</a:t>
            </a:r>
            <a:r>
              <a:rPr lang="en-US" sz="1600" b="1" dirty="0">
                <a:solidFill>
                  <a:schemeClr val="tx1"/>
                </a:solidFill>
              </a:rPr>
              <a:t> </a:t>
            </a:r>
            <a:r>
              <a:rPr lang="en-US" sz="1600" b="1" dirty="0" err="1">
                <a:solidFill>
                  <a:schemeClr val="tx1"/>
                </a:solidFill>
              </a:rPr>
              <a:t>còn</a:t>
            </a:r>
            <a:r>
              <a:rPr lang="en-US" sz="1600" b="1" dirty="0">
                <a:solidFill>
                  <a:schemeClr val="tx1"/>
                </a:solidFill>
              </a:rPr>
              <a:t> </a:t>
            </a:r>
            <a:r>
              <a:rPr lang="en-US" sz="1600" b="1" dirty="0" err="1">
                <a:solidFill>
                  <a:schemeClr val="tx1"/>
                </a:solidFill>
              </a:rPr>
              <a:t>chưa</a:t>
            </a:r>
            <a:r>
              <a:rPr lang="en-US" sz="1600" b="1" dirty="0">
                <a:solidFill>
                  <a:schemeClr val="tx1"/>
                </a:solidFill>
              </a:rPr>
              <a:t> </a:t>
            </a:r>
            <a:r>
              <a:rPr lang="en-US" sz="1600" b="1" dirty="0" err="1">
                <a:solidFill>
                  <a:schemeClr val="tx1"/>
                </a:solidFill>
              </a:rPr>
              <a:t>thể</a:t>
            </a:r>
            <a:r>
              <a:rPr lang="en-US" sz="1600" b="1" dirty="0">
                <a:solidFill>
                  <a:schemeClr val="tx1"/>
                </a:solidFill>
              </a:rPr>
              <a:t> </a:t>
            </a:r>
            <a:r>
              <a:rPr lang="en-US" sz="1600" b="1" dirty="0" err="1">
                <a:solidFill>
                  <a:schemeClr val="tx1"/>
                </a:solidFill>
              </a:rPr>
              <a:t>sử</a:t>
            </a:r>
            <a:r>
              <a:rPr lang="en-US" sz="1600" b="1" dirty="0">
                <a:solidFill>
                  <a:schemeClr val="tx1"/>
                </a:solidFill>
              </a:rPr>
              <a:t> </a:t>
            </a:r>
            <a:r>
              <a:rPr lang="en-US" sz="1600" b="1" dirty="0" err="1">
                <a:solidFill>
                  <a:schemeClr val="tx1"/>
                </a:solidFill>
              </a:rPr>
              <a:t>dụng</a:t>
            </a:r>
            <a:r>
              <a:rPr lang="en-US" sz="1600" b="1" dirty="0">
                <a:solidFill>
                  <a:schemeClr val="tx1"/>
                </a:solidFill>
              </a:rPr>
              <a:t>, </a:t>
            </a:r>
            <a:r>
              <a:rPr lang="en-US" sz="1600" b="1" dirty="0" err="1">
                <a:solidFill>
                  <a:schemeClr val="tx1"/>
                </a:solidFill>
              </a:rPr>
              <a:t>hoàn</a:t>
            </a:r>
            <a:r>
              <a:rPr lang="en-US" sz="1600" b="1" dirty="0">
                <a:solidFill>
                  <a:schemeClr val="tx1"/>
                </a:solidFill>
              </a:rPr>
              <a:t> </a:t>
            </a:r>
            <a:r>
              <a:rPr lang="en-US" sz="1600" b="1" dirty="0" err="1">
                <a:solidFill>
                  <a:schemeClr val="tx1"/>
                </a:solidFill>
              </a:rPr>
              <a:t>thiện</a:t>
            </a:r>
            <a:r>
              <a:rPr lang="en-US" sz="1600" b="1" dirty="0">
                <a:solidFill>
                  <a:schemeClr val="tx1"/>
                </a:solidFill>
              </a:rPr>
              <a:t> </a:t>
            </a:r>
            <a:r>
              <a:rPr lang="en-US" sz="1600" b="1" dirty="0" err="1">
                <a:solidFill>
                  <a:schemeClr val="tx1"/>
                </a:solidFill>
              </a:rPr>
              <a:t>về</a:t>
            </a:r>
            <a:r>
              <a:rPr lang="en-US" sz="1600" b="1" dirty="0">
                <a:solidFill>
                  <a:schemeClr val="tx1"/>
                </a:solidFill>
              </a:rPr>
              <a:t> </a:t>
            </a:r>
            <a:r>
              <a:rPr lang="en-US" sz="1600" b="1" dirty="0" err="1">
                <a:solidFill>
                  <a:schemeClr val="tx1"/>
                </a:solidFill>
              </a:rPr>
              <a:t>các</a:t>
            </a:r>
            <a:r>
              <a:rPr lang="en-US" sz="1600" b="1" dirty="0">
                <a:solidFill>
                  <a:schemeClr val="tx1"/>
                </a:solidFill>
              </a:rPr>
              <a:t> </a:t>
            </a:r>
            <a:r>
              <a:rPr lang="en-US" sz="1600" b="1" dirty="0" err="1">
                <a:solidFill>
                  <a:schemeClr val="tx1"/>
                </a:solidFill>
              </a:rPr>
              <a:t>chức</a:t>
            </a:r>
            <a:r>
              <a:rPr lang="en-US" sz="1600" b="1" dirty="0">
                <a:solidFill>
                  <a:schemeClr val="tx1"/>
                </a:solidFill>
              </a:rPr>
              <a:t> </a:t>
            </a:r>
            <a:r>
              <a:rPr lang="en-US" sz="1600" b="1" dirty="0" err="1">
                <a:solidFill>
                  <a:schemeClr val="tx1"/>
                </a:solidFill>
              </a:rPr>
              <a:t>năng</a:t>
            </a:r>
            <a:r>
              <a:rPr lang="en-US" sz="1600" b="1" dirty="0">
                <a:solidFill>
                  <a:schemeClr val="tx1"/>
                </a:solidFill>
              </a:rPr>
              <a:t> </a:t>
            </a:r>
            <a:r>
              <a:rPr lang="en-US" sz="1600" b="1" dirty="0" err="1">
                <a:solidFill>
                  <a:schemeClr val="tx1"/>
                </a:solidFill>
              </a:rPr>
              <a:t>quản</a:t>
            </a:r>
            <a:r>
              <a:rPr lang="en-US" sz="1600" b="1" dirty="0">
                <a:solidFill>
                  <a:schemeClr val="tx1"/>
                </a:solidFill>
              </a:rPr>
              <a:t> </a:t>
            </a:r>
            <a:r>
              <a:rPr lang="en-US" sz="1600" b="1" dirty="0" err="1">
                <a:solidFill>
                  <a:schemeClr val="tx1"/>
                </a:solidFill>
              </a:rPr>
              <a:t>lý</a:t>
            </a:r>
            <a:r>
              <a:rPr lang="en-US" sz="1600" b="1" dirty="0">
                <a:solidFill>
                  <a:schemeClr val="tx1"/>
                </a:solidFill>
              </a:rPr>
              <a:t> </a:t>
            </a:r>
            <a:r>
              <a:rPr lang="en-US" sz="1600" b="1" dirty="0" err="1">
                <a:solidFill>
                  <a:schemeClr val="tx1"/>
                </a:solidFill>
              </a:rPr>
              <a:t>là</a:t>
            </a:r>
            <a:r>
              <a:rPr lang="en-US" sz="1600" b="1" dirty="0">
                <a:solidFill>
                  <a:schemeClr val="tx1"/>
                </a:solidFill>
              </a:rPr>
              <a:t> </a:t>
            </a:r>
            <a:r>
              <a:rPr lang="en-US" sz="1600" b="1" dirty="0" err="1">
                <a:solidFill>
                  <a:schemeClr val="tx1"/>
                </a:solidFill>
              </a:rPr>
              <a:t>phần</a:t>
            </a:r>
            <a:r>
              <a:rPr lang="en-US" sz="1600" b="1" dirty="0">
                <a:solidFill>
                  <a:schemeClr val="tx1"/>
                </a:solidFill>
              </a:rPr>
              <a:t> </a:t>
            </a:r>
            <a:r>
              <a:rPr lang="en-US" sz="1600" b="1" dirty="0" err="1">
                <a:solidFill>
                  <a:schemeClr val="tx1"/>
                </a:solidFill>
              </a:rPr>
              <a:t>không</a:t>
            </a:r>
            <a:r>
              <a:rPr lang="en-US" sz="1600" b="1" dirty="0">
                <a:solidFill>
                  <a:schemeClr val="tx1"/>
                </a:solidFill>
              </a:rPr>
              <a:t> </a:t>
            </a:r>
            <a:r>
              <a:rPr lang="en-US" sz="1600" b="1" dirty="0" err="1">
                <a:solidFill>
                  <a:schemeClr val="tx1"/>
                </a:solidFill>
              </a:rPr>
              <a:t>thể</a:t>
            </a:r>
            <a:r>
              <a:rPr lang="en-US" sz="1600" b="1" dirty="0">
                <a:solidFill>
                  <a:schemeClr val="tx1"/>
                </a:solidFill>
              </a:rPr>
              <a:t> </a:t>
            </a:r>
            <a:r>
              <a:rPr lang="en-US" sz="1600" b="1" dirty="0" err="1">
                <a:solidFill>
                  <a:schemeClr val="tx1"/>
                </a:solidFill>
              </a:rPr>
              <a:t>thiếu</a:t>
            </a:r>
            <a:r>
              <a:rPr lang="en-US" sz="1600" b="1" dirty="0">
                <a:solidFill>
                  <a:schemeClr val="tx1"/>
                </a:solidFill>
              </a:rPr>
              <a:t> </a:t>
            </a:r>
            <a:r>
              <a:rPr lang="en-US" sz="1600" b="1" dirty="0" err="1">
                <a:solidFill>
                  <a:schemeClr val="tx1"/>
                </a:solidFill>
              </a:rPr>
              <a:t>trong</a:t>
            </a:r>
            <a:r>
              <a:rPr lang="en-US" sz="1600" b="1" dirty="0">
                <a:solidFill>
                  <a:schemeClr val="tx1"/>
                </a:solidFill>
              </a:rPr>
              <a:t> </a:t>
            </a:r>
            <a:r>
              <a:rPr lang="en-US" sz="1600" b="1" dirty="0" err="1">
                <a:solidFill>
                  <a:schemeClr val="tx1"/>
                </a:solidFill>
              </a:rPr>
              <a:t>hành</a:t>
            </a:r>
            <a:r>
              <a:rPr lang="en-US" sz="1600" b="1" dirty="0">
                <a:solidFill>
                  <a:schemeClr val="tx1"/>
                </a:solidFill>
              </a:rPr>
              <a:t> </a:t>
            </a:r>
            <a:r>
              <a:rPr lang="en-US" sz="1600" b="1" dirty="0" err="1">
                <a:solidFill>
                  <a:schemeClr val="tx1"/>
                </a:solidFill>
              </a:rPr>
              <a:t>trình</a:t>
            </a:r>
            <a:r>
              <a:rPr lang="en-US" sz="1600" b="1" dirty="0">
                <a:solidFill>
                  <a:schemeClr val="tx1"/>
                </a:solidFill>
              </a:rPr>
              <a:t> </a:t>
            </a:r>
            <a:r>
              <a:rPr lang="en-US" sz="1600" b="1" dirty="0" err="1">
                <a:solidFill>
                  <a:schemeClr val="tx1"/>
                </a:solidFill>
              </a:rPr>
              <a:t>phát</a:t>
            </a:r>
            <a:r>
              <a:rPr lang="en-US" sz="1600" b="1" dirty="0">
                <a:solidFill>
                  <a:schemeClr val="tx1"/>
                </a:solidFill>
              </a:rPr>
              <a:t> </a:t>
            </a:r>
            <a:r>
              <a:rPr lang="en-US" sz="1600" b="1" dirty="0" err="1">
                <a:solidFill>
                  <a:schemeClr val="tx1"/>
                </a:solidFill>
              </a:rPr>
              <a:t>triển</a:t>
            </a:r>
            <a:r>
              <a:rPr lang="en-US" sz="1600" b="1" dirty="0">
                <a:solidFill>
                  <a:schemeClr val="tx1"/>
                </a:solidFill>
              </a:rPr>
              <a:t> </a:t>
            </a:r>
            <a:r>
              <a:rPr lang="en-US" sz="1600" b="1" dirty="0" err="1">
                <a:solidFill>
                  <a:schemeClr val="tx1"/>
                </a:solidFill>
              </a:rPr>
              <a:t>sau</a:t>
            </a:r>
            <a:r>
              <a:rPr lang="en-US" sz="1600" b="1" dirty="0">
                <a:solidFill>
                  <a:schemeClr val="tx1"/>
                </a:solidFill>
              </a:rPr>
              <a:t> </a:t>
            </a:r>
            <a:r>
              <a:rPr lang="en-US" sz="1600" b="1" dirty="0" err="1">
                <a:solidFill>
                  <a:schemeClr val="tx1"/>
                </a:solidFill>
              </a:rPr>
              <a:t>này</a:t>
            </a:r>
            <a:r>
              <a:rPr lang="en-US" sz="1600" b="1" dirty="0">
                <a:solidFill>
                  <a:schemeClr val="tx1"/>
                </a:solidFill>
              </a:rPr>
              <a:t> </a:t>
            </a:r>
            <a:r>
              <a:rPr lang="en-US" sz="1600" b="1" dirty="0" err="1">
                <a:solidFill>
                  <a:schemeClr val="tx1"/>
                </a:solidFill>
              </a:rPr>
              <a:t>của</a:t>
            </a:r>
            <a:r>
              <a:rPr lang="en-US" sz="1600" b="1" dirty="0">
                <a:solidFill>
                  <a:schemeClr val="tx1"/>
                </a:solidFill>
              </a:rPr>
              <a:t> </a:t>
            </a:r>
            <a:r>
              <a:rPr lang="en-US" sz="1600" b="1" dirty="0" err="1">
                <a:solidFill>
                  <a:schemeClr val="tx1"/>
                </a:solidFill>
              </a:rPr>
              <a:t>ứng</a:t>
            </a:r>
            <a:r>
              <a:rPr lang="en-US" sz="1600" b="1" dirty="0">
                <a:solidFill>
                  <a:schemeClr val="tx1"/>
                </a:solidFill>
              </a:rPr>
              <a:t> </a:t>
            </a:r>
            <a:r>
              <a:rPr lang="en-US" sz="1600" b="1" dirty="0" err="1">
                <a:solidFill>
                  <a:schemeClr val="tx1"/>
                </a:solidFill>
              </a:rPr>
              <a:t>dụng</a:t>
            </a:r>
            <a:r>
              <a:rPr lang="en-US" sz="1600" b="1" dirty="0">
                <a:solidFill>
                  <a:schemeClr val="tx1"/>
                </a:solidFill>
              </a:rPr>
              <a:t> </a:t>
            </a:r>
            <a:r>
              <a:rPr lang="en-US" sz="1600" b="1" dirty="0" err="1">
                <a:solidFill>
                  <a:schemeClr val="tx1"/>
                </a:solidFill>
              </a:rPr>
              <a:t>và</a:t>
            </a:r>
            <a:r>
              <a:rPr lang="en-US" sz="1600" b="1" dirty="0">
                <a:solidFill>
                  <a:schemeClr val="tx1"/>
                </a:solidFill>
              </a:rPr>
              <a:t> </a:t>
            </a:r>
            <a:r>
              <a:rPr lang="en-US" sz="1600" b="1" dirty="0" err="1">
                <a:solidFill>
                  <a:schemeClr val="tx1"/>
                </a:solidFill>
              </a:rPr>
              <a:t>bổ</a:t>
            </a:r>
            <a:r>
              <a:rPr lang="en-US" sz="1600" b="1" dirty="0">
                <a:solidFill>
                  <a:schemeClr val="tx1"/>
                </a:solidFill>
              </a:rPr>
              <a:t> sung </a:t>
            </a:r>
            <a:r>
              <a:rPr lang="en-US" sz="1600" b="1" dirty="0" err="1">
                <a:solidFill>
                  <a:schemeClr val="tx1"/>
                </a:solidFill>
              </a:rPr>
              <a:t>thêm</a:t>
            </a:r>
            <a:r>
              <a:rPr lang="en-US" sz="1600" b="1" dirty="0">
                <a:solidFill>
                  <a:schemeClr val="tx1"/>
                </a:solidFill>
              </a:rPr>
              <a:t> </a:t>
            </a:r>
            <a:r>
              <a:rPr lang="en-US" sz="1600" b="1" dirty="0" err="1">
                <a:solidFill>
                  <a:schemeClr val="tx1"/>
                </a:solidFill>
              </a:rPr>
              <a:t>các</a:t>
            </a:r>
            <a:r>
              <a:rPr lang="en-US" sz="1600" b="1" dirty="0">
                <a:solidFill>
                  <a:schemeClr val="tx1"/>
                </a:solidFill>
              </a:rPr>
              <a:t> </a:t>
            </a:r>
            <a:r>
              <a:rPr lang="en-US" sz="1600" b="1" dirty="0" err="1">
                <a:solidFill>
                  <a:schemeClr val="tx1"/>
                </a:solidFill>
              </a:rPr>
              <a:t>chứ</a:t>
            </a:r>
            <a:r>
              <a:rPr lang="en-US" sz="1600" b="1" dirty="0">
                <a:solidFill>
                  <a:schemeClr val="tx1"/>
                </a:solidFill>
              </a:rPr>
              <a:t> </a:t>
            </a:r>
            <a:r>
              <a:rPr lang="en-US" sz="1600" b="1" dirty="0" err="1">
                <a:solidFill>
                  <a:schemeClr val="tx1"/>
                </a:solidFill>
              </a:rPr>
              <a:t>năng</a:t>
            </a:r>
            <a:r>
              <a:rPr lang="en-US" sz="1600" b="1" dirty="0">
                <a:solidFill>
                  <a:schemeClr val="tx1"/>
                </a:solidFill>
              </a:rPr>
              <a:t> </a:t>
            </a:r>
            <a:r>
              <a:rPr lang="en-US" sz="1600" b="1" dirty="0" err="1">
                <a:solidFill>
                  <a:schemeClr val="tx1"/>
                </a:solidFill>
              </a:rPr>
              <a:t>mới</a:t>
            </a:r>
            <a:r>
              <a:rPr lang="en-US" sz="1600" b="1" dirty="0">
                <a:solidFill>
                  <a:schemeClr val="tx1"/>
                </a:solidFill>
              </a:rPr>
              <a:t> </a:t>
            </a:r>
            <a:r>
              <a:rPr lang="en-US" sz="1600" b="1" dirty="0" err="1">
                <a:solidFill>
                  <a:schemeClr val="tx1"/>
                </a:solidFill>
              </a:rPr>
              <a:t>nhằm</a:t>
            </a:r>
            <a:r>
              <a:rPr lang="en-US" sz="1600" b="1" dirty="0">
                <a:solidFill>
                  <a:schemeClr val="tx1"/>
                </a:solidFill>
              </a:rPr>
              <a:t> </a:t>
            </a:r>
            <a:r>
              <a:rPr lang="en-US" sz="1600" b="1" dirty="0" err="1">
                <a:solidFill>
                  <a:schemeClr val="tx1"/>
                </a:solidFill>
              </a:rPr>
              <a:t>mang</a:t>
            </a:r>
            <a:r>
              <a:rPr lang="en-US" sz="1600" b="1" dirty="0">
                <a:solidFill>
                  <a:schemeClr val="tx1"/>
                </a:solidFill>
              </a:rPr>
              <a:t> </a:t>
            </a:r>
            <a:r>
              <a:rPr lang="en-US" sz="1600" b="1" dirty="0" err="1">
                <a:solidFill>
                  <a:schemeClr val="tx1"/>
                </a:solidFill>
              </a:rPr>
              <a:t>lại</a:t>
            </a:r>
            <a:r>
              <a:rPr lang="en-US" sz="1600" b="1" dirty="0">
                <a:solidFill>
                  <a:schemeClr val="tx1"/>
                </a:solidFill>
              </a:rPr>
              <a:t> </a:t>
            </a:r>
            <a:r>
              <a:rPr lang="en-US" sz="1600" b="1" dirty="0" err="1">
                <a:solidFill>
                  <a:schemeClr val="tx1"/>
                </a:solidFill>
              </a:rPr>
              <a:t>sự</a:t>
            </a:r>
            <a:r>
              <a:rPr lang="en-US" sz="1600" b="1" dirty="0">
                <a:solidFill>
                  <a:schemeClr val="tx1"/>
                </a:solidFill>
              </a:rPr>
              <a:t> </a:t>
            </a:r>
            <a:r>
              <a:rPr lang="en-US" sz="1600" b="1" dirty="0" err="1">
                <a:solidFill>
                  <a:schemeClr val="tx1"/>
                </a:solidFill>
              </a:rPr>
              <a:t>tiện</a:t>
            </a:r>
            <a:r>
              <a:rPr lang="en-US" sz="1600" b="1" dirty="0">
                <a:solidFill>
                  <a:schemeClr val="tx1"/>
                </a:solidFill>
              </a:rPr>
              <a:t> </a:t>
            </a:r>
            <a:r>
              <a:rPr lang="en-US" sz="1600" b="1" dirty="0" err="1">
                <a:solidFill>
                  <a:schemeClr val="tx1"/>
                </a:solidFill>
              </a:rPr>
              <a:t>dụng</a:t>
            </a:r>
            <a:r>
              <a:rPr lang="en-US" sz="1600" b="1" dirty="0">
                <a:solidFill>
                  <a:schemeClr val="tx1"/>
                </a:solidFill>
              </a:rPr>
              <a:t> </a:t>
            </a:r>
            <a:r>
              <a:rPr lang="en-US" sz="1600" b="1" dirty="0" err="1">
                <a:solidFill>
                  <a:schemeClr val="tx1"/>
                </a:solidFill>
              </a:rPr>
              <a:t>nhất</a:t>
            </a:r>
            <a:r>
              <a:rPr lang="en-US" sz="1600" b="1" dirty="0">
                <a:solidFill>
                  <a:schemeClr val="tx1"/>
                </a:solidFill>
              </a:rPr>
              <a:t> </a:t>
            </a:r>
            <a:r>
              <a:rPr lang="en-US" sz="1600" b="1" dirty="0" err="1">
                <a:solidFill>
                  <a:schemeClr val="tx1"/>
                </a:solidFill>
              </a:rPr>
              <a:t>cho</a:t>
            </a:r>
            <a:r>
              <a:rPr lang="en-US" sz="1600" b="1" dirty="0">
                <a:solidFill>
                  <a:schemeClr val="tx1"/>
                </a:solidFill>
              </a:rPr>
              <a:t> </a:t>
            </a:r>
            <a:r>
              <a:rPr lang="en-US" sz="1600" b="1" dirty="0" err="1">
                <a:solidFill>
                  <a:schemeClr val="tx1"/>
                </a:solidFill>
              </a:rPr>
              <a:t>người</a:t>
            </a:r>
            <a:r>
              <a:rPr lang="en-US" sz="1600" b="1" dirty="0">
                <a:solidFill>
                  <a:schemeClr val="tx1"/>
                </a:solidFill>
              </a:rPr>
              <a:t> </a:t>
            </a:r>
            <a:r>
              <a:rPr lang="en-US" sz="1600" b="1" dirty="0" err="1">
                <a:solidFill>
                  <a:schemeClr val="tx1"/>
                </a:solidFill>
              </a:rPr>
              <a:t>dùng</a:t>
            </a:r>
            <a:r>
              <a:rPr lang="en-US" sz="1600" b="1" dirty="0">
                <a:solidFill>
                  <a:schemeClr val="tx1"/>
                </a:solidFill>
              </a:rPr>
              <a:t>. </a:t>
            </a:r>
            <a:r>
              <a:rPr lang="en-US" sz="1600" b="1" dirty="0" err="1">
                <a:solidFill>
                  <a:schemeClr val="tx1"/>
                </a:solidFill>
              </a:rPr>
              <a:t>Trong</a:t>
            </a:r>
            <a:r>
              <a:rPr lang="en-US" sz="1600" b="1" dirty="0">
                <a:solidFill>
                  <a:schemeClr val="tx1"/>
                </a:solidFill>
              </a:rPr>
              <a:t> </a:t>
            </a:r>
            <a:r>
              <a:rPr lang="en-US" sz="1600" b="1" dirty="0" err="1">
                <a:solidFill>
                  <a:schemeClr val="tx1"/>
                </a:solidFill>
              </a:rPr>
              <a:t>tương</a:t>
            </a:r>
            <a:r>
              <a:rPr lang="en-US" sz="1600" b="1" dirty="0">
                <a:solidFill>
                  <a:schemeClr val="tx1"/>
                </a:solidFill>
              </a:rPr>
              <a:t> </a:t>
            </a:r>
            <a:r>
              <a:rPr lang="en-US" sz="1600" b="1" dirty="0" err="1">
                <a:solidFill>
                  <a:schemeClr val="tx1"/>
                </a:solidFill>
              </a:rPr>
              <a:t>lai</a:t>
            </a:r>
            <a:r>
              <a:rPr lang="en-US" sz="1600" b="1" dirty="0">
                <a:solidFill>
                  <a:schemeClr val="tx1"/>
                </a:solidFill>
              </a:rPr>
              <a:t>, </a:t>
            </a:r>
            <a:r>
              <a:rPr lang="en-US" sz="1600" b="1" dirty="0" err="1">
                <a:solidFill>
                  <a:schemeClr val="tx1"/>
                </a:solidFill>
              </a:rPr>
              <a:t>em</a:t>
            </a:r>
            <a:r>
              <a:rPr lang="en-US" sz="1600" b="1" dirty="0">
                <a:solidFill>
                  <a:schemeClr val="tx1"/>
                </a:solidFill>
              </a:rPr>
              <a:t> hi </a:t>
            </a:r>
            <a:r>
              <a:rPr lang="en-US" sz="1600" b="1" dirty="0" err="1">
                <a:solidFill>
                  <a:schemeClr val="tx1"/>
                </a:solidFill>
              </a:rPr>
              <a:t>vọng</a:t>
            </a:r>
            <a:r>
              <a:rPr lang="en-US" sz="1600" b="1" dirty="0">
                <a:solidFill>
                  <a:schemeClr val="tx1"/>
                </a:solidFill>
              </a:rPr>
              <a:t> </a:t>
            </a:r>
            <a:r>
              <a:rPr lang="en-US" sz="1600" b="1" dirty="0" err="1">
                <a:solidFill>
                  <a:schemeClr val="tx1"/>
                </a:solidFill>
              </a:rPr>
              <a:t>sẽ</a:t>
            </a:r>
            <a:r>
              <a:rPr lang="en-US" sz="1600" b="1" dirty="0">
                <a:solidFill>
                  <a:schemeClr val="tx1"/>
                </a:solidFill>
              </a:rPr>
              <a:t> </a:t>
            </a:r>
            <a:r>
              <a:rPr lang="en-US" sz="1600" b="1" dirty="0" err="1">
                <a:solidFill>
                  <a:schemeClr val="tx1"/>
                </a:solidFill>
              </a:rPr>
              <a:t>cố</a:t>
            </a:r>
            <a:r>
              <a:rPr lang="en-US" sz="1600" b="1" dirty="0">
                <a:solidFill>
                  <a:schemeClr val="tx1"/>
                </a:solidFill>
              </a:rPr>
              <a:t> </a:t>
            </a:r>
            <a:r>
              <a:rPr lang="en-US" sz="1600" b="1" dirty="0" err="1">
                <a:solidFill>
                  <a:schemeClr val="tx1"/>
                </a:solidFill>
              </a:rPr>
              <a:t>gắng</a:t>
            </a:r>
            <a:r>
              <a:rPr lang="en-US" sz="1600" b="1" dirty="0">
                <a:solidFill>
                  <a:schemeClr val="tx1"/>
                </a:solidFill>
              </a:rPr>
              <a:t> </a:t>
            </a:r>
            <a:r>
              <a:rPr lang="en-US" sz="1600" b="1" dirty="0" err="1">
                <a:solidFill>
                  <a:schemeClr val="tx1"/>
                </a:solidFill>
              </a:rPr>
              <a:t>hoàn</a:t>
            </a:r>
            <a:r>
              <a:rPr lang="en-US" sz="1600" b="1" dirty="0">
                <a:solidFill>
                  <a:schemeClr val="tx1"/>
                </a:solidFill>
              </a:rPr>
              <a:t> </a:t>
            </a:r>
            <a:r>
              <a:rPr lang="en-US" sz="1600" b="1" dirty="0" err="1">
                <a:solidFill>
                  <a:schemeClr val="tx1"/>
                </a:solidFill>
              </a:rPr>
              <a:t>thiện</a:t>
            </a:r>
            <a:r>
              <a:rPr lang="en-US" sz="1600" b="1" dirty="0">
                <a:solidFill>
                  <a:schemeClr val="tx1"/>
                </a:solidFill>
              </a:rPr>
              <a:t> </a:t>
            </a:r>
            <a:r>
              <a:rPr lang="en-US" sz="1600" b="1" dirty="0" err="1">
                <a:solidFill>
                  <a:schemeClr val="tx1"/>
                </a:solidFill>
              </a:rPr>
              <a:t>tốt</a:t>
            </a:r>
            <a:r>
              <a:rPr lang="en-US" sz="1600" b="1" dirty="0">
                <a:solidFill>
                  <a:schemeClr val="tx1"/>
                </a:solidFill>
              </a:rPr>
              <a:t> </a:t>
            </a:r>
            <a:r>
              <a:rPr lang="en-US" sz="1600" b="1" dirty="0" err="1">
                <a:solidFill>
                  <a:schemeClr val="tx1"/>
                </a:solidFill>
              </a:rPr>
              <a:t>đề</a:t>
            </a:r>
            <a:r>
              <a:rPr lang="en-US" sz="1600" b="1" dirty="0">
                <a:solidFill>
                  <a:schemeClr val="tx1"/>
                </a:solidFill>
              </a:rPr>
              <a:t> </a:t>
            </a:r>
            <a:r>
              <a:rPr lang="en-US" sz="1600" b="1" dirty="0" err="1">
                <a:solidFill>
                  <a:schemeClr val="tx1"/>
                </a:solidFill>
              </a:rPr>
              <a:t>tài</a:t>
            </a:r>
            <a:r>
              <a:rPr lang="en-US" sz="1600" b="1" dirty="0">
                <a:solidFill>
                  <a:schemeClr val="tx1"/>
                </a:solidFill>
              </a:rPr>
              <a:t> </a:t>
            </a:r>
            <a:r>
              <a:rPr lang="en-US" sz="1600" b="1" dirty="0" err="1">
                <a:solidFill>
                  <a:schemeClr val="tx1"/>
                </a:solidFill>
              </a:rPr>
              <a:t>này</a:t>
            </a:r>
            <a:r>
              <a:rPr lang="en-US" sz="1600" b="1" dirty="0">
                <a:solidFill>
                  <a:schemeClr val="tx1"/>
                </a:solidFill>
              </a:rPr>
              <a:t> </a:t>
            </a:r>
            <a:r>
              <a:rPr lang="en-US" sz="1600" b="1" dirty="0" err="1">
                <a:solidFill>
                  <a:schemeClr val="tx1"/>
                </a:solidFill>
              </a:rPr>
              <a:t>và</a:t>
            </a:r>
            <a:r>
              <a:rPr lang="en-US" sz="1600" b="1" dirty="0">
                <a:solidFill>
                  <a:schemeClr val="tx1"/>
                </a:solidFill>
              </a:rPr>
              <a:t> </a:t>
            </a:r>
            <a:r>
              <a:rPr lang="en-US" sz="1600" b="1" dirty="0" err="1">
                <a:solidFill>
                  <a:schemeClr val="tx1"/>
                </a:solidFill>
              </a:rPr>
              <a:t>cố</a:t>
            </a:r>
            <a:r>
              <a:rPr lang="en-US" sz="1600" b="1" dirty="0">
                <a:solidFill>
                  <a:schemeClr val="tx1"/>
                </a:solidFill>
              </a:rPr>
              <a:t> </a:t>
            </a:r>
            <a:r>
              <a:rPr lang="en-US" sz="1600" b="1" dirty="0" err="1">
                <a:solidFill>
                  <a:schemeClr val="tx1"/>
                </a:solidFill>
              </a:rPr>
              <a:t>gắng</a:t>
            </a:r>
            <a:r>
              <a:rPr lang="en-US" sz="1600" b="1" dirty="0">
                <a:solidFill>
                  <a:schemeClr val="tx1"/>
                </a:solidFill>
              </a:rPr>
              <a:t> </a:t>
            </a:r>
            <a:r>
              <a:rPr lang="en-US" sz="1600" b="1" dirty="0" err="1">
                <a:solidFill>
                  <a:schemeClr val="tx1"/>
                </a:solidFill>
              </a:rPr>
              <a:t>đáp</a:t>
            </a:r>
            <a:r>
              <a:rPr lang="en-US" sz="1600" b="1" dirty="0">
                <a:solidFill>
                  <a:schemeClr val="tx1"/>
                </a:solidFill>
              </a:rPr>
              <a:t> </a:t>
            </a:r>
            <a:r>
              <a:rPr lang="en-US" sz="1600" b="1" dirty="0" err="1">
                <a:solidFill>
                  <a:schemeClr val="tx1"/>
                </a:solidFill>
              </a:rPr>
              <a:t>ứng</a:t>
            </a:r>
            <a:r>
              <a:rPr lang="en-US" sz="1600" b="1" dirty="0">
                <a:solidFill>
                  <a:schemeClr val="tx1"/>
                </a:solidFill>
              </a:rPr>
              <a:t> </a:t>
            </a:r>
            <a:r>
              <a:rPr lang="en-US" sz="1600" b="1" dirty="0" err="1">
                <a:solidFill>
                  <a:schemeClr val="tx1"/>
                </a:solidFill>
              </a:rPr>
              <a:t>đầy</a:t>
            </a:r>
            <a:r>
              <a:rPr lang="en-US" sz="1600" b="1" dirty="0">
                <a:solidFill>
                  <a:schemeClr val="tx1"/>
                </a:solidFill>
              </a:rPr>
              <a:t> </a:t>
            </a:r>
            <a:r>
              <a:rPr lang="en-US" sz="1600" b="1" dirty="0" err="1">
                <a:solidFill>
                  <a:schemeClr val="tx1"/>
                </a:solidFill>
              </a:rPr>
              <a:t>đủ</a:t>
            </a:r>
            <a:r>
              <a:rPr lang="en-US" sz="1600" b="1" dirty="0">
                <a:solidFill>
                  <a:schemeClr val="tx1"/>
                </a:solidFill>
              </a:rPr>
              <a:t> </a:t>
            </a:r>
            <a:r>
              <a:rPr lang="en-US" sz="1600" b="1" dirty="0" err="1">
                <a:solidFill>
                  <a:schemeClr val="tx1"/>
                </a:solidFill>
              </a:rPr>
              <a:t>các</a:t>
            </a:r>
            <a:r>
              <a:rPr lang="en-US" sz="1600" b="1" dirty="0">
                <a:solidFill>
                  <a:schemeClr val="tx1"/>
                </a:solidFill>
              </a:rPr>
              <a:t> </a:t>
            </a:r>
            <a:r>
              <a:rPr lang="en-US" sz="1600" b="1" dirty="0" err="1">
                <a:solidFill>
                  <a:schemeClr val="tx1"/>
                </a:solidFill>
              </a:rPr>
              <a:t>yêu</a:t>
            </a:r>
            <a:r>
              <a:rPr lang="en-US" sz="1600" b="1" dirty="0">
                <a:solidFill>
                  <a:schemeClr val="tx1"/>
                </a:solidFill>
              </a:rPr>
              <a:t> </a:t>
            </a:r>
            <a:r>
              <a:rPr lang="en-US" sz="1600" b="1" dirty="0" err="1">
                <a:solidFill>
                  <a:schemeClr val="tx1"/>
                </a:solidFill>
              </a:rPr>
              <a:t>cầu</a:t>
            </a:r>
            <a:r>
              <a:rPr lang="en-US" sz="1600" b="1" dirty="0">
                <a:solidFill>
                  <a:schemeClr val="tx1"/>
                </a:solidFill>
              </a:rPr>
              <a:t> </a:t>
            </a:r>
            <a:r>
              <a:rPr lang="en-US" sz="1600" b="1" dirty="0" err="1">
                <a:solidFill>
                  <a:schemeClr val="tx1"/>
                </a:solidFill>
              </a:rPr>
              <a:t>của</a:t>
            </a:r>
            <a:r>
              <a:rPr lang="en-US" sz="1600" b="1" dirty="0">
                <a:solidFill>
                  <a:schemeClr val="tx1"/>
                </a:solidFill>
              </a:rPr>
              <a:t> </a:t>
            </a:r>
            <a:r>
              <a:rPr lang="en-US" sz="1600" b="1" dirty="0" err="1">
                <a:solidFill>
                  <a:schemeClr val="tx1"/>
                </a:solidFill>
              </a:rPr>
              <a:t>hệ</a:t>
            </a:r>
            <a:r>
              <a:rPr lang="en-US" sz="1600" b="1" dirty="0">
                <a:solidFill>
                  <a:schemeClr val="tx1"/>
                </a:solidFill>
              </a:rPr>
              <a:t> </a:t>
            </a:r>
            <a:r>
              <a:rPr lang="en-US" sz="1600" b="1" dirty="0" err="1">
                <a:solidFill>
                  <a:schemeClr val="tx1"/>
                </a:solidFill>
              </a:rPr>
              <a:t>thống</a:t>
            </a:r>
            <a:r>
              <a:rPr lang="en-US" sz="1600" b="1" dirty="0">
                <a:solidFill>
                  <a:schemeClr val="tx1"/>
                </a:solidFill>
              </a:rPr>
              <a: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07106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1343"/>
            <a:ext cx="6593700" cy="9485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err="1">
                <a:solidFill>
                  <a:schemeClr val="accent5"/>
                </a:solidFill>
              </a:rPr>
              <a:t>Mục</a:t>
            </a:r>
            <a:r>
              <a:rPr lang="en-US" sz="6000" dirty="0">
                <a:solidFill>
                  <a:schemeClr val="accent5"/>
                </a:solidFill>
              </a:rPr>
              <a:t> </a:t>
            </a:r>
            <a:r>
              <a:rPr lang="en-US" sz="6000" dirty="0" err="1">
                <a:solidFill>
                  <a:schemeClr val="accent5"/>
                </a:solidFill>
              </a:rPr>
              <a:t>Lục</a:t>
            </a:r>
            <a:endParaRPr sz="6000" dirty="0">
              <a:solidFill>
                <a:schemeClr val="accent5"/>
              </a:solidFill>
            </a:endParaRPr>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6" name="Google Shape;1423;p38">
            <a:extLst>
              <a:ext uri="{FF2B5EF4-FFF2-40B4-BE49-F238E27FC236}">
                <a16:creationId xmlns:a16="http://schemas.microsoft.com/office/drawing/2014/main" id="{5D212589-D407-4041-9178-091ABDC9D108}"/>
              </a:ext>
            </a:extLst>
          </p:cNvPr>
          <p:cNvGrpSpPr/>
          <p:nvPr/>
        </p:nvGrpSpPr>
        <p:grpSpPr>
          <a:xfrm>
            <a:off x="2385408" y="946268"/>
            <a:ext cx="4373178" cy="4078930"/>
            <a:chOff x="6332671" y="5663946"/>
            <a:chExt cx="856627" cy="798989"/>
          </a:xfrm>
        </p:grpSpPr>
        <p:grpSp>
          <p:nvGrpSpPr>
            <p:cNvPr id="7" name="Google Shape;1424;p38">
              <a:extLst>
                <a:ext uri="{FF2B5EF4-FFF2-40B4-BE49-F238E27FC236}">
                  <a16:creationId xmlns:a16="http://schemas.microsoft.com/office/drawing/2014/main" id="{5AB37B7F-DCC8-4133-BE3A-2FA62B1DD948}"/>
                </a:ext>
              </a:extLst>
            </p:cNvPr>
            <p:cNvGrpSpPr/>
            <p:nvPr/>
          </p:nvGrpSpPr>
          <p:grpSpPr>
            <a:xfrm>
              <a:off x="6392364" y="5663946"/>
              <a:ext cx="796934" cy="185801"/>
              <a:chOff x="3321050" y="1066799"/>
              <a:chExt cx="6505581" cy="1508125"/>
            </a:xfrm>
          </p:grpSpPr>
          <p:sp>
            <p:nvSpPr>
              <p:cNvPr id="14" name="Google Shape;1425;p38">
                <a:extLst>
                  <a:ext uri="{FF2B5EF4-FFF2-40B4-BE49-F238E27FC236}">
                    <a16:creationId xmlns:a16="http://schemas.microsoft.com/office/drawing/2014/main" id="{04ACE081-8EDA-4015-BF74-E0A36EAD7A8F}"/>
                  </a:ext>
                </a:extLst>
              </p:cNvPr>
              <p:cNvSpPr/>
              <p:nvPr/>
            </p:nvSpPr>
            <p:spPr>
              <a:xfrm>
                <a:off x="3321058" y="1066799"/>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rtl="0">
                  <a:lnSpc>
                    <a:spcPct val="100000"/>
                  </a:lnSpc>
                  <a:spcBef>
                    <a:spcPts val="0"/>
                  </a:spcBef>
                  <a:spcAft>
                    <a:spcPts val="0"/>
                  </a:spcAft>
                  <a:buClr>
                    <a:schemeClr val="dk1"/>
                  </a:buClr>
                  <a:buSzPts val="1400"/>
                  <a:buFont typeface="Calibri"/>
                  <a:buNone/>
                </a:pPr>
                <a:r>
                  <a:rPr lang="en-US" sz="1400" b="0" i="0" u="none" strike="noStrike" cap="none" dirty="0">
                    <a:solidFill>
                      <a:schemeClr val="dk1"/>
                    </a:solidFill>
                    <a:latin typeface="Calibri"/>
                    <a:ea typeface="Calibri"/>
                    <a:cs typeface="Calibri"/>
                    <a:sym typeface="Calibri"/>
                  </a:rPr>
                  <a:t>                     </a:t>
                </a:r>
              </a:p>
            </p:txBody>
          </p:sp>
          <p:sp>
            <p:nvSpPr>
              <p:cNvPr id="15" name="Google Shape;1426;p38">
                <a:extLst>
                  <a:ext uri="{FF2B5EF4-FFF2-40B4-BE49-F238E27FC236}">
                    <a16:creationId xmlns:a16="http://schemas.microsoft.com/office/drawing/2014/main" id="{7FF1187D-0685-4A82-944B-61636E686F25}"/>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 name="Google Shape;1427;p38">
              <a:extLst>
                <a:ext uri="{FF2B5EF4-FFF2-40B4-BE49-F238E27FC236}">
                  <a16:creationId xmlns:a16="http://schemas.microsoft.com/office/drawing/2014/main" id="{2D0CE834-8DFE-4059-A9FB-A3DF9B013934}"/>
                </a:ext>
              </a:extLst>
            </p:cNvPr>
            <p:cNvGrpSpPr/>
            <p:nvPr/>
          </p:nvGrpSpPr>
          <p:grpSpPr>
            <a:xfrm flipH="1">
              <a:off x="6332671" y="5868403"/>
              <a:ext cx="796934" cy="594532"/>
              <a:chOff x="3321050" y="1066800"/>
              <a:chExt cx="6505618" cy="4825749"/>
            </a:xfrm>
          </p:grpSpPr>
          <p:sp>
            <p:nvSpPr>
              <p:cNvPr id="12" name="Google Shape;1428;p38">
                <a:extLst>
                  <a:ext uri="{FF2B5EF4-FFF2-40B4-BE49-F238E27FC236}">
                    <a16:creationId xmlns:a16="http://schemas.microsoft.com/office/drawing/2014/main" id="{79763F0F-AA7B-4AD6-965F-D5512688A542}"/>
                  </a:ext>
                </a:extLst>
              </p:cNvPr>
              <p:cNvSpPr/>
              <p:nvPr/>
            </p:nvSpPr>
            <p:spPr>
              <a:xfrm>
                <a:off x="3321095"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1400"/>
                  <a:buFont typeface="Calibri"/>
                  <a:buNone/>
                </a:pPr>
                <a:endParaRPr lang="vi-VN" sz="1400" b="0" i="0" u="none" strike="noStrike" cap="none" dirty="0">
                  <a:solidFill>
                    <a:schemeClr val="dk1"/>
                  </a:solidFill>
                  <a:latin typeface="Calibri"/>
                  <a:ea typeface="Calibri"/>
                  <a:cs typeface="Calibri"/>
                  <a:sym typeface="Calibri"/>
                </a:endParaRPr>
              </a:p>
            </p:txBody>
          </p:sp>
          <p:sp>
            <p:nvSpPr>
              <p:cNvPr id="13" name="Google Shape;1429;p38">
                <a:extLst>
                  <a:ext uri="{FF2B5EF4-FFF2-40B4-BE49-F238E27FC236}">
                    <a16:creationId xmlns:a16="http://schemas.microsoft.com/office/drawing/2014/main" id="{A61D1414-AF91-4A20-9C3E-E36704FB6556}"/>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6" name="Google Shape;1429;p38">
                <a:extLst>
                  <a:ext uri="{FF2B5EF4-FFF2-40B4-BE49-F238E27FC236}">
                    <a16:creationId xmlns:a16="http://schemas.microsoft.com/office/drawing/2014/main" id="{261F4C4D-5C7B-4015-AFE2-E5D262FF74C6}"/>
                  </a:ext>
                </a:extLst>
              </p:cNvPr>
              <p:cNvSpPr/>
              <p:nvPr/>
            </p:nvSpPr>
            <p:spPr>
              <a:xfrm>
                <a:off x="3321050" y="5119436"/>
                <a:ext cx="769938" cy="773113"/>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26324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 name="Google Shape;1430;p38">
              <a:extLst>
                <a:ext uri="{FF2B5EF4-FFF2-40B4-BE49-F238E27FC236}">
                  <a16:creationId xmlns:a16="http://schemas.microsoft.com/office/drawing/2014/main" id="{C90ED613-813D-493A-A56A-BBB6E3ABAA2D}"/>
                </a:ext>
              </a:extLst>
            </p:cNvPr>
            <p:cNvGrpSpPr/>
            <p:nvPr/>
          </p:nvGrpSpPr>
          <p:grpSpPr>
            <a:xfrm>
              <a:off x="6392364" y="6072860"/>
              <a:ext cx="796933" cy="185801"/>
              <a:chOff x="3321051" y="1066799"/>
              <a:chExt cx="6505573" cy="1508125"/>
            </a:xfrm>
          </p:grpSpPr>
          <p:sp>
            <p:nvSpPr>
              <p:cNvPr id="10" name="Google Shape;1431;p38">
                <a:extLst>
                  <a:ext uri="{FF2B5EF4-FFF2-40B4-BE49-F238E27FC236}">
                    <a16:creationId xmlns:a16="http://schemas.microsoft.com/office/drawing/2014/main" id="{6C9FDB48-A758-462A-8DEB-E17D8296290A}"/>
                  </a:ext>
                </a:extLst>
              </p:cNvPr>
              <p:cNvSpPr/>
              <p:nvPr/>
            </p:nvSpPr>
            <p:spPr>
              <a:xfrm>
                <a:off x="3321051" y="1066799"/>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lang="vi-VN" sz="1400" b="0" i="0" u="none" strike="noStrike" cap="none" dirty="0">
                  <a:solidFill>
                    <a:schemeClr val="dk1"/>
                  </a:solidFill>
                  <a:latin typeface="Calibri"/>
                  <a:ea typeface="Calibri"/>
                  <a:cs typeface="Calibri"/>
                  <a:sym typeface="Calibri"/>
                </a:endParaRPr>
              </a:p>
            </p:txBody>
          </p:sp>
          <p:sp>
            <p:nvSpPr>
              <p:cNvPr id="11" name="Google Shape;1432;p38">
                <a:extLst>
                  <a:ext uri="{FF2B5EF4-FFF2-40B4-BE49-F238E27FC236}">
                    <a16:creationId xmlns:a16="http://schemas.microsoft.com/office/drawing/2014/main" id="{386AFDBD-5488-4EF4-8E1B-AA870ED2FFC0}"/>
                  </a:ext>
                </a:extLst>
              </p:cNvPr>
              <p:cNvSpPr/>
              <p:nvPr/>
            </p:nvSpPr>
            <p:spPr>
              <a:xfrm>
                <a:off x="3321051" y="1801811"/>
                <a:ext cx="769936" cy="773113"/>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4" name="Google Shape;1428;p38">
            <a:extLst>
              <a:ext uri="{FF2B5EF4-FFF2-40B4-BE49-F238E27FC236}">
                <a16:creationId xmlns:a16="http://schemas.microsoft.com/office/drawing/2014/main" id="{99C03C78-2D11-4C59-A505-8C2A6FE6709B}"/>
              </a:ext>
            </a:extLst>
          </p:cNvPr>
          <p:cNvSpPr/>
          <p:nvPr/>
        </p:nvSpPr>
        <p:spPr>
          <a:xfrm flipH="1">
            <a:off x="2385410" y="4076664"/>
            <a:ext cx="4068434" cy="94853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F537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C446C04-F8DA-4EA7-90C5-C5C9B799B288}"/>
              </a:ext>
            </a:extLst>
          </p:cNvPr>
          <p:cNvSpPr/>
          <p:nvPr/>
        </p:nvSpPr>
        <p:spPr>
          <a:xfrm>
            <a:off x="3265769" y="1127154"/>
            <a:ext cx="2732567" cy="563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bg1"/>
                </a:solidFill>
                <a:latin typeface="Roboto Condensed" panose="020B0604020202020204" charset="0"/>
                <a:ea typeface="Roboto Condensed" panose="020B0604020202020204" charset="0"/>
                <a:cs typeface="Calibri"/>
                <a:sym typeface="Calibri"/>
              </a:rPr>
              <a:t> </a:t>
            </a:r>
            <a:r>
              <a:rPr lang="vi-VN" sz="1400" b="0" i="0" u="none" strike="noStrike" cap="none" dirty="0">
                <a:solidFill>
                  <a:schemeClr val="bg1"/>
                </a:solidFill>
                <a:latin typeface="Roboto Condensed" panose="020B0604020202020204" charset="0"/>
                <a:ea typeface="Roboto Condensed" panose="020B0604020202020204" charset="0"/>
                <a:cs typeface="Calibri"/>
                <a:sym typeface="Calibri"/>
              </a:rPr>
              <a:t>CHƯƠNG I : </a:t>
            </a:r>
            <a:r>
              <a:rPr lang="en-US" dirty="0" smtClean="0">
                <a:solidFill>
                  <a:schemeClr val="bg1"/>
                </a:solidFill>
                <a:latin typeface="Roboto Condensed" panose="020B0604020202020204" charset="0"/>
                <a:ea typeface="Roboto Condensed" panose="020B0604020202020204" charset="0"/>
                <a:cs typeface="Calibri"/>
                <a:sym typeface="Calibri"/>
              </a:rPr>
              <a:t>TỔNG QUAN</a:t>
            </a:r>
            <a:endParaRPr lang="en-US" dirty="0">
              <a:latin typeface="Roboto Condensed" panose="020B0604020202020204" charset="0"/>
              <a:ea typeface="Roboto Condensed" panose="020B0604020202020204" charset="0"/>
            </a:endParaRPr>
          </a:p>
        </p:txBody>
      </p:sp>
      <p:sp>
        <p:nvSpPr>
          <p:cNvPr id="28" name="Rectangle 27">
            <a:extLst>
              <a:ext uri="{FF2B5EF4-FFF2-40B4-BE49-F238E27FC236}">
                <a16:creationId xmlns:a16="http://schemas.microsoft.com/office/drawing/2014/main" id="{3AAD2A10-FD92-4778-A69E-FA2858E796C1}"/>
              </a:ext>
            </a:extLst>
          </p:cNvPr>
          <p:cNvSpPr/>
          <p:nvPr/>
        </p:nvSpPr>
        <p:spPr>
          <a:xfrm>
            <a:off x="2812596" y="2160973"/>
            <a:ext cx="2732567" cy="563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vi-VN" dirty="0">
                <a:solidFill>
                  <a:schemeClr val="bg1"/>
                </a:solidFill>
                <a:latin typeface="Roboto Condensed" panose="020B0604020202020204" charset="0"/>
                <a:ea typeface="Roboto Condensed" panose="020B0604020202020204" charset="0"/>
                <a:cs typeface="Calibri"/>
                <a:sym typeface="Calibri"/>
              </a:rPr>
              <a:t> </a:t>
            </a:r>
            <a:r>
              <a:rPr lang="vi-VN" sz="1400" b="0" i="0" u="none" strike="noStrike" cap="none" dirty="0">
                <a:solidFill>
                  <a:schemeClr val="bg1"/>
                </a:solidFill>
                <a:latin typeface="Roboto Condensed" panose="020B0604020202020204" charset="0"/>
                <a:ea typeface="Roboto Condensed" panose="020B0604020202020204" charset="0"/>
                <a:cs typeface="Calibri"/>
                <a:sym typeface="Calibri"/>
              </a:rPr>
              <a:t>CHƯƠNG II: </a:t>
            </a:r>
            <a:r>
              <a:rPr lang="en-US" sz="1400" b="0" i="0" u="none" strike="noStrike" cap="none" dirty="0" smtClean="0">
                <a:solidFill>
                  <a:schemeClr val="bg1"/>
                </a:solidFill>
                <a:latin typeface="Roboto Condensed" panose="020B0604020202020204" charset="0"/>
                <a:ea typeface="Roboto Condensed" panose="020B0604020202020204" charset="0"/>
                <a:cs typeface="Calibri"/>
                <a:sym typeface="Calibri"/>
              </a:rPr>
              <a:t>CƠ SỞ </a:t>
            </a:r>
            <a:r>
              <a:rPr lang="en-US" dirty="0" smtClean="0">
                <a:solidFill>
                  <a:schemeClr val="bg1"/>
                </a:solidFill>
                <a:latin typeface="Roboto Condensed" panose="020B0604020202020204" charset="0"/>
                <a:ea typeface="Roboto Condensed" panose="020B0604020202020204" charset="0"/>
                <a:cs typeface="Calibri"/>
                <a:sym typeface="Calibri"/>
              </a:rPr>
              <a:t>LÝ THUYẾT VÀ CÔNG CỤ THỰC HIỆN ĐỀ TÀI</a:t>
            </a:r>
            <a:endParaRPr lang="vi-VN" sz="1400" b="0" i="0" u="none" strike="noStrike" cap="none" dirty="0">
              <a:solidFill>
                <a:schemeClr val="bg1"/>
              </a:solidFill>
              <a:latin typeface="Roboto Condensed" panose="020B0604020202020204" charset="0"/>
              <a:ea typeface="Roboto Condensed" panose="020B0604020202020204" charset="0"/>
              <a:cs typeface="Calibri"/>
              <a:sym typeface="Calibri"/>
            </a:endParaRPr>
          </a:p>
        </p:txBody>
      </p:sp>
      <p:sp>
        <p:nvSpPr>
          <p:cNvPr id="29" name="Rectangle 28">
            <a:extLst>
              <a:ext uri="{FF2B5EF4-FFF2-40B4-BE49-F238E27FC236}">
                <a16:creationId xmlns:a16="http://schemas.microsoft.com/office/drawing/2014/main" id="{E1A9FA17-3006-4BF4-989A-05878000302B}"/>
              </a:ext>
            </a:extLst>
          </p:cNvPr>
          <p:cNvSpPr/>
          <p:nvPr/>
        </p:nvSpPr>
        <p:spPr>
          <a:xfrm>
            <a:off x="3598832" y="3213409"/>
            <a:ext cx="2732568" cy="563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lnSpc>
                <a:spcPct val="100000"/>
              </a:lnSpc>
              <a:spcBef>
                <a:spcPts val="0"/>
              </a:spcBef>
              <a:spcAft>
                <a:spcPts val="0"/>
              </a:spcAft>
              <a:buClr>
                <a:schemeClr val="dk1"/>
              </a:buClr>
              <a:buSzPts val="1400"/>
              <a:buFont typeface="Calibri"/>
              <a:buNone/>
            </a:pPr>
            <a:r>
              <a:rPr lang="vi-VN" sz="1400" b="0" i="0" u="none" strike="noStrike" cap="none" dirty="0">
                <a:solidFill>
                  <a:schemeClr val="bg1"/>
                </a:solidFill>
                <a:latin typeface="Roboto Condensed" panose="020B0604020202020204" charset="0"/>
                <a:ea typeface="Roboto Condensed" panose="020B0604020202020204" charset="0"/>
                <a:cs typeface="Calibri"/>
                <a:sym typeface="Calibri"/>
              </a:rPr>
              <a:t>CHƯƠNG III: THỰC NGHIỆM</a:t>
            </a:r>
          </a:p>
        </p:txBody>
      </p:sp>
      <p:sp>
        <p:nvSpPr>
          <p:cNvPr id="30" name="Rectangle 29">
            <a:extLst>
              <a:ext uri="{FF2B5EF4-FFF2-40B4-BE49-F238E27FC236}">
                <a16:creationId xmlns:a16="http://schemas.microsoft.com/office/drawing/2014/main" id="{E3BFEE25-8167-4C07-A2E9-E9037A861077}"/>
              </a:ext>
            </a:extLst>
          </p:cNvPr>
          <p:cNvSpPr/>
          <p:nvPr/>
        </p:nvSpPr>
        <p:spPr>
          <a:xfrm>
            <a:off x="3051539" y="4239219"/>
            <a:ext cx="2920806" cy="563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lnSpc>
                <a:spcPct val="100000"/>
              </a:lnSpc>
              <a:spcBef>
                <a:spcPts val="0"/>
              </a:spcBef>
              <a:spcAft>
                <a:spcPts val="0"/>
              </a:spcAft>
              <a:buClr>
                <a:schemeClr val="dk1"/>
              </a:buClr>
              <a:buSzPts val="1400"/>
              <a:buFont typeface="Calibri"/>
              <a:buNone/>
            </a:pPr>
            <a:r>
              <a:rPr lang="vi-VN" sz="1400" b="0" i="0" u="none" strike="noStrike" cap="none" dirty="0">
                <a:solidFill>
                  <a:schemeClr val="bg1"/>
                </a:solidFill>
                <a:latin typeface="Roboto Condensed" panose="020B0604020202020204" charset="0"/>
                <a:ea typeface="Roboto Condensed" panose="020B0604020202020204" charset="0"/>
                <a:cs typeface="Calibri"/>
                <a:sym typeface="Calibri"/>
              </a:rPr>
              <a:t>CHƯƠNG IV: KẾT LUẬN VÀ KIẾN NGHỊ</a:t>
            </a:r>
          </a:p>
        </p:txBody>
      </p:sp>
    </p:spTree>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THANKS!</a:t>
            </a:r>
            <a:endParaRPr sz="6000">
              <a:solidFill>
                <a:schemeClr val="accent5"/>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552026" y="3136200"/>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TỔNG QUAN</a:t>
            </a:r>
            <a:endParaRPr sz="4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4" y="0"/>
            <a:ext cx="3087749"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000" b="1" dirty="0">
                <a:solidFill>
                  <a:srgbClr val="3F5378"/>
                </a:solidFill>
                <a:latin typeface="Roboto Condensed"/>
                <a:ea typeface="Roboto Condensed"/>
                <a:cs typeface="Roboto Condensed"/>
                <a:sym typeface="Roboto Condensed"/>
              </a:rPr>
              <a:t>CHƯƠNG I</a:t>
            </a:r>
            <a:endParaRPr sz="5000" b="1" dirty="0">
              <a:solidFill>
                <a:srgbClr val="3F5378"/>
              </a:solidFill>
              <a:latin typeface="Roboto Condensed"/>
              <a:ea typeface="Roboto Condensed"/>
              <a:cs typeface="Roboto Condensed"/>
              <a:sym typeface="Roboto Condensed"/>
            </a:endParaRPr>
          </a:p>
        </p:txBody>
      </p:sp>
    </p:spTree>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69"/>
        <p:cNvGrpSpPr/>
        <p:nvPr/>
      </p:nvGrpSpPr>
      <p:grpSpPr>
        <a:xfrm>
          <a:off x="0" y="0"/>
          <a:ext cx="0" cy="0"/>
          <a:chOff x="0" y="0"/>
          <a:chExt cx="0" cy="0"/>
        </a:xfrm>
      </p:grpSpPr>
      <p:sp>
        <p:nvSpPr>
          <p:cNvPr id="471" name="Google Shape;471;p30"/>
          <p:cNvSpPr txBox="1">
            <a:spLocks noGrp="1"/>
          </p:cNvSpPr>
          <p:nvPr>
            <p:ph type="body" idx="4294967295"/>
          </p:nvPr>
        </p:nvSpPr>
        <p:spPr>
          <a:xfrm>
            <a:off x="1036274" y="1221600"/>
            <a:ext cx="3535725" cy="299927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300" b="1" dirty="0">
                <a:solidFill>
                  <a:srgbClr val="FF9800"/>
                </a:solidFill>
                <a:latin typeface="Roboto Condensed" panose="020B0604020202020204" charset="0"/>
                <a:ea typeface="Roboto Condensed" panose="020B0604020202020204" charset="0"/>
              </a:rPr>
              <a:t>ANDROID là gì?</a:t>
            </a:r>
          </a:p>
          <a:p>
            <a:pPr>
              <a:lnSpc>
                <a:spcPct val="150000"/>
              </a:lnSpc>
            </a:pPr>
            <a:r>
              <a:rPr lang="vi-VN" sz="1300" b="1" dirty="0">
                <a:solidFill>
                  <a:schemeClr val="tx1"/>
                </a:solidFill>
              </a:rPr>
              <a:t>React native là một công cụ giúp chúng ta lập trình đa nền tảng để tạo ra các ứng dụng trên môi trường native. Nó là một framework mã nguồn mở được phát triển bởi Facebook</a:t>
            </a:r>
            <a:r>
              <a:rPr lang="en-US" sz="1300" b="1" dirty="0">
                <a:solidFill>
                  <a:schemeClr val="tx1"/>
                </a:solidFill>
              </a:rPr>
              <a:t>.  S</a:t>
            </a:r>
            <a:r>
              <a:rPr lang="vi-VN" sz="1300" b="1" dirty="0">
                <a:solidFill>
                  <a:schemeClr val="tx1"/>
                </a:solidFill>
              </a:rPr>
              <a:t>ử dụng Java script </a:t>
            </a:r>
            <a:r>
              <a:rPr lang="en-US" sz="1300" b="1" dirty="0">
                <a:solidFill>
                  <a:schemeClr val="tx1"/>
                </a:solidFill>
              </a:rPr>
              <a:t>(ES6 – ES2015) </a:t>
            </a:r>
            <a:r>
              <a:rPr lang="vi-VN" sz="1300" b="1" dirty="0">
                <a:solidFill>
                  <a:schemeClr val="tx1"/>
                </a:solidFill>
              </a:rPr>
              <a:t>để phát triển phần mềm trên điện thoại di động Android và IOS. React native cũng giống như React vậy chúng sử dụng các native components thay vì các web components</a:t>
            </a:r>
            <a:r>
              <a:rPr lang="en-US" sz="1300" b="1" dirty="0">
                <a:solidFill>
                  <a:schemeClr val="tx1"/>
                </a:solidFill>
              </a:rPr>
              <a:t>.</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149" y="1645920"/>
            <a:ext cx="3240156" cy="257495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
                                            <p:txEl>
                                              <p:pRg st="0" end="0"/>
                                            </p:txEl>
                                          </p:spTgt>
                                        </p:tgtEl>
                                        <p:attrNameLst>
                                          <p:attrName>style.visibility</p:attrName>
                                        </p:attrNameLst>
                                      </p:cBhvr>
                                      <p:to>
                                        <p:strVal val="visible"/>
                                      </p:to>
                                    </p:set>
                                    <p:animEffect transition="in" filter="fade">
                                      <p:cBhvr>
                                        <p:cTn id="7" dur="500"/>
                                        <p:tgtEl>
                                          <p:spTgt spid="4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19E1-FAB1-4544-A851-F140CCAF41AB}"/>
              </a:ext>
            </a:extLst>
          </p:cNvPr>
          <p:cNvSpPr>
            <a:spLocks noGrp="1"/>
          </p:cNvSpPr>
          <p:nvPr>
            <p:ph type="title"/>
          </p:nvPr>
        </p:nvSpPr>
        <p:spPr/>
        <p:txBody>
          <a:bodyPr/>
          <a:lstStyle/>
          <a:p>
            <a:r>
              <a:rPr lang="en-US" dirty="0"/>
              <a:t>1. </a:t>
            </a:r>
            <a:r>
              <a:rPr lang="en-US" dirty="0" err="1"/>
              <a:t>Tổng</a:t>
            </a:r>
            <a:r>
              <a:rPr lang="en-US" dirty="0"/>
              <a:t> </a:t>
            </a:r>
            <a:r>
              <a:rPr lang="en-US" dirty="0" err="1"/>
              <a:t>quan</a:t>
            </a:r>
            <a:r>
              <a:rPr lang="en-US" dirty="0"/>
              <a:t> </a:t>
            </a:r>
            <a:r>
              <a:rPr lang="en-US" dirty="0" err="1" smtClean="0"/>
              <a:t>về</a:t>
            </a:r>
            <a:r>
              <a:rPr lang="en-US" dirty="0" smtClean="0"/>
              <a:t> </a:t>
            </a:r>
            <a:r>
              <a:rPr lang="en-US" dirty="0" err="1" smtClean="0"/>
              <a:t>bài</a:t>
            </a:r>
            <a:r>
              <a:rPr lang="en-US" dirty="0" smtClean="0"/>
              <a:t> </a:t>
            </a:r>
            <a:r>
              <a:rPr lang="en-US" dirty="0" err="1" smtClean="0"/>
              <a:t>toán</a:t>
            </a:r>
            <a:r>
              <a:rPr lang="en-US" dirty="0" smtClean="0"/>
              <a:t> </a:t>
            </a:r>
            <a:r>
              <a:rPr lang="en-US" dirty="0" err="1" smtClean="0"/>
              <a:t>và</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nghiên</a:t>
            </a:r>
            <a:r>
              <a:rPr lang="en-US" dirty="0" smtClean="0"/>
              <a:t> </a:t>
            </a:r>
            <a:r>
              <a:rPr lang="en-US" dirty="0" err="1" smtClean="0"/>
              <a:t>cứu</a:t>
            </a:r>
            <a:endParaRPr lang="en-US" dirty="0"/>
          </a:p>
        </p:txBody>
      </p:sp>
      <p:sp>
        <p:nvSpPr>
          <p:cNvPr id="3" name="Text Placeholder 2">
            <a:extLst>
              <a:ext uri="{FF2B5EF4-FFF2-40B4-BE49-F238E27FC236}">
                <a16:creationId xmlns:a16="http://schemas.microsoft.com/office/drawing/2014/main" id="{EA1C6F17-4575-4F64-9522-9E684748E0D0}"/>
              </a:ext>
            </a:extLst>
          </p:cNvPr>
          <p:cNvSpPr>
            <a:spLocks noGrp="1"/>
          </p:cNvSpPr>
          <p:nvPr>
            <p:ph type="body" idx="1"/>
          </p:nvPr>
        </p:nvSpPr>
        <p:spPr/>
        <p:txBody>
          <a:bodyPr/>
          <a:lstStyle/>
          <a:p>
            <a:r>
              <a:rPr lang="en-US" sz="1300" b="1" dirty="0">
                <a:solidFill>
                  <a:schemeClr val="tx1"/>
                </a:solidFill>
              </a:rPr>
              <a:t>Quay </a:t>
            </a:r>
            <a:r>
              <a:rPr lang="en-US" sz="1300" b="1" dirty="0" err="1">
                <a:solidFill>
                  <a:schemeClr val="tx1"/>
                </a:solidFill>
              </a:rPr>
              <a:t>quanh</a:t>
            </a:r>
            <a:r>
              <a:rPr lang="en-US" sz="1300" b="1" dirty="0">
                <a:solidFill>
                  <a:schemeClr val="tx1"/>
                </a:solidFill>
              </a:rPr>
              <a:t> </a:t>
            </a:r>
            <a:r>
              <a:rPr lang="en-US" sz="1300" b="1" dirty="0" err="1">
                <a:solidFill>
                  <a:schemeClr val="tx1"/>
                </a:solidFill>
              </a:rPr>
              <a:t>các</a:t>
            </a:r>
            <a:r>
              <a:rPr lang="en-US" sz="1300" b="1" dirty="0">
                <a:solidFill>
                  <a:schemeClr val="tx1"/>
                </a:solidFill>
              </a:rPr>
              <a:t> </a:t>
            </a:r>
            <a:r>
              <a:rPr lang="en-US" sz="1300" b="1" dirty="0" err="1">
                <a:solidFill>
                  <a:schemeClr val="tx1"/>
                </a:solidFill>
              </a:rPr>
              <a:t>nghiệp</a:t>
            </a:r>
            <a:r>
              <a:rPr lang="en-US" sz="1300" b="1" dirty="0">
                <a:solidFill>
                  <a:schemeClr val="tx1"/>
                </a:solidFill>
              </a:rPr>
              <a:t> </a:t>
            </a:r>
            <a:r>
              <a:rPr lang="en-US" sz="1300" b="1" dirty="0" err="1">
                <a:solidFill>
                  <a:schemeClr val="tx1"/>
                </a:solidFill>
              </a:rPr>
              <a:t>vụ</a:t>
            </a:r>
            <a:r>
              <a:rPr lang="en-US" sz="1300" b="1" dirty="0">
                <a:solidFill>
                  <a:schemeClr val="tx1"/>
                </a:solidFill>
              </a:rPr>
              <a:t> </a:t>
            </a:r>
            <a:r>
              <a:rPr lang="en-US" sz="1300" b="1" dirty="0" err="1">
                <a:solidFill>
                  <a:schemeClr val="tx1"/>
                </a:solidFill>
              </a:rPr>
              <a:t>quản</a:t>
            </a:r>
            <a:r>
              <a:rPr lang="en-US" sz="1300" b="1" dirty="0">
                <a:solidFill>
                  <a:schemeClr val="tx1"/>
                </a:solidFill>
              </a:rPr>
              <a:t> </a:t>
            </a:r>
            <a:r>
              <a:rPr lang="en-US" sz="1300" b="1" dirty="0" err="1">
                <a:solidFill>
                  <a:schemeClr val="tx1"/>
                </a:solidFill>
              </a:rPr>
              <a:t>lý</a:t>
            </a:r>
            <a:r>
              <a:rPr lang="en-US" sz="1300" b="1" dirty="0">
                <a:solidFill>
                  <a:schemeClr val="tx1"/>
                </a:solidFill>
              </a:rPr>
              <a:t> </a:t>
            </a:r>
            <a:r>
              <a:rPr lang="en-US" sz="1300" b="1" dirty="0" err="1">
                <a:solidFill>
                  <a:schemeClr val="tx1"/>
                </a:solidFill>
              </a:rPr>
              <a:t>đảm</a:t>
            </a:r>
            <a:r>
              <a:rPr lang="en-US" sz="1300" b="1" dirty="0">
                <a:solidFill>
                  <a:schemeClr val="tx1"/>
                </a:solidFill>
              </a:rPr>
              <a:t> </a:t>
            </a:r>
            <a:r>
              <a:rPr lang="en-US" sz="1300" b="1" dirty="0" err="1">
                <a:solidFill>
                  <a:schemeClr val="tx1"/>
                </a:solidFill>
              </a:rPr>
              <a:t>bảo</a:t>
            </a:r>
            <a:r>
              <a:rPr lang="en-US" sz="1300" b="1" dirty="0">
                <a:solidFill>
                  <a:schemeClr val="tx1"/>
                </a:solidFill>
              </a:rPr>
              <a:t> </a:t>
            </a:r>
            <a:r>
              <a:rPr lang="en-US" sz="1300" b="1" dirty="0" err="1">
                <a:solidFill>
                  <a:schemeClr val="tx1"/>
                </a:solidFill>
              </a:rPr>
              <a:t>đầy</a:t>
            </a:r>
            <a:r>
              <a:rPr lang="en-US" sz="1300" b="1" dirty="0">
                <a:solidFill>
                  <a:schemeClr val="tx1"/>
                </a:solidFill>
              </a:rPr>
              <a:t> </a:t>
            </a:r>
            <a:r>
              <a:rPr lang="en-US" sz="1300" b="1" dirty="0" err="1">
                <a:solidFill>
                  <a:schemeClr val="tx1"/>
                </a:solidFill>
              </a:rPr>
              <a:t>đủ</a:t>
            </a:r>
            <a:r>
              <a:rPr lang="en-US" sz="1300" b="1" dirty="0">
                <a:solidFill>
                  <a:schemeClr val="tx1"/>
                </a:solidFill>
              </a:rPr>
              <a:t> </a:t>
            </a:r>
            <a:r>
              <a:rPr lang="en-US" sz="1300" b="1" dirty="0" err="1">
                <a:solidFill>
                  <a:schemeClr val="tx1"/>
                </a:solidFill>
              </a:rPr>
              <a:t>các</a:t>
            </a:r>
            <a:r>
              <a:rPr lang="en-US" sz="1300" b="1" dirty="0">
                <a:solidFill>
                  <a:schemeClr val="tx1"/>
                </a:solidFill>
              </a:rPr>
              <a:t> </a:t>
            </a:r>
            <a:r>
              <a:rPr lang="en-US" sz="1300" b="1" dirty="0" err="1">
                <a:solidFill>
                  <a:schemeClr val="tx1"/>
                </a:solidFill>
              </a:rPr>
              <a:t>chức</a:t>
            </a:r>
            <a:r>
              <a:rPr lang="en-US" sz="1300" b="1" dirty="0">
                <a:solidFill>
                  <a:schemeClr val="tx1"/>
                </a:solidFill>
              </a:rPr>
              <a:t> </a:t>
            </a:r>
            <a:r>
              <a:rPr lang="en-US" sz="1300" b="1" dirty="0" err="1">
                <a:solidFill>
                  <a:schemeClr val="tx1"/>
                </a:solidFill>
              </a:rPr>
              <a:t>năng</a:t>
            </a:r>
            <a:r>
              <a:rPr lang="en-US" sz="1300" b="1" dirty="0">
                <a:solidFill>
                  <a:schemeClr val="tx1"/>
                </a:solidFill>
              </a:rPr>
              <a:t> </a:t>
            </a:r>
            <a:r>
              <a:rPr lang="en-US" sz="1300" b="1" dirty="0" err="1">
                <a:solidFill>
                  <a:schemeClr val="tx1"/>
                </a:solidFill>
              </a:rPr>
              <a:t>chính</a:t>
            </a:r>
            <a:r>
              <a:rPr lang="en-US" sz="1300" b="1" dirty="0">
                <a:solidFill>
                  <a:schemeClr val="tx1"/>
                </a:solidFill>
              </a:rPr>
              <a:t> </a:t>
            </a:r>
            <a:r>
              <a:rPr lang="en-US" sz="1300" b="1" dirty="0" err="1">
                <a:solidFill>
                  <a:schemeClr val="tx1"/>
                </a:solidFill>
              </a:rPr>
              <a:t>của</a:t>
            </a:r>
            <a:r>
              <a:rPr lang="en-US" sz="1300" b="1" dirty="0">
                <a:solidFill>
                  <a:schemeClr val="tx1"/>
                </a:solidFill>
              </a:rPr>
              <a:t> </a:t>
            </a:r>
            <a:r>
              <a:rPr lang="en-US" sz="1300" b="1" dirty="0" err="1">
                <a:solidFill>
                  <a:schemeClr val="tx1"/>
                </a:solidFill>
              </a:rPr>
              <a:t>phần</a:t>
            </a:r>
            <a:r>
              <a:rPr lang="en-US" sz="1300" b="1" dirty="0">
                <a:solidFill>
                  <a:schemeClr val="tx1"/>
                </a:solidFill>
              </a:rPr>
              <a:t> </a:t>
            </a:r>
            <a:r>
              <a:rPr lang="en-US" sz="1300" b="1" dirty="0" err="1">
                <a:solidFill>
                  <a:schemeClr val="tx1"/>
                </a:solidFill>
              </a:rPr>
              <a:t>mềm</a:t>
            </a:r>
            <a:r>
              <a:rPr lang="en-US" sz="1300" b="1" dirty="0">
                <a:solidFill>
                  <a:schemeClr val="tx1"/>
                </a:solidFill>
              </a:rPr>
              <a:t> </a:t>
            </a:r>
            <a:r>
              <a:rPr lang="en-US" sz="1300" b="1" dirty="0" err="1">
                <a:solidFill>
                  <a:schemeClr val="tx1"/>
                </a:solidFill>
              </a:rPr>
              <a:t>và</a:t>
            </a:r>
            <a:r>
              <a:rPr lang="en-US" sz="1300" b="1" dirty="0">
                <a:solidFill>
                  <a:schemeClr val="tx1"/>
                </a:solidFill>
              </a:rPr>
              <a:t> </a:t>
            </a:r>
            <a:r>
              <a:rPr lang="en-US" sz="1300" b="1" dirty="0" err="1">
                <a:solidFill>
                  <a:schemeClr val="tx1"/>
                </a:solidFill>
              </a:rPr>
              <a:t>khai</a:t>
            </a:r>
            <a:r>
              <a:rPr lang="en-US" sz="1300" b="1" dirty="0">
                <a:solidFill>
                  <a:schemeClr val="tx1"/>
                </a:solidFill>
              </a:rPr>
              <a:t> </a:t>
            </a:r>
            <a:r>
              <a:rPr lang="en-US" sz="1300" b="1" dirty="0" err="1">
                <a:solidFill>
                  <a:schemeClr val="tx1"/>
                </a:solidFill>
              </a:rPr>
              <a:t>thác</a:t>
            </a:r>
            <a:r>
              <a:rPr lang="en-US" sz="1300" b="1" dirty="0">
                <a:solidFill>
                  <a:schemeClr val="tx1"/>
                </a:solidFill>
              </a:rPr>
              <a:t> </a:t>
            </a:r>
            <a:r>
              <a:rPr lang="en-US" sz="1300" b="1" dirty="0" err="1">
                <a:solidFill>
                  <a:schemeClr val="tx1"/>
                </a:solidFill>
              </a:rPr>
              <a:t>các</a:t>
            </a:r>
            <a:r>
              <a:rPr lang="en-US" sz="1300" b="1" dirty="0">
                <a:solidFill>
                  <a:schemeClr val="tx1"/>
                </a:solidFill>
              </a:rPr>
              <a:t> </a:t>
            </a:r>
            <a:r>
              <a:rPr lang="en-US" sz="1300" b="1" dirty="0" err="1">
                <a:solidFill>
                  <a:schemeClr val="tx1"/>
                </a:solidFill>
              </a:rPr>
              <a:t>chức</a:t>
            </a:r>
            <a:r>
              <a:rPr lang="en-US" sz="1300" b="1" dirty="0">
                <a:solidFill>
                  <a:schemeClr val="tx1"/>
                </a:solidFill>
              </a:rPr>
              <a:t> </a:t>
            </a:r>
            <a:r>
              <a:rPr lang="en-US" sz="1300" b="1" dirty="0" err="1">
                <a:solidFill>
                  <a:schemeClr val="tx1"/>
                </a:solidFill>
              </a:rPr>
              <a:t>năng</a:t>
            </a:r>
            <a:r>
              <a:rPr lang="en-US" sz="1300" b="1" dirty="0">
                <a:solidFill>
                  <a:schemeClr val="tx1"/>
                </a:solidFill>
              </a:rPr>
              <a:t> </a:t>
            </a:r>
            <a:r>
              <a:rPr lang="en-US" sz="1300" b="1" dirty="0" err="1">
                <a:solidFill>
                  <a:schemeClr val="tx1"/>
                </a:solidFill>
              </a:rPr>
              <a:t>mới</a:t>
            </a:r>
            <a:r>
              <a:rPr lang="en-US" sz="1300" b="1" dirty="0">
                <a:solidFill>
                  <a:schemeClr val="tx1"/>
                </a:solidFill>
              </a:rPr>
              <a:t> </a:t>
            </a:r>
            <a:r>
              <a:rPr lang="en-US" sz="1300" b="1" dirty="0" err="1">
                <a:solidFill>
                  <a:schemeClr val="tx1"/>
                </a:solidFill>
              </a:rPr>
              <a:t>có</a:t>
            </a:r>
            <a:r>
              <a:rPr lang="en-US" sz="1300" b="1" dirty="0">
                <a:solidFill>
                  <a:schemeClr val="tx1"/>
                </a:solidFill>
              </a:rPr>
              <a:t> </a:t>
            </a:r>
            <a:r>
              <a:rPr lang="en-US" sz="1300" b="1" dirty="0" err="1">
                <a:solidFill>
                  <a:schemeClr val="tx1"/>
                </a:solidFill>
              </a:rPr>
              <a:t>liên</a:t>
            </a:r>
            <a:r>
              <a:rPr lang="en-US" sz="1300" b="1" dirty="0">
                <a:solidFill>
                  <a:schemeClr val="tx1"/>
                </a:solidFill>
              </a:rPr>
              <a:t> </a:t>
            </a:r>
            <a:r>
              <a:rPr lang="en-US" sz="1300" b="1" dirty="0" err="1">
                <a:solidFill>
                  <a:schemeClr val="tx1"/>
                </a:solidFill>
              </a:rPr>
              <a:t>quan</a:t>
            </a:r>
            <a:r>
              <a:rPr lang="en-US" sz="1300" b="1" dirty="0">
                <a:solidFill>
                  <a:schemeClr val="tx1"/>
                </a:solidFill>
              </a:rPr>
              <a:t> </a:t>
            </a:r>
            <a:r>
              <a:rPr lang="en-US" sz="1300" b="1" dirty="0" err="1">
                <a:solidFill>
                  <a:schemeClr val="tx1"/>
                </a:solidFill>
              </a:rPr>
              <a:t>đến</a:t>
            </a:r>
            <a:r>
              <a:rPr lang="en-US" sz="1300" b="1" dirty="0">
                <a:solidFill>
                  <a:schemeClr val="tx1"/>
                </a:solidFill>
              </a:rPr>
              <a:t> </a:t>
            </a:r>
            <a:r>
              <a:rPr lang="en-US" sz="1300" b="1" dirty="0" err="1">
                <a:solidFill>
                  <a:schemeClr val="tx1"/>
                </a:solidFill>
              </a:rPr>
              <a:t>quản</a:t>
            </a:r>
            <a:r>
              <a:rPr lang="en-US" sz="1300" b="1" dirty="0">
                <a:solidFill>
                  <a:schemeClr val="tx1"/>
                </a:solidFill>
              </a:rPr>
              <a:t> </a:t>
            </a:r>
            <a:r>
              <a:rPr lang="en-US" sz="1300" b="1" dirty="0" err="1">
                <a:solidFill>
                  <a:schemeClr val="tx1"/>
                </a:solidFill>
              </a:rPr>
              <a:t>lý</a:t>
            </a:r>
            <a:r>
              <a:rPr lang="en-US" sz="1300" b="1" dirty="0">
                <a:solidFill>
                  <a:schemeClr val="tx1"/>
                </a:solidFill>
              </a:rPr>
              <a:t> </a:t>
            </a:r>
            <a:r>
              <a:rPr lang="en-US" sz="1300" b="1" dirty="0" err="1">
                <a:solidFill>
                  <a:schemeClr val="tx1"/>
                </a:solidFill>
              </a:rPr>
              <a:t>cửa</a:t>
            </a:r>
            <a:r>
              <a:rPr lang="en-US" sz="1300" b="1" dirty="0">
                <a:solidFill>
                  <a:schemeClr val="tx1"/>
                </a:solidFill>
              </a:rPr>
              <a:t> </a:t>
            </a:r>
            <a:r>
              <a:rPr lang="en-US" sz="1300" b="1" dirty="0" err="1">
                <a:solidFill>
                  <a:schemeClr val="tx1"/>
                </a:solidFill>
              </a:rPr>
              <a:t>hàng</a:t>
            </a:r>
            <a:r>
              <a:rPr lang="en-US" sz="1300" b="1" dirty="0">
                <a:solidFill>
                  <a:schemeClr val="tx1"/>
                </a:solidFill>
              </a:rPr>
              <a:t> </a:t>
            </a:r>
            <a:r>
              <a:rPr lang="en-US" sz="1300" b="1" dirty="0" err="1">
                <a:solidFill>
                  <a:schemeClr val="tx1"/>
                </a:solidFill>
              </a:rPr>
              <a:t>sách</a:t>
            </a:r>
            <a:r>
              <a:rPr lang="en-US" sz="1300" b="1" dirty="0">
                <a:solidFill>
                  <a:schemeClr val="tx1"/>
                </a:solidFill>
              </a:rPr>
              <a:t> </a:t>
            </a:r>
            <a:r>
              <a:rPr lang="en-US" sz="1300" b="1" dirty="0" err="1">
                <a:solidFill>
                  <a:schemeClr val="tx1"/>
                </a:solidFill>
              </a:rPr>
              <a:t>nhằm</a:t>
            </a:r>
            <a:r>
              <a:rPr lang="en-US" sz="1300" b="1" dirty="0">
                <a:solidFill>
                  <a:schemeClr val="tx1"/>
                </a:solidFill>
              </a:rPr>
              <a:t> </a:t>
            </a:r>
            <a:r>
              <a:rPr lang="en-US" sz="1300" b="1" dirty="0" err="1">
                <a:solidFill>
                  <a:schemeClr val="tx1"/>
                </a:solidFill>
              </a:rPr>
              <a:t>giúp</a:t>
            </a:r>
            <a:r>
              <a:rPr lang="en-US" sz="1300" b="1" dirty="0">
                <a:solidFill>
                  <a:schemeClr val="tx1"/>
                </a:solidFill>
              </a:rPr>
              <a:t> </a:t>
            </a:r>
            <a:r>
              <a:rPr lang="en-US" sz="1300" b="1" dirty="0" err="1">
                <a:solidFill>
                  <a:schemeClr val="tx1"/>
                </a:solidFill>
              </a:rPr>
              <a:t>cho</a:t>
            </a:r>
            <a:r>
              <a:rPr lang="en-US" sz="1300" b="1" dirty="0">
                <a:solidFill>
                  <a:schemeClr val="tx1"/>
                </a:solidFill>
              </a:rPr>
              <a:t> </a:t>
            </a:r>
            <a:r>
              <a:rPr lang="en-US" sz="1300" b="1" dirty="0" err="1">
                <a:solidFill>
                  <a:schemeClr val="tx1"/>
                </a:solidFill>
              </a:rPr>
              <a:t>phần</a:t>
            </a:r>
            <a:r>
              <a:rPr lang="en-US" sz="1300" b="1" dirty="0">
                <a:solidFill>
                  <a:schemeClr val="tx1"/>
                </a:solidFill>
              </a:rPr>
              <a:t> </a:t>
            </a:r>
            <a:r>
              <a:rPr lang="en-US" sz="1300" b="1" dirty="0" err="1">
                <a:solidFill>
                  <a:schemeClr val="tx1"/>
                </a:solidFill>
              </a:rPr>
              <a:t>mềm</a:t>
            </a:r>
            <a:r>
              <a:rPr lang="en-US" sz="1300" b="1" dirty="0">
                <a:solidFill>
                  <a:schemeClr val="tx1"/>
                </a:solidFill>
              </a:rPr>
              <a:t> </a:t>
            </a:r>
            <a:r>
              <a:rPr lang="en-US" sz="1300" b="1" dirty="0" err="1">
                <a:solidFill>
                  <a:schemeClr val="tx1"/>
                </a:solidFill>
              </a:rPr>
              <a:t>thêm</a:t>
            </a:r>
            <a:r>
              <a:rPr lang="en-US" sz="1300" b="1" dirty="0">
                <a:solidFill>
                  <a:schemeClr val="tx1"/>
                </a:solidFill>
              </a:rPr>
              <a:t> </a:t>
            </a:r>
            <a:r>
              <a:rPr lang="en-US" sz="1300" b="1" dirty="0" err="1">
                <a:solidFill>
                  <a:schemeClr val="tx1"/>
                </a:solidFill>
              </a:rPr>
              <a:t>phần</a:t>
            </a:r>
            <a:r>
              <a:rPr lang="en-US" sz="1300" b="1" dirty="0">
                <a:solidFill>
                  <a:schemeClr val="tx1"/>
                </a:solidFill>
              </a:rPr>
              <a:t> </a:t>
            </a:r>
            <a:r>
              <a:rPr lang="en-US" sz="1300" b="1" dirty="0" err="1">
                <a:solidFill>
                  <a:schemeClr val="tx1"/>
                </a:solidFill>
              </a:rPr>
              <a:t>tiện</a:t>
            </a:r>
            <a:r>
              <a:rPr lang="en-US" sz="1300" b="1" dirty="0">
                <a:solidFill>
                  <a:schemeClr val="tx1"/>
                </a:solidFill>
              </a:rPr>
              <a:t> </a:t>
            </a:r>
            <a:r>
              <a:rPr lang="en-US" sz="1300" b="1" dirty="0" err="1">
                <a:solidFill>
                  <a:schemeClr val="tx1"/>
                </a:solidFill>
              </a:rPr>
              <a:t>ích</a:t>
            </a:r>
            <a:r>
              <a:rPr lang="en-US" sz="1300" b="1" dirty="0">
                <a:solidFill>
                  <a:schemeClr val="tx1"/>
                </a:solidFill>
              </a:rPr>
              <a:t>.</a:t>
            </a:r>
          </a:p>
          <a:p>
            <a:r>
              <a:rPr lang="en-US" sz="1300" b="1" dirty="0" err="1">
                <a:solidFill>
                  <a:schemeClr val="tx1"/>
                </a:solidFill>
              </a:rPr>
              <a:t>Các</a:t>
            </a:r>
            <a:r>
              <a:rPr lang="en-US" sz="1300" b="1" dirty="0">
                <a:solidFill>
                  <a:schemeClr val="tx1"/>
                </a:solidFill>
              </a:rPr>
              <a:t> </a:t>
            </a:r>
            <a:r>
              <a:rPr lang="en-US" sz="1300" b="1" dirty="0" err="1">
                <a:solidFill>
                  <a:schemeClr val="tx1"/>
                </a:solidFill>
              </a:rPr>
              <a:t>đối</a:t>
            </a:r>
            <a:r>
              <a:rPr lang="en-US" sz="1300" b="1" dirty="0">
                <a:solidFill>
                  <a:schemeClr val="tx1"/>
                </a:solidFill>
              </a:rPr>
              <a:t> </a:t>
            </a:r>
            <a:r>
              <a:rPr lang="en-US" sz="1300" b="1" dirty="0" err="1">
                <a:solidFill>
                  <a:schemeClr val="tx1"/>
                </a:solidFill>
              </a:rPr>
              <a:t>tượng</a:t>
            </a:r>
            <a:r>
              <a:rPr lang="en-US" sz="1300" b="1" dirty="0">
                <a:solidFill>
                  <a:schemeClr val="tx1"/>
                </a:solidFill>
              </a:rPr>
              <a:t> </a:t>
            </a:r>
            <a:r>
              <a:rPr lang="en-US" sz="1300" b="1" dirty="0" err="1">
                <a:solidFill>
                  <a:schemeClr val="tx1"/>
                </a:solidFill>
              </a:rPr>
              <a:t>nghiên</a:t>
            </a:r>
            <a:r>
              <a:rPr lang="en-US" sz="1300" b="1" dirty="0">
                <a:solidFill>
                  <a:schemeClr val="tx1"/>
                </a:solidFill>
              </a:rPr>
              <a:t> </a:t>
            </a:r>
            <a:r>
              <a:rPr lang="en-US" sz="1300" b="1" dirty="0" err="1">
                <a:solidFill>
                  <a:schemeClr val="tx1"/>
                </a:solidFill>
              </a:rPr>
              <a:t>cứu</a:t>
            </a:r>
            <a:r>
              <a:rPr lang="en-US" sz="1300" b="1" dirty="0">
                <a:solidFill>
                  <a:schemeClr val="tx1"/>
                </a:solidFill>
              </a:rPr>
              <a:t>:</a:t>
            </a:r>
          </a:p>
          <a:p>
            <a:pPr lvl="0"/>
            <a:r>
              <a:rPr lang="en-US" sz="1300" b="1" dirty="0" err="1">
                <a:solidFill>
                  <a:schemeClr val="tx1"/>
                </a:solidFill>
              </a:rPr>
              <a:t>Nghiên</a:t>
            </a:r>
            <a:r>
              <a:rPr lang="en-US" sz="1300" b="1" dirty="0">
                <a:solidFill>
                  <a:schemeClr val="tx1"/>
                </a:solidFill>
              </a:rPr>
              <a:t> </a:t>
            </a:r>
            <a:r>
              <a:rPr lang="en-US" sz="1300" b="1" dirty="0" err="1">
                <a:solidFill>
                  <a:schemeClr val="tx1"/>
                </a:solidFill>
              </a:rPr>
              <a:t>cứu</a:t>
            </a:r>
            <a:r>
              <a:rPr lang="en-US" sz="1300" b="1" dirty="0">
                <a:solidFill>
                  <a:schemeClr val="tx1"/>
                </a:solidFill>
              </a:rPr>
              <a:t> </a:t>
            </a:r>
            <a:r>
              <a:rPr lang="en-US" sz="1300" b="1" dirty="0" err="1">
                <a:solidFill>
                  <a:schemeClr val="tx1"/>
                </a:solidFill>
              </a:rPr>
              <a:t>về</a:t>
            </a:r>
            <a:r>
              <a:rPr lang="en-US" sz="1300" b="1" dirty="0">
                <a:solidFill>
                  <a:schemeClr val="tx1"/>
                </a:solidFill>
              </a:rPr>
              <a:t> React native.</a:t>
            </a:r>
          </a:p>
          <a:p>
            <a:pPr lvl="0"/>
            <a:r>
              <a:rPr lang="en-US" sz="1300" b="1" dirty="0">
                <a:solidFill>
                  <a:schemeClr val="tx1"/>
                </a:solidFill>
              </a:rPr>
              <a:t>Java Script 6.</a:t>
            </a:r>
          </a:p>
          <a:p>
            <a:pPr lvl="0"/>
            <a:r>
              <a:rPr lang="en-US" sz="1300" b="1" dirty="0" err="1">
                <a:solidFill>
                  <a:schemeClr val="tx1"/>
                </a:solidFill>
              </a:rPr>
              <a:t>Nghiên</a:t>
            </a:r>
            <a:r>
              <a:rPr lang="en-US" sz="1300" b="1" dirty="0">
                <a:solidFill>
                  <a:schemeClr val="tx1"/>
                </a:solidFill>
              </a:rPr>
              <a:t> </a:t>
            </a:r>
            <a:r>
              <a:rPr lang="en-US" sz="1300" b="1" dirty="0" err="1">
                <a:solidFill>
                  <a:schemeClr val="tx1"/>
                </a:solidFill>
              </a:rPr>
              <a:t>cứu</a:t>
            </a:r>
            <a:r>
              <a:rPr lang="en-US" sz="1300" b="1" dirty="0">
                <a:solidFill>
                  <a:schemeClr val="tx1"/>
                </a:solidFill>
              </a:rPr>
              <a:t> Visual Studio Code.</a:t>
            </a:r>
          </a:p>
          <a:p>
            <a:pPr lvl="0"/>
            <a:r>
              <a:rPr lang="en-US" sz="1300" b="1" dirty="0" err="1">
                <a:solidFill>
                  <a:schemeClr val="tx1"/>
                </a:solidFill>
              </a:rPr>
              <a:t>Quy</a:t>
            </a:r>
            <a:r>
              <a:rPr lang="en-US" sz="1300" b="1" dirty="0">
                <a:solidFill>
                  <a:schemeClr val="tx1"/>
                </a:solidFill>
              </a:rPr>
              <a:t> </a:t>
            </a:r>
            <a:r>
              <a:rPr lang="en-US" sz="1300" b="1" dirty="0" err="1">
                <a:solidFill>
                  <a:schemeClr val="tx1"/>
                </a:solidFill>
              </a:rPr>
              <a:t>trình</a:t>
            </a:r>
            <a:r>
              <a:rPr lang="en-US" sz="1300" b="1" dirty="0">
                <a:solidFill>
                  <a:schemeClr val="tx1"/>
                </a:solidFill>
              </a:rPr>
              <a:t> </a:t>
            </a:r>
            <a:r>
              <a:rPr lang="en-US" sz="1300" b="1" dirty="0" err="1">
                <a:solidFill>
                  <a:schemeClr val="tx1"/>
                </a:solidFill>
              </a:rPr>
              <a:t>quản</a:t>
            </a:r>
            <a:r>
              <a:rPr lang="en-US" sz="1300" b="1" dirty="0">
                <a:solidFill>
                  <a:schemeClr val="tx1"/>
                </a:solidFill>
              </a:rPr>
              <a:t> </a:t>
            </a:r>
            <a:r>
              <a:rPr lang="en-US" sz="1300" b="1" dirty="0" err="1">
                <a:solidFill>
                  <a:schemeClr val="tx1"/>
                </a:solidFill>
              </a:rPr>
              <a:t>lý</a:t>
            </a:r>
            <a:r>
              <a:rPr lang="en-US" sz="1300" b="1" dirty="0">
                <a:solidFill>
                  <a:schemeClr val="tx1"/>
                </a:solidFill>
              </a:rPr>
              <a:t> </a:t>
            </a:r>
            <a:r>
              <a:rPr lang="en-US" sz="1300" b="1" dirty="0" err="1">
                <a:solidFill>
                  <a:schemeClr val="tx1"/>
                </a:solidFill>
              </a:rPr>
              <a:t>của</a:t>
            </a:r>
            <a:r>
              <a:rPr lang="en-US" sz="1300" b="1" dirty="0">
                <a:solidFill>
                  <a:schemeClr val="tx1"/>
                </a:solidFill>
              </a:rPr>
              <a:t> </a:t>
            </a:r>
            <a:r>
              <a:rPr lang="en-US" sz="1300" b="1" dirty="0" err="1">
                <a:solidFill>
                  <a:schemeClr val="tx1"/>
                </a:solidFill>
              </a:rPr>
              <a:t>một</a:t>
            </a:r>
            <a:r>
              <a:rPr lang="en-US" sz="1300" b="1" dirty="0">
                <a:solidFill>
                  <a:schemeClr val="tx1"/>
                </a:solidFill>
              </a:rPr>
              <a:t> </a:t>
            </a:r>
            <a:r>
              <a:rPr lang="en-US" sz="1300" b="1" dirty="0" err="1">
                <a:solidFill>
                  <a:schemeClr val="tx1"/>
                </a:solidFill>
              </a:rPr>
              <a:t>cửa</a:t>
            </a:r>
            <a:r>
              <a:rPr lang="en-US" sz="1300" b="1" dirty="0">
                <a:solidFill>
                  <a:schemeClr val="tx1"/>
                </a:solidFill>
              </a:rPr>
              <a:t> </a:t>
            </a:r>
            <a:r>
              <a:rPr lang="en-US" sz="1300" b="1" dirty="0" err="1">
                <a:solidFill>
                  <a:schemeClr val="tx1"/>
                </a:solidFill>
              </a:rPr>
              <a:t>hàng</a:t>
            </a:r>
            <a:r>
              <a:rPr lang="en-US" sz="1300" b="1" dirty="0">
                <a:solidFill>
                  <a:schemeClr val="tx1"/>
                </a:solidFill>
              </a:rPr>
              <a:t>.</a:t>
            </a:r>
          </a:p>
          <a:p>
            <a:pPr lvl="0"/>
            <a:r>
              <a:rPr lang="en-US" sz="1300" b="1" dirty="0" err="1">
                <a:solidFill>
                  <a:schemeClr val="tx1"/>
                </a:solidFill>
              </a:rPr>
              <a:t>Người</a:t>
            </a:r>
            <a:r>
              <a:rPr lang="en-US" sz="1300" b="1" dirty="0">
                <a:solidFill>
                  <a:schemeClr val="tx1"/>
                </a:solidFill>
              </a:rPr>
              <a:t> </a:t>
            </a:r>
            <a:r>
              <a:rPr lang="en-US" sz="1300" b="1" dirty="0" err="1">
                <a:solidFill>
                  <a:schemeClr val="tx1"/>
                </a:solidFill>
              </a:rPr>
              <a:t>dùng</a:t>
            </a:r>
            <a:r>
              <a:rPr lang="en-US" sz="1300" b="1" dirty="0">
                <a:solidFill>
                  <a:schemeClr val="tx1"/>
                </a:solidFill>
              </a:rPr>
              <a:t> </a:t>
            </a:r>
            <a:r>
              <a:rPr lang="en-US" sz="1300" b="1" dirty="0" err="1">
                <a:solidFill>
                  <a:schemeClr val="tx1"/>
                </a:solidFill>
              </a:rPr>
              <a:t>có</a:t>
            </a:r>
            <a:r>
              <a:rPr lang="en-US" sz="1300" b="1" dirty="0">
                <a:solidFill>
                  <a:schemeClr val="tx1"/>
                </a:solidFill>
              </a:rPr>
              <a:t> </a:t>
            </a:r>
            <a:r>
              <a:rPr lang="en-US" sz="1300" b="1" dirty="0" err="1">
                <a:solidFill>
                  <a:schemeClr val="tx1"/>
                </a:solidFill>
              </a:rPr>
              <a:t>nhu</a:t>
            </a:r>
            <a:r>
              <a:rPr lang="en-US" sz="1300" b="1" dirty="0">
                <a:solidFill>
                  <a:schemeClr val="tx1"/>
                </a:solidFill>
              </a:rPr>
              <a:t> </a:t>
            </a:r>
            <a:r>
              <a:rPr lang="en-US" sz="1300" b="1" dirty="0" err="1">
                <a:solidFill>
                  <a:schemeClr val="tx1"/>
                </a:solidFill>
              </a:rPr>
              <a:t>cầu</a:t>
            </a:r>
            <a:r>
              <a:rPr lang="en-US" sz="1300" b="1" dirty="0">
                <a:solidFill>
                  <a:schemeClr val="tx1"/>
                </a:solidFill>
              </a:rPr>
              <a:t> </a:t>
            </a:r>
            <a:r>
              <a:rPr lang="en-US" sz="1300" b="1" dirty="0" err="1">
                <a:solidFill>
                  <a:schemeClr val="tx1"/>
                </a:solidFill>
              </a:rPr>
              <a:t>quản</a:t>
            </a:r>
            <a:r>
              <a:rPr lang="en-US" sz="1300" b="1" dirty="0">
                <a:solidFill>
                  <a:schemeClr val="tx1"/>
                </a:solidFill>
              </a:rPr>
              <a:t> </a:t>
            </a:r>
            <a:r>
              <a:rPr lang="en-US" sz="1300" b="1" dirty="0" err="1">
                <a:solidFill>
                  <a:schemeClr val="tx1"/>
                </a:solidFill>
              </a:rPr>
              <a:t>lý</a:t>
            </a:r>
            <a:r>
              <a:rPr lang="en-US" sz="1300" b="1" dirty="0">
                <a:solidFill>
                  <a:schemeClr val="tx1"/>
                </a:solidFill>
              </a:rPr>
              <a:t> </a:t>
            </a:r>
            <a:r>
              <a:rPr lang="en-US" sz="1300" b="1" dirty="0" err="1">
                <a:solidFill>
                  <a:schemeClr val="tx1"/>
                </a:solidFill>
              </a:rPr>
              <a:t>cửa</a:t>
            </a:r>
            <a:r>
              <a:rPr lang="en-US" sz="1300" b="1" dirty="0">
                <a:solidFill>
                  <a:schemeClr val="tx1"/>
                </a:solidFill>
              </a:rPr>
              <a:t> </a:t>
            </a:r>
            <a:r>
              <a:rPr lang="en-US" sz="1300" b="1" dirty="0" err="1">
                <a:solidFill>
                  <a:schemeClr val="tx1"/>
                </a:solidFill>
              </a:rPr>
              <a:t>hàng</a:t>
            </a:r>
            <a:r>
              <a:rPr lang="en-US" sz="1300" b="1" dirty="0">
                <a:solidFill>
                  <a:schemeClr val="tx1"/>
                </a:solidFill>
              </a:rPr>
              <a:t>.</a:t>
            </a:r>
          </a:p>
        </p:txBody>
      </p:sp>
      <p:sp>
        <p:nvSpPr>
          <p:cNvPr id="4" name="Slide Number Placeholder 3">
            <a:extLst>
              <a:ext uri="{FF2B5EF4-FFF2-40B4-BE49-F238E27FC236}">
                <a16:creationId xmlns:a16="http://schemas.microsoft.com/office/drawing/2014/main" id="{D00CF2AD-8D02-4F4B-B72E-507EE12AE6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pSp>
        <p:nvGrpSpPr>
          <p:cNvPr id="5" name="Google Shape;571;p37">
            <a:extLst>
              <a:ext uri="{FF2B5EF4-FFF2-40B4-BE49-F238E27FC236}">
                <a16:creationId xmlns:a16="http://schemas.microsoft.com/office/drawing/2014/main" id="{A82CAE52-5BF1-4FEE-9E24-DEB7086B413E}"/>
              </a:ext>
            </a:extLst>
          </p:cNvPr>
          <p:cNvGrpSpPr/>
          <p:nvPr/>
        </p:nvGrpSpPr>
        <p:grpSpPr>
          <a:xfrm>
            <a:off x="279634" y="587256"/>
            <a:ext cx="309022" cy="376837"/>
            <a:chOff x="596350" y="929175"/>
            <a:chExt cx="407950" cy="497475"/>
          </a:xfrm>
        </p:grpSpPr>
        <p:sp>
          <p:nvSpPr>
            <p:cNvPr id="6" name="Google Shape;572;p37">
              <a:extLst>
                <a:ext uri="{FF2B5EF4-FFF2-40B4-BE49-F238E27FC236}">
                  <a16:creationId xmlns:a16="http://schemas.microsoft.com/office/drawing/2014/main" id="{60D80FC0-9948-4710-B91B-68C3CBDB9A33}"/>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3;p37">
              <a:extLst>
                <a:ext uri="{FF2B5EF4-FFF2-40B4-BE49-F238E27FC236}">
                  <a16:creationId xmlns:a16="http://schemas.microsoft.com/office/drawing/2014/main" id="{F0B9EDA0-70AB-4981-B342-632AA268B0B9}"/>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4;p37">
              <a:extLst>
                <a:ext uri="{FF2B5EF4-FFF2-40B4-BE49-F238E27FC236}">
                  <a16:creationId xmlns:a16="http://schemas.microsoft.com/office/drawing/2014/main" id="{3E51B9F7-990E-44DB-B842-536104B72C9A}"/>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5;p37">
              <a:extLst>
                <a:ext uri="{FF2B5EF4-FFF2-40B4-BE49-F238E27FC236}">
                  <a16:creationId xmlns:a16="http://schemas.microsoft.com/office/drawing/2014/main" id="{BA5526F7-51AB-4AFB-82CA-AC5E1F989A90}"/>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6;p37">
              <a:extLst>
                <a:ext uri="{FF2B5EF4-FFF2-40B4-BE49-F238E27FC236}">
                  <a16:creationId xmlns:a16="http://schemas.microsoft.com/office/drawing/2014/main" id="{E1292146-299A-4AF5-949E-5BEBE386EB49}"/>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7;p37">
              <a:extLst>
                <a:ext uri="{FF2B5EF4-FFF2-40B4-BE49-F238E27FC236}">
                  <a16:creationId xmlns:a16="http://schemas.microsoft.com/office/drawing/2014/main" id="{222221AF-DD78-4A7D-967E-DBA08FDCF4CC}"/>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78;p37">
              <a:extLst>
                <a:ext uri="{FF2B5EF4-FFF2-40B4-BE49-F238E27FC236}">
                  <a16:creationId xmlns:a16="http://schemas.microsoft.com/office/drawing/2014/main" id="{C5963E14-99F9-456A-9F59-EBDF197D428A}"/>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33750930"/>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bài</a:t>
            </a:r>
            <a:r>
              <a:rPr lang="en-US" dirty="0" smtClean="0"/>
              <a:t> </a:t>
            </a:r>
            <a:r>
              <a:rPr lang="en-US" dirty="0" err="1" smtClean="0"/>
              <a:t>toán</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814274" y="1744424"/>
            <a:ext cx="3460013" cy="2820949"/>
          </a:xfrm>
          <a:prstGeom prst="rect">
            <a:avLst/>
          </a:prstGeom>
        </p:spPr>
        <p:txBody>
          <a:bodyPr spcFirstLastPara="1" wrap="square" lIns="91425" tIns="91425" rIns="91425" bIns="91425" anchor="t" anchorCtr="0">
            <a:noAutofit/>
          </a:bodyPr>
          <a:lstStyle/>
          <a:p>
            <a:pPr lvl="0"/>
            <a:r>
              <a:rPr lang="en-US" b="1" dirty="0" err="1">
                <a:solidFill>
                  <a:schemeClr val="tx1"/>
                </a:solidFill>
              </a:rPr>
              <a:t>Đăng</a:t>
            </a:r>
            <a:r>
              <a:rPr lang="en-US" b="1" dirty="0">
                <a:solidFill>
                  <a:schemeClr val="tx1"/>
                </a:solidFill>
              </a:rPr>
              <a:t> </a:t>
            </a:r>
            <a:r>
              <a:rPr lang="en-US" b="1" dirty="0" err="1">
                <a:solidFill>
                  <a:schemeClr val="tx1"/>
                </a:solidFill>
              </a:rPr>
              <a:t>nhập</a:t>
            </a:r>
            <a:endParaRPr lang="en-US" b="1" dirty="0">
              <a:solidFill>
                <a:schemeClr val="tx1"/>
              </a:solidFill>
            </a:endParaRPr>
          </a:p>
          <a:p>
            <a:pPr lvl="0"/>
            <a:r>
              <a:rPr lang="en-US" b="1" dirty="0" err="1">
                <a:solidFill>
                  <a:schemeClr val="tx1"/>
                </a:solidFill>
              </a:rPr>
              <a:t>Đăng</a:t>
            </a:r>
            <a:r>
              <a:rPr lang="en-US" b="1" dirty="0">
                <a:solidFill>
                  <a:schemeClr val="tx1"/>
                </a:solidFill>
              </a:rPr>
              <a:t> </a:t>
            </a:r>
            <a:r>
              <a:rPr lang="en-US" b="1" dirty="0" err="1">
                <a:solidFill>
                  <a:schemeClr val="tx1"/>
                </a:solidFill>
              </a:rPr>
              <a:t>ký</a:t>
            </a:r>
            <a:endParaRPr lang="en-US" b="1" dirty="0">
              <a:solidFill>
                <a:schemeClr val="tx1"/>
              </a:solidFill>
            </a:endParaRPr>
          </a:p>
          <a:p>
            <a:pPr lvl="0"/>
            <a:r>
              <a:rPr lang="en-US" b="1" dirty="0" err="1">
                <a:solidFill>
                  <a:schemeClr val="tx1"/>
                </a:solidFill>
              </a:rPr>
              <a:t>Trang</a:t>
            </a:r>
            <a:r>
              <a:rPr lang="en-US" b="1" dirty="0">
                <a:solidFill>
                  <a:schemeClr val="tx1"/>
                </a:solidFill>
              </a:rPr>
              <a:t> </a:t>
            </a:r>
            <a:r>
              <a:rPr lang="en-US" b="1" dirty="0" err="1">
                <a:solidFill>
                  <a:schemeClr val="tx1"/>
                </a:solidFill>
              </a:rPr>
              <a:t>thông</a:t>
            </a:r>
            <a:r>
              <a:rPr lang="en-US" b="1" dirty="0">
                <a:solidFill>
                  <a:schemeClr val="tx1"/>
                </a:solidFill>
              </a:rPr>
              <a:t> tin</a:t>
            </a:r>
          </a:p>
          <a:p>
            <a:pPr lvl="0"/>
            <a:r>
              <a:rPr lang="en-US" b="1" dirty="0">
                <a:solidFill>
                  <a:schemeClr val="tx1"/>
                </a:solidFill>
              </a:rPr>
              <a:t>Menu </a:t>
            </a:r>
            <a:r>
              <a:rPr lang="en-US" b="1" dirty="0" err="1">
                <a:solidFill>
                  <a:schemeClr val="tx1"/>
                </a:solidFill>
              </a:rPr>
              <a:t>quản</a:t>
            </a:r>
            <a:r>
              <a:rPr lang="en-US" b="1" dirty="0">
                <a:solidFill>
                  <a:schemeClr val="tx1"/>
                </a:solidFill>
              </a:rPr>
              <a:t> </a:t>
            </a:r>
            <a:r>
              <a:rPr lang="en-US" b="1" dirty="0" err="1">
                <a:solidFill>
                  <a:schemeClr val="tx1"/>
                </a:solidFill>
              </a:rPr>
              <a:t>lý</a:t>
            </a:r>
            <a:endParaRPr lang="en-US" b="1" dirty="0">
              <a:solidFill>
                <a:schemeClr val="tx1"/>
              </a:solidFill>
            </a:endParaRPr>
          </a:p>
          <a:p>
            <a:pPr lvl="0"/>
            <a:r>
              <a:rPr lang="en-US" b="1" dirty="0" err="1">
                <a:solidFill>
                  <a:schemeClr val="tx1"/>
                </a:solidFill>
              </a:rPr>
              <a:t>Trang</a:t>
            </a:r>
            <a:r>
              <a:rPr lang="en-US" b="1" dirty="0">
                <a:solidFill>
                  <a:schemeClr val="tx1"/>
                </a:solidFill>
              </a:rPr>
              <a:t> home</a:t>
            </a:r>
          </a:p>
          <a:p>
            <a:pPr lvl="0"/>
            <a:r>
              <a:rPr lang="en-US" b="1" dirty="0" err="1">
                <a:solidFill>
                  <a:schemeClr val="tx1"/>
                </a:solidFill>
              </a:rPr>
              <a:t>Trang</a:t>
            </a:r>
            <a:r>
              <a:rPr lang="en-US" b="1" dirty="0">
                <a:solidFill>
                  <a:schemeClr val="tx1"/>
                </a:solidFill>
              </a:rPr>
              <a:t> chi </a:t>
            </a:r>
            <a:r>
              <a:rPr lang="en-US" b="1" dirty="0" err="1">
                <a:solidFill>
                  <a:schemeClr val="tx1"/>
                </a:solidFill>
              </a:rPr>
              <a:t>tiết</a:t>
            </a:r>
            <a:r>
              <a:rPr lang="en-US" b="1" dirty="0">
                <a:solidFill>
                  <a:schemeClr val="tx1"/>
                </a:solidFill>
              </a:rPr>
              <a:t> </a:t>
            </a:r>
            <a:r>
              <a:rPr lang="en-US" b="1" dirty="0" err="1">
                <a:solidFill>
                  <a:schemeClr val="tx1"/>
                </a:solidFill>
              </a:rPr>
              <a:t>sản</a:t>
            </a:r>
            <a:r>
              <a:rPr lang="en-US" b="1" dirty="0">
                <a:solidFill>
                  <a:schemeClr val="tx1"/>
                </a:solidFill>
              </a:rPr>
              <a:t> </a:t>
            </a:r>
            <a:r>
              <a:rPr lang="en-US" b="1" dirty="0" err="1">
                <a:solidFill>
                  <a:schemeClr val="tx1"/>
                </a:solidFill>
              </a:rPr>
              <a:t>phẩm</a:t>
            </a:r>
            <a:endParaRPr lang="en-US" b="1" dirty="0">
              <a:solidFill>
                <a:schemeClr val="tx1"/>
              </a:solidFill>
            </a:endParaRPr>
          </a:p>
          <a:p>
            <a:pPr lvl="0"/>
            <a:r>
              <a:rPr lang="en-US" b="1" dirty="0" err="1">
                <a:solidFill>
                  <a:schemeClr val="tx1"/>
                </a:solidFill>
              </a:rPr>
              <a:t>Tìm</a:t>
            </a:r>
            <a:r>
              <a:rPr lang="en-US" b="1" dirty="0">
                <a:solidFill>
                  <a:schemeClr val="tx1"/>
                </a:solidFill>
              </a:rPr>
              <a:t> </a:t>
            </a:r>
            <a:r>
              <a:rPr lang="en-US" b="1" dirty="0" err="1">
                <a:solidFill>
                  <a:schemeClr val="tx1"/>
                </a:solidFill>
              </a:rPr>
              <a:t>kiếm</a:t>
            </a:r>
            <a:endParaRPr lang="en-US" b="1" dirty="0">
              <a:solidFill>
                <a:schemeClr val="tx1"/>
              </a:solidFill>
            </a:endParaRP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1000"/>
              </a:spcAft>
              <a:buNone/>
            </a:pPr>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1D49-BEC8-45C4-89FB-D53539721DEF}"/>
              </a:ext>
            </a:extLst>
          </p:cNvPr>
          <p:cNvSpPr>
            <a:spLocks noGrp="1"/>
          </p:cNvSpPr>
          <p:nvPr>
            <p:ph type="ctrTitle"/>
          </p:nvPr>
        </p:nvSpPr>
        <p:spPr>
          <a:xfrm>
            <a:off x="477599" y="3136199"/>
            <a:ext cx="8288713" cy="1382791"/>
          </a:xfrm>
        </p:spPr>
        <p:txBody>
          <a:bodyPr/>
          <a:lstStyle/>
          <a:p>
            <a:pPr algn="ctr"/>
            <a:r>
              <a:rPr lang="en-US" sz="4000" dirty="0"/>
              <a:t>CƠ SỞ LÝ </a:t>
            </a:r>
            <a:r>
              <a:rPr lang="en-US" sz="4000" dirty="0" smtClean="0"/>
              <a:t>THUYẾT VÀ CÔNG CỤ THỰC HIỆN ĐỀ TÀI</a:t>
            </a:r>
            <a:endParaRPr lang="en-US" sz="4000" dirty="0"/>
          </a:p>
        </p:txBody>
      </p:sp>
      <p:sp>
        <p:nvSpPr>
          <p:cNvPr id="4" name="Slide Number Placeholder 3">
            <a:extLst>
              <a:ext uri="{FF2B5EF4-FFF2-40B4-BE49-F238E27FC236}">
                <a16:creationId xmlns:a16="http://schemas.microsoft.com/office/drawing/2014/main" id="{3E29E186-0700-46D2-86AA-046B43D74B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Google Shape;224;p14">
            <a:extLst>
              <a:ext uri="{FF2B5EF4-FFF2-40B4-BE49-F238E27FC236}">
                <a16:creationId xmlns:a16="http://schemas.microsoft.com/office/drawing/2014/main" id="{858BDC47-84AB-4B99-9EDD-ABBF32841FC4}"/>
              </a:ext>
            </a:extLst>
          </p:cNvPr>
          <p:cNvSpPr txBox="1"/>
          <p:nvPr/>
        </p:nvSpPr>
        <p:spPr>
          <a:xfrm>
            <a:off x="463524" y="0"/>
            <a:ext cx="3087749"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000" b="1" dirty="0">
                <a:solidFill>
                  <a:srgbClr val="3F5378"/>
                </a:solidFill>
                <a:latin typeface="Roboto Condensed"/>
                <a:ea typeface="Roboto Condensed"/>
                <a:cs typeface="Roboto Condensed"/>
                <a:sym typeface="Roboto Condensed"/>
              </a:rPr>
              <a:t>CHƯƠNG II</a:t>
            </a:r>
            <a:endParaRPr sz="5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8671290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dirty="0"/>
          </a:p>
        </p:txBody>
      </p:sp>
      <p:sp>
        <p:nvSpPr>
          <p:cNvPr id="237" name="Google Shape;237;p16"/>
          <p:cNvSpPr txBox="1">
            <a:spLocks noGrp="1"/>
          </p:cNvSpPr>
          <p:nvPr>
            <p:ph type="body" idx="1"/>
          </p:nvPr>
        </p:nvSpPr>
        <p:spPr>
          <a:xfrm>
            <a:off x="920600" y="1605515"/>
            <a:ext cx="6132600" cy="2612153"/>
          </a:xfrm>
          <a:prstGeom prst="rect">
            <a:avLst/>
          </a:prstGeom>
        </p:spPr>
        <p:txBody>
          <a:bodyPr spcFirstLastPara="1" wrap="square" lIns="91425" tIns="91425" rIns="91425" bIns="91425" anchor="ctr" anchorCtr="0">
            <a:noAutofit/>
          </a:bodyPr>
          <a:lstStyle/>
          <a:p>
            <a:pPr>
              <a:lnSpc>
                <a:spcPct val="150000"/>
              </a:lnSpc>
            </a:pPr>
            <a:r>
              <a:rPr lang="en-US" sz="1300" b="1" dirty="0" err="1">
                <a:solidFill>
                  <a:schemeClr val="tx1"/>
                </a:solidFill>
              </a:rPr>
              <a:t>Thay</a:t>
            </a:r>
            <a:r>
              <a:rPr lang="en-US" sz="1300" b="1" dirty="0">
                <a:solidFill>
                  <a:schemeClr val="tx1"/>
                </a:solidFill>
              </a:rPr>
              <a:t> </a:t>
            </a:r>
            <a:r>
              <a:rPr lang="en-US" sz="1300" b="1" dirty="0" err="1">
                <a:solidFill>
                  <a:schemeClr val="tx1"/>
                </a:solidFill>
              </a:rPr>
              <a:t>vì</a:t>
            </a:r>
            <a:r>
              <a:rPr lang="en-US" sz="1300" b="1" dirty="0">
                <a:solidFill>
                  <a:schemeClr val="tx1"/>
                </a:solidFill>
              </a:rPr>
              <a:t> </a:t>
            </a:r>
            <a:r>
              <a:rPr lang="en-US" sz="1300" b="1" dirty="0" err="1">
                <a:solidFill>
                  <a:schemeClr val="tx1"/>
                </a:solidFill>
              </a:rPr>
              <a:t>chúng</a:t>
            </a:r>
            <a:r>
              <a:rPr lang="en-US" sz="1300" b="1" dirty="0">
                <a:solidFill>
                  <a:schemeClr val="tx1"/>
                </a:solidFill>
              </a:rPr>
              <a:t> ta </a:t>
            </a:r>
            <a:r>
              <a:rPr lang="en-US" sz="1300" b="1" dirty="0" err="1">
                <a:solidFill>
                  <a:schemeClr val="tx1"/>
                </a:solidFill>
              </a:rPr>
              <a:t>phải</a:t>
            </a:r>
            <a:r>
              <a:rPr lang="en-US" sz="1300" b="1" dirty="0">
                <a:solidFill>
                  <a:schemeClr val="tx1"/>
                </a:solidFill>
              </a:rPr>
              <a:t> </a:t>
            </a:r>
            <a:r>
              <a:rPr lang="en-US" sz="1300" b="1" dirty="0" err="1">
                <a:solidFill>
                  <a:schemeClr val="tx1"/>
                </a:solidFill>
              </a:rPr>
              <a:t>ngồi</a:t>
            </a:r>
            <a:r>
              <a:rPr lang="en-US" sz="1300" b="1" dirty="0">
                <a:solidFill>
                  <a:schemeClr val="tx1"/>
                </a:solidFill>
              </a:rPr>
              <a:t> </a:t>
            </a:r>
            <a:r>
              <a:rPr lang="en-US" sz="1300" b="1" dirty="0" err="1">
                <a:solidFill>
                  <a:schemeClr val="tx1"/>
                </a:solidFill>
              </a:rPr>
              <a:t>trên</a:t>
            </a:r>
            <a:r>
              <a:rPr lang="en-US" sz="1300" b="1" dirty="0">
                <a:solidFill>
                  <a:schemeClr val="tx1"/>
                </a:solidFill>
              </a:rPr>
              <a:t> </a:t>
            </a:r>
            <a:r>
              <a:rPr lang="en-US" sz="1300" b="1" dirty="0" err="1">
                <a:solidFill>
                  <a:schemeClr val="tx1"/>
                </a:solidFill>
              </a:rPr>
              <a:t>máy</a:t>
            </a:r>
            <a:r>
              <a:rPr lang="en-US" sz="1300" b="1" dirty="0">
                <a:solidFill>
                  <a:schemeClr val="tx1"/>
                </a:solidFill>
              </a:rPr>
              <a:t> vi </a:t>
            </a:r>
            <a:r>
              <a:rPr lang="en-US" sz="1300" b="1" dirty="0" err="1">
                <a:solidFill>
                  <a:schemeClr val="tx1"/>
                </a:solidFill>
              </a:rPr>
              <a:t>tính</a:t>
            </a:r>
            <a:r>
              <a:rPr lang="en-US" sz="1300" b="1" dirty="0">
                <a:solidFill>
                  <a:schemeClr val="tx1"/>
                </a:solidFill>
              </a:rPr>
              <a:t> </a:t>
            </a:r>
            <a:r>
              <a:rPr lang="en-US" sz="1300" b="1" dirty="0" err="1">
                <a:solidFill>
                  <a:schemeClr val="tx1"/>
                </a:solidFill>
              </a:rPr>
              <a:t>để</a:t>
            </a:r>
            <a:r>
              <a:rPr lang="en-US" sz="1300" b="1" dirty="0">
                <a:solidFill>
                  <a:schemeClr val="tx1"/>
                </a:solidFill>
              </a:rPr>
              <a:t> </a:t>
            </a:r>
            <a:r>
              <a:rPr lang="en-US" sz="1300" b="1" dirty="0" err="1">
                <a:solidFill>
                  <a:schemeClr val="tx1"/>
                </a:solidFill>
              </a:rPr>
              <a:t>thực</a:t>
            </a:r>
            <a:r>
              <a:rPr lang="en-US" sz="1300" b="1" dirty="0">
                <a:solidFill>
                  <a:schemeClr val="tx1"/>
                </a:solidFill>
              </a:rPr>
              <a:t> </a:t>
            </a:r>
            <a:r>
              <a:rPr lang="en-US" sz="1300" b="1" dirty="0" err="1">
                <a:solidFill>
                  <a:schemeClr val="tx1"/>
                </a:solidFill>
              </a:rPr>
              <a:t>hiện</a:t>
            </a:r>
            <a:r>
              <a:rPr lang="en-US" sz="1300" b="1" dirty="0">
                <a:solidFill>
                  <a:schemeClr val="tx1"/>
                </a:solidFill>
              </a:rPr>
              <a:t> </a:t>
            </a:r>
            <a:r>
              <a:rPr lang="en-US" sz="1300" b="1" dirty="0" err="1">
                <a:solidFill>
                  <a:schemeClr val="tx1"/>
                </a:solidFill>
              </a:rPr>
              <a:t>công</a:t>
            </a:r>
            <a:r>
              <a:rPr lang="en-US" sz="1300" b="1" dirty="0">
                <a:solidFill>
                  <a:schemeClr val="tx1"/>
                </a:solidFill>
              </a:rPr>
              <a:t> </a:t>
            </a:r>
            <a:r>
              <a:rPr lang="en-US" sz="1300" b="1" dirty="0" err="1">
                <a:solidFill>
                  <a:schemeClr val="tx1"/>
                </a:solidFill>
              </a:rPr>
              <a:t>việc</a:t>
            </a:r>
            <a:r>
              <a:rPr lang="en-US" sz="1300" b="1" dirty="0">
                <a:solidFill>
                  <a:schemeClr val="tx1"/>
                </a:solidFill>
              </a:rPr>
              <a:t> </a:t>
            </a:r>
            <a:r>
              <a:rPr lang="en-US" sz="1300" b="1" dirty="0" err="1">
                <a:solidFill>
                  <a:schemeClr val="tx1"/>
                </a:solidFill>
              </a:rPr>
              <a:t>quản</a:t>
            </a:r>
            <a:r>
              <a:rPr lang="en-US" sz="1300" b="1" dirty="0">
                <a:solidFill>
                  <a:schemeClr val="tx1"/>
                </a:solidFill>
              </a:rPr>
              <a:t> </a:t>
            </a:r>
            <a:r>
              <a:rPr lang="en-US" sz="1300" b="1" dirty="0" err="1">
                <a:solidFill>
                  <a:schemeClr val="tx1"/>
                </a:solidFill>
              </a:rPr>
              <a:t>lý</a:t>
            </a:r>
            <a:r>
              <a:rPr lang="en-US" sz="1300" b="1" dirty="0">
                <a:solidFill>
                  <a:schemeClr val="tx1"/>
                </a:solidFill>
              </a:rPr>
              <a:t> </a:t>
            </a:r>
            <a:r>
              <a:rPr lang="en-US" sz="1300" b="1" dirty="0" err="1">
                <a:solidFill>
                  <a:schemeClr val="tx1"/>
                </a:solidFill>
              </a:rPr>
              <a:t>cho</a:t>
            </a:r>
            <a:r>
              <a:rPr lang="en-US" sz="1300" b="1" dirty="0">
                <a:solidFill>
                  <a:schemeClr val="tx1"/>
                </a:solidFill>
              </a:rPr>
              <a:t> </a:t>
            </a:r>
            <a:r>
              <a:rPr lang="en-US" sz="1300" b="1" dirty="0" err="1">
                <a:solidFill>
                  <a:schemeClr val="tx1"/>
                </a:solidFill>
              </a:rPr>
              <a:t>một</a:t>
            </a:r>
            <a:r>
              <a:rPr lang="en-US" sz="1300" b="1" dirty="0">
                <a:solidFill>
                  <a:schemeClr val="tx1"/>
                </a:solidFill>
              </a:rPr>
              <a:t> </a:t>
            </a:r>
            <a:r>
              <a:rPr lang="en-US" sz="1300" b="1" dirty="0" err="1">
                <a:solidFill>
                  <a:schemeClr val="tx1"/>
                </a:solidFill>
              </a:rPr>
              <a:t>cửa</a:t>
            </a:r>
            <a:r>
              <a:rPr lang="en-US" sz="1300" b="1" dirty="0">
                <a:solidFill>
                  <a:schemeClr val="tx1"/>
                </a:solidFill>
              </a:rPr>
              <a:t> </a:t>
            </a:r>
            <a:r>
              <a:rPr lang="en-US" sz="1300" b="1" dirty="0" err="1">
                <a:solidFill>
                  <a:schemeClr val="tx1"/>
                </a:solidFill>
              </a:rPr>
              <a:t>hàng</a:t>
            </a:r>
            <a:r>
              <a:rPr lang="en-US" sz="1300" b="1" dirty="0">
                <a:solidFill>
                  <a:schemeClr val="tx1"/>
                </a:solidFill>
              </a:rPr>
              <a:t> </a:t>
            </a:r>
            <a:r>
              <a:rPr lang="en-US" sz="1300" b="1" dirty="0" err="1">
                <a:solidFill>
                  <a:schemeClr val="tx1"/>
                </a:solidFill>
              </a:rPr>
              <a:t>tại</a:t>
            </a:r>
            <a:r>
              <a:rPr lang="en-US" sz="1300" b="1" dirty="0">
                <a:solidFill>
                  <a:schemeClr val="tx1"/>
                </a:solidFill>
              </a:rPr>
              <a:t> </a:t>
            </a:r>
            <a:r>
              <a:rPr lang="en-US" sz="1300" b="1" dirty="0" err="1">
                <a:solidFill>
                  <a:schemeClr val="tx1"/>
                </a:solidFill>
              </a:rPr>
              <a:t>sao</a:t>
            </a:r>
            <a:r>
              <a:rPr lang="en-US" sz="1300" b="1" dirty="0">
                <a:solidFill>
                  <a:schemeClr val="tx1"/>
                </a:solidFill>
              </a:rPr>
              <a:t> ta </a:t>
            </a:r>
            <a:r>
              <a:rPr lang="en-US" sz="1300" b="1" dirty="0" err="1">
                <a:solidFill>
                  <a:schemeClr val="tx1"/>
                </a:solidFill>
              </a:rPr>
              <a:t>không</a:t>
            </a:r>
            <a:r>
              <a:rPr lang="en-US" sz="1300" b="1" dirty="0">
                <a:solidFill>
                  <a:schemeClr val="tx1"/>
                </a:solidFill>
              </a:rPr>
              <a:t> </a:t>
            </a:r>
            <a:r>
              <a:rPr lang="en-US" sz="1300" b="1" dirty="0" err="1">
                <a:solidFill>
                  <a:schemeClr val="tx1"/>
                </a:solidFill>
              </a:rPr>
              <a:t>thiết</a:t>
            </a:r>
            <a:r>
              <a:rPr lang="en-US" sz="1300" b="1" dirty="0">
                <a:solidFill>
                  <a:schemeClr val="tx1"/>
                </a:solidFill>
              </a:rPr>
              <a:t> </a:t>
            </a:r>
            <a:r>
              <a:rPr lang="en-US" sz="1300" b="1" dirty="0" err="1">
                <a:solidFill>
                  <a:schemeClr val="tx1"/>
                </a:solidFill>
              </a:rPr>
              <a:t>kế</a:t>
            </a:r>
            <a:r>
              <a:rPr lang="en-US" sz="1300" b="1" dirty="0">
                <a:solidFill>
                  <a:schemeClr val="tx1"/>
                </a:solidFill>
              </a:rPr>
              <a:t> </a:t>
            </a:r>
            <a:r>
              <a:rPr lang="en-US" sz="1300" b="1" dirty="0" err="1">
                <a:solidFill>
                  <a:schemeClr val="tx1"/>
                </a:solidFill>
              </a:rPr>
              <a:t>một</a:t>
            </a:r>
            <a:r>
              <a:rPr lang="en-US" sz="1300" b="1" dirty="0">
                <a:solidFill>
                  <a:schemeClr val="tx1"/>
                </a:solidFill>
              </a:rPr>
              <a:t> </a:t>
            </a:r>
            <a:r>
              <a:rPr lang="en-US" sz="1300" b="1" dirty="0" err="1">
                <a:solidFill>
                  <a:schemeClr val="tx1"/>
                </a:solidFill>
              </a:rPr>
              <a:t>ứng</a:t>
            </a:r>
            <a:r>
              <a:rPr lang="en-US" sz="1300" b="1" dirty="0">
                <a:solidFill>
                  <a:schemeClr val="tx1"/>
                </a:solidFill>
              </a:rPr>
              <a:t> </a:t>
            </a:r>
            <a:r>
              <a:rPr lang="en-US" sz="1300" b="1" dirty="0" err="1">
                <a:solidFill>
                  <a:schemeClr val="tx1"/>
                </a:solidFill>
              </a:rPr>
              <a:t>dụng</a:t>
            </a:r>
            <a:r>
              <a:rPr lang="en-US" sz="1300" b="1" dirty="0">
                <a:solidFill>
                  <a:schemeClr val="tx1"/>
                </a:solidFill>
              </a:rPr>
              <a:t> (Application, </a:t>
            </a:r>
            <a:r>
              <a:rPr lang="en-US" sz="1300" b="1" dirty="0" err="1">
                <a:solidFill>
                  <a:schemeClr val="tx1"/>
                </a:solidFill>
              </a:rPr>
              <a:t>viết</a:t>
            </a:r>
            <a:r>
              <a:rPr lang="en-US" sz="1300" b="1" dirty="0">
                <a:solidFill>
                  <a:schemeClr val="tx1"/>
                </a:solidFill>
              </a:rPr>
              <a:t> </a:t>
            </a:r>
            <a:r>
              <a:rPr lang="en-US" sz="1300" b="1" dirty="0" err="1">
                <a:solidFill>
                  <a:schemeClr val="tx1"/>
                </a:solidFill>
              </a:rPr>
              <a:t>tắc</a:t>
            </a:r>
            <a:r>
              <a:rPr lang="en-US" sz="1300" b="1" dirty="0">
                <a:solidFill>
                  <a:schemeClr val="tx1"/>
                </a:solidFill>
              </a:rPr>
              <a:t> la App) </a:t>
            </a:r>
            <a:r>
              <a:rPr lang="en-US" sz="1300" b="1" dirty="0" err="1">
                <a:solidFill>
                  <a:schemeClr val="tx1"/>
                </a:solidFill>
              </a:rPr>
              <a:t>chạy</a:t>
            </a:r>
            <a:r>
              <a:rPr lang="en-US" sz="1300" b="1" dirty="0">
                <a:solidFill>
                  <a:schemeClr val="tx1"/>
                </a:solidFill>
              </a:rPr>
              <a:t> </a:t>
            </a:r>
            <a:r>
              <a:rPr lang="en-US" sz="1300" b="1" dirty="0" err="1">
                <a:solidFill>
                  <a:schemeClr val="tx1"/>
                </a:solidFill>
              </a:rPr>
              <a:t>trên</a:t>
            </a:r>
            <a:r>
              <a:rPr lang="en-US" sz="1300" b="1" dirty="0">
                <a:solidFill>
                  <a:schemeClr val="tx1"/>
                </a:solidFill>
              </a:rPr>
              <a:t> </a:t>
            </a:r>
            <a:r>
              <a:rPr lang="en-US" sz="1300" b="1" dirty="0" err="1">
                <a:solidFill>
                  <a:schemeClr val="tx1"/>
                </a:solidFill>
              </a:rPr>
              <a:t>điện</a:t>
            </a:r>
            <a:r>
              <a:rPr lang="en-US" sz="1300" b="1" dirty="0">
                <a:solidFill>
                  <a:schemeClr val="tx1"/>
                </a:solidFill>
              </a:rPr>
              <a:t> </a:t>
            </a:r>
            <a:r>
              <a:rPr lang="en-US" sz="1300" b="1" dirty="0" err="1">
                <a:solidFill>
                  <a:schemeClr val="tx1"/>
                </a:solidFill>
              </a:rPr>
              <a:t>thoại</a:t>
            </a:r>
            <a:r>
              <a:rPr lang="en-US" sz="1300" b="1" dirty="0">
                <a:solidFill>
                  <a:schemeClr val="tx1"/>
                </a:solidFill>
              </a:rPr>
              <a:t> </a:t>
            </a:r>
            <a:r>
              <a:rPr lang="en-US" sz="1300" b="1" dirty="0" err="1">
                <a:solidFill>
                  <a:schemeClr val="tx1"/>
                </a:solidFill>
              </a:rPr>
              <a:t>thông</a:t>
            </a:r>
            <a:r>
              <a:rPr lang="en-US" sz="1300" b="1" dirty="0">
                <a:solidFill>
                  <a:schemeClr val="tx1"/>
                </a:solidFill>
              </a:rPr>
              <a:t> minh (Smartphone) </a:t>
            </a:r>
            <a:r>
              <a:rPr lang="en-US" sz="1300" b="1" dirty="0" err="1">
                <a:solidFill>
                  <a:schemeClr val="tx1"/>
                </a:solidFill>
              </a:rPr>
              <a:t>và</a:t>
            </a:r>
            <a:r>
              <a:rPr lang="en-US" sz="1300" b="1" dirty="0">
                <a:solidFill>
                  <a:schemeClr val="tx1"/>
                </a:solidFill>
              </a:rPr>
              <a:t> </a:t>
            </a:r>
            <a:r>
              <a:rPr lang="en-US" sz="1300" b="1" dirty="0" err="1">
                <a:solidFill>
                  <a:schemeClr val="tx1"/>
                </a:solidFill>
              </a:rPr>
              <a:t>có</a:t>
            </a:r>
            <a:r>
              <a:rPr lang="en-US" sz="1300" b="1" dirty="0">
                <a:solidFill>
                  <a:schemeClr val="tx1"/>
                </a:solidFill>
              </a:rPr>
              <a:t> </a:t>
            </a:r>
            <a:r>
              <a:rPr lang="en-US" sz="1300" b="1" dirty="0" err="1">
                <a:solidFill>
                  <a:schemeClr val="tx1"/>
                </a:solidFill>
              </a:rPr>
              <a:t>thể</a:t>
            </a:r>
            <a:r>
              <a:rPr lang="en-US" sz="1300" b="1" dirty="0">
                <a:solidFill>
                  <a:schemeClr val="tx1"/>
                </a:solidFill>
              </a:rPr>
              <a:t> </a:t>
            </a:r>
            <a:r>
              <a:rPr lang="en-US" sz="1300" b="1" dirty="0" err="1">
                <a:solidFill>
                  <a:schemeClr val="tx1"/>
                </a:solidFill>
              </a:rPr>
              <a:t>chạy</a:t>
            </a:r>
            <a:r>
              <a:rPr lang="en-US" sz="1300" b="1" dirty="0">
                <a:solidFill>
                  <a:schemeClr val="tx1"/>
                </a:solidFill>
              </a:rPr>
              <a:t> </a:t>
            </a:r>
            <a:r>
              <a:rPr lang="en-US" sz="1300" b="1" dirty="0" err="1">
                <a:solidFill>
                  <a:schemeClr val="tx1"/>
                </a:solidFill>
              </a:rPr>
              <a:t>trên</a:t>
            </a:r>
            <a:r>
              <a:rPr lang="en-US" sz="1300" b="1" dirty="0">
                <a:solidFill>
                  <a:schemeClr val="tx1"/>
                </a:solidFill>
              </a:rPr>
              <a:t> </a:t>
            </a:r>
            <a:r>
              <a:rPr lang="en-US" sz="1300" b="1" dirty="0" err="1">
                <a:solidFill>
                  <a:schemeClr val="tx1"/>
                </a:solidFill>
              </a:rPr>
              <a:t>nhiều</a:t>
            </a:r>
            <a:r>
              <a:rPr lang="en-US" sz="1300" b="1" dirty="0">
                <a:solidFill>
                  <a:schemeClr val="tx1"/>
                </a:solidFill>
              </a:rPr>
              <a:t> </a:t>
            </a:r>
            <a:r>
              <a:rPr lang="en-US" sz="1300" b="1" dirty="0" err="1">
                <a:solidFill>
                  <a:schemeClr val="tx1"/>
                </a:solidFill>
              </a:rPr>
              <a:t>nền</a:t>
            </a:r>
            <a:r>
              <a:rPr lang="en-US" sz="1300" b="1" dirty="0">
                <a:solidFill>
                  <a:schemeClr val="tx1"/>
                </a:solidFill>
              </a:rPr>
              <a:t> </a:t>
            </a:r>
            <a:r>
              <a:rPr lang="en-US" sz="1300" b="1" dirty="0" err="1">
                <a:solidFill>
                  <a:schemeClr val="tx1"/>
                </a:solidFill>
              </a:rPr>
              <a:t>tảng</a:t>
            </a:r>
            <a:r>
              <a:rPr lang="en-US" sz="1300" b="1" dirty="0">
                <a:solidFill>
                  <a:schemeClr val="tx1"/>
                </a:solidFill>
              </a:rPr>
              <a:t> </a:t>
            </a:r>
            <a:r>
              <a:rPr lang="en-US" sz="1300" b="1" dirty="0" err="1">
                <a:solidFill>
                  <a:schemeClr val="tx1"/>
                </a:solidFill>
              </a:rPr>
              <a:t>khác</a:t>
            </a:r>
            <a:r>
              <a:rPr lang="en-US" sz="1300" b="1" dirty="0">
                <a:solidFill>
                  <a:schemeClr val="tx1"/>
                </a:solidFill>
              </a:rPr>
              <a:t> </a:t>
            </a:r>
            <a:r>
              <a:rPr lang="en-US" sz="1300" b="1" dirty="0" err="1">
                <a:solidFill>
                  <a:schemeClr val="tx1"/>
                </a:solidFill>
              </a:rPr>
              <a:t>để</a:t>
            </a:r>
            <a:r>
              <a:rPr lang="en-US" sz="1300" b="1" dirty="0">
                <a:solidFill>
                  <a:schemeClr val="tx1"/>
                </a:solidFill>
              </a:rPr>
              <a:t> </a:t>
            </a:r>
            <a:r>
              <a:rPr lang="en-US" sz="1300" b="1" dirty="0" err="1">
                <a:solidFill>
                  <a:schemeClr val="tx1"/>
                </a:solidFill>
              </a:rPr>
              <a:t>tiện</a:t>
            </a:r>
            <a:r>
              <a:rPr lang="en-US" sz="1300" b="1" dirty="0">
                <a:solidFill>
                  <a:schemeClr val="tx1"/>
                </a:solidFill>
              </a:rPr>
              <a:t> </a:t>
            </a:r>
            <a:r>
              <a:rPr lang="en-US" sz="1300" b="1" dirty="0" err="1">
                <a:solidFill>
                  <a:schemeClr val="tx1"/>
                </a:solidFill>
              </a:rPr>
              <a:t>cho</a:t>
            </a:r>
            <a:r>
              <a:rPr lang="en-US" sz="1300" b="1" dirty="0">
                <a:solidFill>
                  <a:schemeClr val="tx1"/>
                </a:solidFill>
              </a:rPr>
              <a:t> </a:t>
            </a:r>
            <a:r>
              <a:rPr lang="en-US" sz="1300" b="1" dirty="0" err="1">
                <a:solidFill>
                  <a:schemeClr val="tx1"/>
                </a:solidFill>
              </a:rPr>
              <a:t>người</a:t>
            </a:r>
            <a:r>
              <a:rPr lang="en-US" sz="1300" b="1" dirty="0">
                <a:solidFill>
                  <a:schemeClr val="tx1"/>
                </a:solidFill>
              </a:rPr>
              <a:t> </a:t>
            </a:r>
            <a:r>
              <a:rPr lang="en-US" sz="1300" b="1" dirty="0" err="1">
                <a:solidFill>
                  <a:schemeClr val="tx1"/>
                </a:solidFill>
              </a:rPr>
              <a:t>quản</a:t>
            </a:r>
            <a:r>
              <a:rPr lang="en-US" sz="1300" b="1" dirty="0">
                <a:solidFill>
                  <a:schemeClr val="tx1"/>
                </a:solidFill>
              </a:rPr>
              <a:t> </a:t>
            </a:r>
            <a:r>
              <a:rPr lang="en-US" sz="1300" b="1" dirty="0" err="1">
                <a:solidFill>
                  <a:schemeClr val="tx1"/>
                </a:solidFill>
              </a:rPr>
              <a:t>lý</a:t>
            </a:r>
            <a:r>
              <a:rPr lang="en-US" sz="1300" b="1" dirty="0">
                <a:solidFill>
                  <a:schemeClr val="tx1"/>
                </a:solidFill>
              </a:rPr>
              <a:t> </a:t>
            </a:r>
            <a:r>
              <a:rPr lang="en-US" sz="1300" b="1" dirty="0" err="1">
                <a:solidFill>
                  <a:schemeClr val="tx1"/>
                </a:solidFill>
              </a:rPr>
              <a:t>khi</a:t>
            </a:r>
            <a:r>
              <a:rPr lang="en-US" sz="1300" b="1" dirty="0">
                <a:solidFill>
                  <a:schemeClr val="tx1"/>
                </a:solidFill>
              </a:rPr>
              <a:t> </a:t>
            </a:r>
            <a:r>
              <a:rPr lang="en-US" sz="1300" b="1" dirty="0" err="1">
                <a:solidFill>
                  <a:schemeClr val="tx1"/>
                </a:solidFill>
              </a:rPr>
              <a:t>họ</a:t>
            </a:r>
            <a:r>
              <a:rPr lang="en-US" sz="1300" b="1" dirty="0">
                <a:solidFill>
                  <a:schemeClr val="tx1"/>
                </a:solidFill>
              </a:rPr>
              <a:t> </a:t>
            </a:r>
            <a:r>
              <a:rPr lang="en-US" sz="1300" b="1" dirty="0" err="1">
                <a:solidFill>
                  <a:schemeClr val="tx1"/>
                </a:solidFill>
              </a:rPr>
              <a:t>có</a:t>
            </a:r>
            <a:r>
              <a:rPr lang="en-US" sz="1300" b="1" dirty="0">
                <a:solidFill>
                  <a:schemeClr val="tx1"/>
                </a:solidFill>
              </a:rPr>
              <a:t> </a:t>
            </a:r>
            <a:r>
              <a:rPr lang="en-US" sz="1300" b="1" dirty="0" err="1">
                <a:solidFill>
                  <a:schemeClr val="tx1"/>
                </a:solidFill>
              </a:rPr>
              <a:t>thể</a:t>
            </a:r>
            <a:r>
              <a:rPr lang="en-US" sz="1300" b="1" dirty="0">
                <a:solidFill>
                  <a:schemeClr val="tx1"/>
                </a:solidFill>
              </a:rPr>
              <a:t> </a:t>
            </a:r>
            <a:r>
              <a:rPr lang="en-US" sz="1300" b="1" dirty="0" err="1">
                <a:solidFill>
                  <a:schemeClr val="tx1"/>
                </a:solidFill>
              </a:rPr>
              <a:t>thực</a:t>
            </a:r>
            <a:r>
              <a:rPr lang="en-US" sz="1300" b="1" dirty="0">
                <a:solidFill>
                  <a:schemeClr val="tx1"/>
                </a:solidFill>
              </a:rPr>
              <a:t> </a:t>
            </a:r>
            <a:r>
              <a:rPr lang="en-US" sz="1300" b="1" dirty="0" err="1">
                <a:solidFill>
                  <a:schemeClr val="tx1"/>
                </a:solidFill>
              </a:rPr>
              <a:t>hiện</a:t>
            </a:r>
            <a:r>
              <a:rPr lang="en-US" sz="1300" b="1" dirty="0">
                <a:solidFill>
                  <a:schemeClr val="tx1"/>
                </a:solidFill>
              </a:rPr>
              <a:t> </a:t>
            </a:r>
            <a:r>
              <a:rPr lang="en-US" sz="1300" b="1" dirty="0" err="1">
                <a:solidFill>
                  <a:schemeClr val="tx1"/>
                </a:solidFill>
              </a:rPr>
              <a:t>công</a:t>
            </a:r>
            <a:r>
              <a:rPr lang="en-US" sz="1300" b="1" dirty="0">
                <a:solidFill>
                  <a:schemeClr val="tx1"/>
                </a:solidFill>
              </a:rPr>
              <a:t> </a:t>
            </a:r>
            <a:r>
              <a:rPr lang="en-US" sz="1300" b="1" dirty="0" err="1">
                <a:solidFill>
                  <a:schemeClr val="tx1"/>
                </a:solidFill>
              </a:rPr>
              <a:t>việc</a:t>
            </a:r>
            <a:r>
              <a:rPr lang="en-US" sz="1300" b="1" dirty="0">
                <a:solidFill>
                  <a:schemeClr val="tx1"/>
                </a:solidFill>
              </a:rPr>
              <a:t> </a:t>
            </a:r>
            <a:r>
              <a:rPr lang="en-US" sz="1300" b="1" dirty="0" err="1">
                <a:solidFill>
                  <a:schemeClr val="tx1"/>
                </a:solidFill>
              </a:rPr>
              <a:t>của</a:t>
            </a:r>
            <a:r>
              <a:rPr lang="en-US" sz="1300" b="1" dirty="0">
                <a:solidFill>
                  <a:schemeClr val="tx1"/>
                </a:solidFill>
              </a:rPr>
              <a:t> </a:t>
            </a:r>
            <a:r>
              <a:rPr lang="en-US" sz="1300" b="1" dirty="0" err="1">
                <a:solidFill>
                  <a:schemeClr val="tx1"/>
                </a:solidFill>
              </a:rPr>
              <a:t>mình</a:t>
            </a:r>
            <a:r>
              <a:rPr lang="en-US" sz="1300" b="1" dirty="0">
                <a:solidFill>
                  <a:schemeClr val="tx1"/>
                </a:solidFill>
              </a:rPr>
              <a:t> </a:t>
            </a:r>
            <a:r>
              <a:rPr lang="en-US" sz="1300" b="1" dirty="0" err="1">
                <a:solidFill>
                  <a:schemeClr val="tx1"/>
                </a:solidFill>
              </a:rPr>
              <a:t>khi</a:t>
            </a:r>
            <a:r>
              <a:rPr lang="en-US" sz="1300" b="1" dirty="0">
                <a:solidFill>
                  <a:schemeClr val="tx1"/>
                </a:solidFill>
              </a:rPr>
              <a:t> ở </a:t>
            </a:r>
            <a:r>
              <a:rPr lang="en-US" sz="1300" b="1" dirty="0" err="1">
                <a:solidFill>
                  <a:schemeClr val="tx1"/>
                </a:solidFill>
              </a:rPr>
              <a:t>bất</a:t>
            </a:r>
            <a:r>
              <a:rPr lang="en-US" sz="1300" b="1" dirty="0">
                <a:solidFill>
                  <a:schemeClr val="tx1"/>
                </a:solidFill>
              </a:rPr>
              <a:t> </a:t>
            </a:r>
            <a:r>
              <a:rPr lang="en-US" sz="1300" b="1" dirty="0" err="1">
                <a:solidFill>
                  <a:schemeClr val="tx1"/>
                </a:solidFill>
              </a:rPr>
              <a:t>cứ</a:t>
            </a:r>
            <a:r>
              <a:rPr lang="en-US" sz="1300" b="1" dirty="0">
                <a:solidFill>
                  <a:schemeClr val="tx1"/>
                </a:solidFill>
              </a:rPr>
              <a:t> </a:t>
            </a:r>
            <a:r>
              <a:rPr lang="en-US" sz="1300" b="1" dirty="0" err="1">
                <a:solidFill>
                  <a:schemeClr val="tx1"/>
                </a:solidFill>
              </a:rPr>
              <a:t>đâu</a:t>
            </a:r>
            <a:r>
              <a:rPr lang="en-US" sz="1300" b="1" dirty="0">
                <a:solidFill>
                  <a:schemeClr val="tx1"/>
                </a:solidFill>
              </a:rPr>
              <a:t> </a:t>
            </a:r>
            <a:r>
              <a:rPr lang="en-US" sz="1300" b="1" dirty="0" err="1">
                <a:solidFill>
                  <a:schemeClr val="tx1"/>
                </a:solidFill>
              </a:rPr>
              <a:t>không</a:t>
            </a:r>
            <a:r>
              <a:rPr lang="en-US" sz="1300" b="1" dirty="0">
                <a:solidFill>
                  <a:schemeClr val="tx1"/>
                </a:solidFill>
              </a:rPr>
              <a:t> </a:t>
            </a:r>
            <a:r>
              <a:rPr lang="en-US" sz="1300" b="1" dirty="0" err="1">
                <a:solidFill>
                  <a:schemeClr val="tx1"/>
                </a:solidFill>
              </a:rPr>
              <a:t>còn</a:t>
            </a:r>
            <a:r>
              <a:rPr lang="en-US" sz="1300" b="1" dirty="0">
                <a:solidFill>
                  <a:schemeClr val="tx1"/>
                </a:solidFill>
              </a:rPr>
              <a:t> </a:t>
            </a:r>
            <a:r>
              <a:rPr lang="en-US" sz="1300" b="1" dirty="0" err="1">
                <a:solidFill>
                  <a:schemeClr val="tx1"/>
                </a:solidFill>
              </a:rPr>
              <a:t>phải</a:t>
            </a:r>
            <a:r>
              <a:rPr lang="en-US" sz="1300" b="1" dirty="0">
                <a:solidFill>
                  <a:schemeClr val="tx1"/>
                </a:solidFill>
              </a:rPr>
              <a:t> </a:t>
            </a:r>
            <a:r>
              <a:rPr lang="en-US" sz="1300" b="1" dirty="0" err="1">
                <a:solidFill>
                  <a:schemeClr val="tx1"/>
                </a:solidFill>
              </a:rPr>
              <a:t>phụ</a:t>
            </a:r>
            <a:r>
              <a:rPr lang="en-US" sz="1300" b="1" dirty="0">
                <a:solidFill>
                  <a:schemeClr val="tx1"/>
                </a:solidFill>
              </a:rPr>
              <a:t> </a:t>
            </a:r>
            <a:r>
              <a:rPr lang="en-US" sz="1300" b="1" dirty="0" err="1">
                <a:solidFill>
                  <a:schemeClr val="tx1"/>
                </a:solidFill>
              </a:rPr>
              <a:t>thuộc</a:t>
            </a:r>
            <a:r>
              <a:rPr lang="en-US" sz="1300" b="1" dirty="0">
                <a:solidFill>
                  <a:schemeClr val="tx1"/>
                </a:solidFill>
              </a:rPr>
              <a:t> </a:t>
            </a:r>
            <a:r>
              <a:rPr lang="en-US" sz="1300" b="1" dirty="0" err="1">
                <a:solidFill>
                  <a:schemeClr val="tx1"/>
                </a:solidFill>
              </a:rPr>
              <a:t>vào</a:t>
            </a:r>
            <a:r>
              <a:rPr lang="en-US" sz="1300" b="1" dirty="0">
                <a:solidFill>
                  <a:schemeClr val="tx1"/>
                </a:solidFill>
              </a:rPr>
              <a:t> </a:t>
            </a:r>
            <a:r>
              <a:rPr lang="en-US" sz="1300" b="1" dirty="0" err="1">
                <a:solidFill>
                  <a:schemeClr val="tx1"/>
                </a:solidFill>
              </a:rPr>
              <a:t>máy</a:t>
            </a:r>
            <a:r>
              <a:rPr lang="en-US" sz="1300" b="1" dirty="0">
                <a:solidFill>
                  <a:schemeClr val="tx1"/>
                </a:solidFill>
              </a:rPr>
              <a:t> </a:t>
            </a:r>
            <a:r>
              <a:rPr lang="en-US" sz="1300" b="1" dirty="0" err="1">
                <a:solidFill>
                  <a:schemeClr val="tx1"/>
                </a:solidFill>
              </a:rPr>
              <a:t>tính</a:t>
            </a:r>
            <a:r>
              <a:rPr lang="en-US" sz="1300" b="1" dirty="0">
                <a:solidFill>
                  <a:schemeClr val="tx1"/>
                </a:solidFill>
              </a:rPr>
              <a:t> </a:t>
            </a:r>
            <a:r>
              <a:rPr lang="en-US" sz="1300" b="1" dirty="0" err="1">
                <a:solidFill>
                  <a:schemeClr val="tx1"/>
                </a:solidFill>
              </a:rPr>
              <a:t>nửa</a:t>
            </a:r>
            <a:r>
              <a:rPr lang="en-US" sz="1300" b="1" dirty="0">
                <a:solidFill>
                  <a:schemeClr val="tx1"/>
                </a:solidFill>
              </a:rPr>
              <a:t>.</a:t>
            </a:r>
          </a:p>
          <a:p>
            <a:pPr>
              <a:lnSpc>
                <a:spcPct val="150000"/>
              </a:lnSpc>
            </a:pPr>
            <a:r>
              <a:rPr lang="en-US" sz="1300" b="1" dirty="0" err="1">
                <a:solidFill>
                  <a:schemeClr val="tx1"/>
                </a:solidFill>
              </a:rPr>
              <a:t>Vì</a:t>
            </a:r>
            <a:r>
              <a:rPr lang="en-US" sz="1300" b="1" dirty="0">
                <a:solidFill>
                  <a:schemeClr val="tx1"/>
                </a:solidFill>
              </a:rPr>
              <a:t> </a:t>
            </a:r>
            <a:r>
              <a:rPr lang="en-US" sz="1300" b="1" dirty="0" err="1">
                <a:solidFill>
                  <a:schemeClr val="tx1"/>
                </a:solidFill>
              </a:rPr>
              <a:t>các</a:t>
            </a:r>
            <a:r>
              <a:rPr lang="en-US" sz="1300" b="1" dirty="0">
                <a:solidFill>
                  <a:schemeClr val="tx1"/>
                </a:solidFill>
              </a:rPr>
              <a:t> </a:t>
            </a:r>
            <a:r>
              <a:rPr lang="en-US" sz="1300" b="1" dirty="0" err="1">
                <a:solidFill>
                  <a:schemeClr val="tx1"/>
                </a:solidFill>
              </a:rPr>
              <a:t>lý</a:t>
            </a:r>
            <a:r>
              <a:rPr lang="en-US" sz="1300" b="1" dirty="0">
                <a:solidFill>
                  <a:schemeClr val="tx1"/>
                </a:solidFill>
              </a:rPr>
              <a:t> do </a:t>
            </a:r>
            <a:r>
              <a:rPr lang="en-US" sz="1300" b="1" dirty="0" err="1">
                <a:solidFill>
                  <a:schemeClr val="tx1"/>
                </a:solidFill>
              </a:rPr>
              <a:t>cũng</a:t>
            </a:r>
            <a:r>
              <a:rPr lang="en-US" sz="1300" b="1" dirty="0">
                <a:solidFill>
                  <a:schemeClr val="tx1"/>
                </a:solidFill>
              </a:rPr>
              <a:t> </a:t>
            </a:r>
            <a:r>
              <a:rPr lang="en-US" sz="1300" b="1" dirty="0" err="1">
                <a:solidFill>
                  <a:schemeClr val="tx1"/>
                </a:solidFill>
              </a:rPr>
              <a:t>như</a:t>
            </a:r>
            <a:r>
              <a:rPr lang="en-US" sz="1300" b="1" dirty="0">
                <a:solidFill>
                  <a:schemeClr val="tx1"/>
                </a:solidFill>
              </a:rPr>
              <a:t> </a:t>
            </a:r>
            <a:r>
              <a:rPr lang="en-US" sz="1300" b="1" dirty="0" err="1">
                <a:solidFill>
                  <a:schemeClr val="tx1"/>
                </a:solidFill>
              </a:rPr>
              <a:t>sự</a:t>
            </a:r>
            <a:r>
              <a:rPr lang="en-US" sz="1300" b="1" dirty="0">
                <a:solidFill>
                  <a:schemeClr val="tx1"/>
                </a:solidFill>
              </a:rPr>
              <a:t> </a:t>
            </a:r>
            <a:r>
              <a:rPr lang="en-US" sz="1300" b="1" dirty="0" err="1">
                <a:solidFill>
                  <a:schemeClr val="tx1"/>
                </a:solidFill>
              </a:rPr>
              <a:t>thuật</a:t>
            </a:r>
            <a:r>
              <a:rPr lang="en-US" sz="1300" b="1" dirty="0">
                <a:solidFill>
                  <a:schemeClr val="tx1"/>
                </a:solidFill>
              </a:rPr>
              <a:t> </a:t>
            </a:r>
            <a:r>
              <a:rPr lang="en-US" sz="1300" b="1" dirty="0" err="1">
                <a:solidFill>
                  <a:schemeClr val="tx1"/>
                </a:solidFill>
              </a:rPr>
              <a:t>lợi</a:t>
            </a:r>
            <a:r>
              <a:rPr lang="en-US" sz="1300" b="1" dirty="0">
                <a:solidFill>
                  <a:schemeClr val="tx1"/>
                </a:solidFill>
              </a:rPr>
              <a:t> </a:t>
            </a:r>
            <a:r>
              <a:rPr lang="en-US" sz="1300" b="1" dirty="0" err="1">
                <a:solidFill>
                  <a:schemeClr val="tx1"/>
                </a:solidFill>
              </a:rPr>
              <a:t>của</a:t>
            </a:r>
            <a:r>
              <a:rPr lang="en-US" sz="1300" b="1" dirty="0">
                <a:solidFill>
                  <a:schemeClr val="tx1"/>
                </a:solidFill>
              </a:rPr>
              <a:t> </a:t>
            </a:r>
            <a:r>
              <a:rPr lang="en-US" sz="1300" b="1" dirty="0" err="1">
                <a:solidFill>
                  <a:schemeClr val="tx1"/>
                </a:solidFill>
              </a:rPr>
              <a:t>các</a:t>
            </a:r>
            <a:r>
              <a:rPr lang="en-US" sz="1300" b="1" dirty="0">
                <a:solidFill>
                  <a:schemeClr val="tx1"/>
                </a:solidFill>
              </a:rPr>
              <a:t> </a:t>
            </a:r>
            <a:r>
              <a:rPr lang="en-US" sz="1300" b="1" dirty="0" err="1">
                <a:solidFill>
                  <a:schemeClr val="tx1"/>
                </a:solidFill>
              </a:rPr>
              <a:t>ứng</a:t>
            </a:r>
            <a:r>
              <a:rPr lang="en-US" sz="1300" b="1" dirty="0">
                <a:solidFill>
                  <a:schemeClr val="tx1"/>
                </a:solidFill>
              </a:rPr>
              <a:t> </a:t>
            </a:r>
            <a:r>
              <a:rPr lang="en-US" sz="1300" b="1" dirty="0" err="1">
                <a:solidFill>
                  <a:schemeClr val="tx1"/>
                </a:solidFill>
              </a:rPr>
              <a:t>dụng</a:t>
            </a:r>
            <a:r>
              <a:rPr lang="en-US" sz="1300" b="1" dirty="0">
                <a:solidFill>
                  <a:schemeClr val="tx1"/>
                </a:solidFill>
              </a:rPr>
              <a:t> di </a:t>
            </a:r>
            <a:r>
              <a:rPr lang="en-US" sz="1300" b="1" dirty="0" err="1">
                <a:solidFill>
                  <a:schemeClr val="tx1"/>
                </a:solidFill>
              </a:rPr>
              <a:t>động</a:t>
            </a:r>
            <a:r>
              <a:rPr lang="en-US" sz="1300" b="1" dirty="0">
                <a:solidFill>
                  <a:schemeClr val="tx1"/>
                </a:solidFill>
              </a:rPr>
              <a:t> </a:t>
            </a:r>
            <a:r>
              <a:rPr lang="en-US" sz="1300" b="1" dirty="0" err="1">
                <a:solidFill>
                  <a:schemeClr val="tx1"/>
                </a:solidFill>
              </a:rPr>
              <a:t>đa</a:t>
            </a:r>
            <a:r>
              <a:rPr lang="en-US" sz="1300" b="1" dirty="0">
                <a:solidFill>
                  <a:schemeClr val="tx1"/>
                </a:solidFill>
              </a:rPr>
              <a:t> </a:t>
            </a:r>
            <a:r>
              <a:rPr lang="en-US" sz="1300" b="1" dirty="0" err="1">
                <a:solidFill>
                  <a:schemeClr val="tx1"/>
                </a:solidFill>
              </a:rPr>
              <a:t>nền</a:t>
            </a:r>
            <a:r>
              <a:rPr lang="en-US" sz="1300" b="1" dirty="0">
                <a:solidFill>
                  <a:schemeClr val="tx1"/>
                </a:solidFill>
              </a:rPr>
              <a:t> </a:t>
            </a:r>
            <a:r>
              <a:rPr lang="en-US" sz="1300" b="1" dirty="0" err="1">
                <a:solidFill>
                  <a:schemeClr val="tx1"/>
                </a:solidFill>
              </a:rPr>
              <a:t>tảng</a:t>
            </a:r>
            <a:r>
              <a:rPr lang="en-US" sz="1300" b="1" dirty="0">
                <a:solidFill>
                  <a:schemeClr val="tx1"/>
                </a:solidFill>
              </a:rPr>
              <a:t>. </a:t>
            </a:r>
            <a:r>
              <a:rPr lang="en-US" sz="1300" b="1" dirty="0" err="1">
                <a:solidFill>
                  <a:schemeClr val="tx1"/>
                </a:solidFill>
              </a:rPr>
              <a:t>Nhóm</a:t>
            </a:r>
            <a:r>
              <a:rPr lang="en-US" sz="1300" b="1" dirty="0">
                <a:solidFill>
                  <a:schemeClr val="tx1"/>
                </a:solidFill>
              </a:rPr>
              <a:t> </a:t>
            </a:r>
            <a:r>
              <a:rPr lang="en-US" sz="1300" b="1" dirty="0" err="1">
                <a:solidFill>
                  <a:schemeClr val="tx1"/>
                </a:solidFill>
              </a:rPr>
              <a:t>em</a:t>
            </a:r>
            <a:r>
              <a:rPr lang="en-US" sz="1300" b="1" dirty="0">
                <a:solidFill>
                  <a:schemeClr val="tx1"/>
                </a:solidFill>
              </a:rPr>
              <a:t> </a:t>
            </a:r>
            <a:r>
              <a:rPr lang="en-US" sz="1300" b="1" dirty="0" err="1">
                <a:solidFill>
                  <a:schemeClr val="tx1"/>
                </a:solidFill>
              </a:rPr>
              <a:t>đã</a:t>
            </a:r>
            <a:r>
              <a:rPr lang="en-US" sz="1300" b="1" dirty="0">
                <a:solidFill>
                  <a:schemeClr val="tx1"/>
                </a:solidFill>
              </a:rPr>
              <a:t> </a:t>
            </a:r>
            <a:r>
              <a:rPr lang="en-US" sz="1300" b="1" dirty="0" err="1">
                <a:solidFill>
                  <a:schemeClr val="tx1"/>
                </a:solidFill>
              </a:rPr>
              <a:t>sử</a:t>
            </a:r>
            <a:r>
              <a:rPr lang="en-US" sz="1300" b="1" dirty="0">
                <a:solidFill>
                  <a:schemeClr val="tx1"/>
                </a:solidFill>
              </a:rPr>
              <a:t> </a:t>
            </a:r>
            <a:r>
              <a:rPr lang="en-US" sz="1300" b="1" dirty="0" err="1">
                <a:solidFill>
                  <a:schemeClr val="tx1"/>
                </a:solidFill>
              </a:rPr>
              <a:t>dụng</a:t>
            </a:r>
            <a:r>
              <a:rPr lang="en-US" sz="1300" b="1" dirty="0">
                <a:solidFill>
                  <a:schemeClr val="tx1"/>
                </a:solidFill>
              </a:rPr>
              <a:t> </a:t>
            </a:r>
            <a:r>
              <a:rPr lang="vi-VN" sz="1300" b="1" dirty="0">
                <a:solidFill>
                  <a:schemeClr val="tx1"/>
                </a:solidFill>
              </a:rPr>
              <a:t>React native</a:t>
            </a:r>
            <a:r>
              <a:rPr lang="en-US" sz="1300" b="1" dirty="0">
                <a:solidFill>
                  <a:schemeClr val="tx1"/>
                </a:solidFill>
              </a:rPr>
              <a:t>, Java Script 6 </a:t>
            </a:r>
            <a:r>
              <a:rPr lang="en-US" sz="1300" b="1" dirty="0" err="1">
                <a:solidFill>
                  <a:schemeClr val="tx1"/>
                </a:solidFill>
              </a:rPr>
              <a:t>và</a:t>
            </a:r>
            <a:r>
              <a:rPr lang="en-US" sz="1300" b="1" dirty="0">
                <a:solidFill>
                  <a:schemeClr val="tx1"/>
                </a:solidFill>
              </a:rPr>
              <a:t> Visual Studio Code </a:t>
            </a:r>
            <a:r>
              <a:rPr lang="en-US" sz="1300" b="1" dirty="0" err="1">
                <a:solidFill>
                  <a:schemeClr val="tx1"/>
                </a:solidFill>
              </a:rPr>
              <a:t>để</a:t>
            </a:r>
            <a:r>
              <a:rPr lang="en-US" sz="1300" b="1" dirty="0">
                <a:solidFill>
                  <a:schemeClr val="tx1"/>
                </a:solidFill>
              </a:rPr>
              <a:t> </a:t>
            </a:r>
            <a:r>
              <a:rPr lang="en-US" sz="1300" b="1" dirty="0" err="1">
                <a:solidFill>
                  <a:schemeClr val="tx1"/>
                </a:solidFill>
              </a:rPr>
              <a:t>xây</a:t>
            </a:r>
            <a:r>
              <a:rPr lang="en-US" sz="1300" b="1" dirty="0">
                <a:solidFill>
                  <a:schemeClr val="tx1"/>
                </a:solidFill>
              </a:rPr>
              <a:t> </a:t>
            </a:r>
            <a:r>
              <a:rPr lang="en-US" sz="1300" b="1" dirty="0" err="1">
                <a:solidFill>
                  <a:schemeClr val="tx1"/>
                </a:solidFill>
              </a:rPr>
              <a:t>dựng</a:t>
            </a:r>
            <a:r>
              <a:rPr lang="en-US" sz="1300" b="1" dirty="0">
                <a:solidFill>
                  <a:schemeClr val="tx1"/>
                </a:solidFill>
              </a:rPr>
              <a:t> </a:t>
            </a:r>
            <a:r>
              <a:rPr lang="en-US" sz="1300" b="1" dirty="0" err="1">
                <a:solidFill>
                  <a:schemeClr val="tx1"/>
                </a:solidFill>
              </a:rPr>
              <a:t>nên</a:t>
            </a:r>
            <a:r>
              <a:rPr lang="en-US" sz="1300" b="1" dirty="0">
                <a:solidFill>
                  <a:schemeClr val="tx1"/>
                </a:solidFill>
              </a:rPr>
              <a:t> </a:t>
            </a:r>
            <a:r>
              <a:rPr lang="en-US" sz="1300" b="1" dirty="0" err="1">
                <a:solidFill>
                  <a:schemeClr val="tx1"/>
                </a:solidFill>
              </a:rPr>
              <a:t>ứng</a:t>
            </a:r>
            <a:r>
              <a:rPr lang="en-US" sz="1300" b="1" dirty="0">
                <a:solidFill>
                  <a:schemeClr val="tx1"/>
                </a:solidFill>
              </a:rPr>
              <a:t> </a:t>
            </a:r>
            <a:r>
              <a:rPr lang="en-US" sz="1300" b="1" dirty="0" err="1">
                <a:solidFill>
                  <a:schemeClr val="tx1"/>
                </a:solidFill>
              </a:rPr>
              <a:t>dụng</a:t>
            </a:r>
            <a:r>
              <a:rPr lang="en-US" sz="1300" b="1" dirty="0">
                <a:solidFill>
                  <a:schemeClr val="tx1"/>
                </a:solidFill>
              </a:rPr>
              <a:t> </a:t>
            </a:r>
            <a:r>
              <a:rPr lang="en-US" sz="1300" b="1" dirty="0" err="1">
                <a:solidFill>
                  <a:schemeClr val="tx1"/>
                </a:solidFill>
              </a:rPr>
              <a:t>quản</a:t>
            </a:r>
            <a:r>
              <a:rPr lang="en-US" sz="1300" b="1" dirty="0">
                <a:solidFill>
                  <a:schemeClr val="tx1"/>
                </a:solidFill>
              </a:rPr>
              <a:t> </a:t>
            </a:r>
            <a:r>
              <a:rPr lang="en-US" sz="1300" b="1" dirty="0" err="1">
                <a:solidFill>
                  <a:schemeClr val="tx1"/>
                </a:solidFill>
              </a:rPr>
              <a:t>lý</a:t>
            </a:r>
            <a:r>
              <a:rPr lang="en-US" sz="1300" b="1" dirty="0">
                <a:solidFill>
                  <a:schemeClr val="tx1"/>
                </a:solidFill>
              </a:rPr>
              <a:t> </a:t>
            </a:r>
            <a:r>
              <a:rPr lang="en-US" sz="1300" b="1" dirty="0" err="1">
                <a:solidFill>
                  <a:schemeClr val="tx1"/>
                </a:solidFill>
              </a:rPr>
              <a:t>của</a:t>
            </a:r>
            <a:r>
              <a:rPr lang="en-US" sz="1300" b="1" dirty="0">
                <a:solidFill>
                  <a:schemeClr val="tx1"/>
                </a:solidFill>
              </a:rPr>
              <a:t> </a:t>
            </a:r>
            <a:r>
              <a:rPr lang="en-US" sz="1300" b="1" dirty="0" err="1">
                <a:solidFill>
                  <a:schemeClr val="tx1"/>
                </a:solidFill>
              </a:rPr>
              <a:t>hàng</a:t>
            </a:r>
            <a:r>
              <a:rPr lang="en-US" sz="1300" b="1" dirty="0">
                <a:solidFill>
                  <a:schemeClr val="tx1"/>
                </a:solidFill>
              </a:rPr>
              <a:t> </a:t>
            </a:r>
            <a:r>
              <a:rPr lang="en-US" sz="1300" b="1" dirty="0" err="1">
                <a:solidFill>
                  <a:schemeClr val="tx1"/>
                </a:solidFill>
              </a:rPr>
              <a:t>sách</a:t>
            </a:r>
            <a:r>
              <a:rPr lang="en-US" sz="1300" b="1" dirty="0">
                <a:solidFill>
                  <a:schemeClr val="tx1"/>
                </a:solidFill>
              </a:rPr>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37">
                                            <p:txEl>
                                              <p:pRg st="0" end="0"/>
                                            </p:txEl>
                                          </p:spTgt>
                                        </p:tgtEl>
                                        <p:attrNameLst>
                                          <p:attrName>style.visibility</p:attrName>
                                        </p:attrNameLst>
                                      </p:cBhvr>
                                      <p:to>
                                        <p:strVal val="visible"/>
                                      </p:to>
                                    </p:set>
                                    <p:animEffect transition="in" filter="fade">
                                      <p:cBhvr>
                                        <p:cTn id="12" dur="1000"/>
                                        <p:tgtEl>
                                          <p:spTgt spid="237">
                                            <p:txEl>
                                              <p:pRg st="0" end="0"/>
                                            </p:txEl>
                                          </p:spTgt>
                                        </p:tgtEl>
                                      </p:cBhvr>
                                    </p:animEffect>
                                    <p:anim calcmode="lin" valueType="num">
                                      <p:cBhvr>
                                        <p:cTn id="13"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37">
                                            <p:txEl>
                                              <p:pRg st="1" end="1"/>
                                            </p:txEl>
                                          </p:spTgt>
                                        </p:tgtEl>
                                        <p:attrNameLst>
                                          <p:attrName>style.visibility</p:attrName>
                                        </p:attrNameLst>
                                      </p:cBhvr>
                                      <p:to>
                                        <p:strVal val="visible"/>
                                      </p:to>
                                    </p:set>
                                    <p:animEffect transition="in" filter="fade">
                                      <p:cBhvr>
                                        <p:cTn id="19" dur="1000"/>
                                        <p:tgtEl>
                                          <p:spTgt spid="237">
                                            <p:txEl>
                                              <p:pRg st="1" end="1"/>
                                            </p:txEl>
                                          </p:spTgt>
                                        </p:tgtEl>
                                      </p:cBhvr>
                                    </p:animEffect>
                                    <p:anim calcmode="lin" valueType="num">
                                      <p:cBhvr>
                                        <p:cTn id="20" dur="1000" fill="hold"/>
                                        <p:tgtEl>
                                          <p:spTgt spid="23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3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A94F-66F2-4138-AC5C-AB6E273248EE}"/>
              </a:ext>
            </a:extLst>
          </p:cNvPr>
          <p:cNvSpPr>
            <a:spLocks noGrp="1"/>
          </p:cNvSpPr>
          <p:nvPr>
            <p:ph type="title"/>
          </p:nvPr>
        </p:nvSpPr>
        <p:spPr/>
        <p:txBody>
          <a:bodyPr/>
          <a:lstStyle/>
          <a:p>
            <a:r>
              <a:rPr lang="en-US" dirty="0"/>
              <a:t>2. </a:t>
            </a:r>
            <a:r>
              <a:rPr lang="en-US" dirty="0" err="1" smtClean="0"/>
              <a:t>Công</a:t>
            </a:r>
            <a:r>
              <a:rPr lang="en-US" dirty="0" smtClean="0"/>
              <a:t> </a:t>
            </a:r>
            <a:r>
              <a:rPr lang="en-US" dirty="0" err="1" smtClean="0"/>
              <a:t>cụ</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đề</a:t>
            </a:r>
            <a:r>
              <a:rPr lang="en-US" dirty="0" smtClean="0"/>
              <a:t> </a:t>
            </a:r>
            <a:r>
              <a:rPr lang="en-US" dirty="0" err="1" smtClean="0"/>
              <a:t>tài</a:t>
            </a:r>
            <a:endParaRPr lang="en-US" dirty="0"/>
          </a:p>
        </p:txBody>
      </p:sp>
      <p:sp>
        <p:nvSpPr>
          <p:cNvPr id="4" name="Slide Number Placeholder 3">
            <a:extLst>
              <a:ext uri="{FF2B5EF4-FFF2-40B4-BE49-F238E27FC236}">
                <a16:creationId xmlns:a16="http://schemas.microsoft.com/office/drawing/2014/main" id="{AC4FFE1D-8AF8-42FC-BA88-95B6082380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Google Shape;267;p18">
            <a:extLst>
              <a:ext uri="{FF2B5EF4-FFF2-40B4-BE49-F238E27FC236}">
                <a16:creationId xmlns:a16="http://schemas.microsoft.com/office/drawing/2014/main" id="{DA84E3CF-EB3D-4469-8871-68A9BED7D7FF}"/>
              </a:ext>
            </a:extLst>
          </p:cNvPr>
          <p:cNvSpPr txBox="1">
            <a:spLocks/>
          </p:cNvSpPr>
          <p:nvPr/>
        </p:nvSpPr>
        <p:spPr>
          <a:xfrm>
            <a:off x="814275" y="1708646"/>
            <a:ext cx="6543455" cy="2512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buFont typeface="Roboto Condensed Light"/>
              <a:buNone/>
            </a:pPr>
            <a:r>
              <a:rPr lang="en-US" sz="2000" b="1" dirty="0">
                <a:solidFill>
                  <a:schemeClr val="accent5"/>
                </a:solidFill>
              </a:rPr>
              <a:t>2.1 </a:t>
            </a:r>
            <a:r>
              <a:rPr lang="en-US" sz="2000" b="1" dirty="0" smtClean="0">
                <a:solidFill>
                  <a:schemeClr val="accent5"/>
                </a:solidFill>
              </a:rPr>
              <a:t>Java Script 6</a:t>
            </a:r>
            <a:endParaRPr lang="en-US" sz="2000" b="1" dirty="0">
              <a:solidFill>
                <a:schemeClr val="accent5"/>
              </a:solidFill>
            </a:endParaRPr>
          </a:p>
          <a:p>
            <a:pPr>
              <a:lnSpc>
                <a:spcPct val="150000"/>
              </a:lnSpc>
            </a:pPr>
            <a:r>
              <a:rPr lang="en-US" sz="1300" b="1" dirty="0">
                <a:solidFill>
                  <a:schemeClr val="tx1"/>
                </a:solidFill>
              </a:rPr>
              <a:t>ES6 </a:t>
            </a:r>
            <a:r>
              <a:rPr lang="en-US" sz="1300" b="1" dirty="0" err="1">
                <a:solidFill>
                  <a:schemeClr val="tx1"/>
                </a:solidFill>
              </a:rPr>
              <a:t>là</a:t>
            </a:r>
            <a:r>
              <a:rPr lang="en-US" sz="1300" b="1" dirty="0">
                <a:solidFill>
                  <a:schemeClr val="tx1"/>
                </a:solidFill>
              </a:rPr>
              <a:t> </a:t>
            </a:r>
            <a:r>
              <a:rPr lang="en-US" sz="1300" b="1" dirty="0" err="1">
                <a:solidFill>
                  <a:schemeClr val="tx1"/>
                </a:solidFill>
              </a:rPr>
              <a:t>chữ</a:t>
            </a:r>
            <a:r>
              <a:rPr lang="en-US" sz="1300" b="1" dirty="0">
                <a:solidFill>
                  <a:schemeClr val="tx1"/>
                </a:solidFill>
              </a:rPr>
              <a:t> </a:t>
            </a:r>
            <a:r>
              <a:rPr lang="en-US" sz="1300" b="1" dirty="0" err="1">
                <a:solidFill>
                  <a:schemeClr val="tx1"/>
                </a:solidFill>
              </a:rPr>
              <a:t>viết</a:t>
            </a:r>
            <a:r>
              <a:rPr lang="en-US" sz="1300" b="1" dirty="0">
                <a:solidFill>
                  <a:schemeClr val="tx1"/>
                </a:solidFill>
              </a:rPr>
              <a:t> </a:t>
            </a:r>
            <a:r>
              <a:rPr lang="en-US" sz="1300" b="1" dirty="0" err="1">
                <a:solidFill>
                  <a:schemeClr val="tx1"/>
                </a:solidFill>
              </a:rPr>
              <a:t>tắt</a:t>
            </a:r>
            <a:r>
              <a:rPr lang="en-US" sz="1300" b="1" dirty="0">
                <a:solidFill>
                  <a:schemeClr val="tx1"/>
                </a:solidFill>
              </a:rPr>
              <a:t> </a:t>
            </a:r>
            <a:r>
              <a:rPr lang="en-US" sz="1300" b="1" dirty="0" err="1">
                <a:solidFill>
                  <a:schemeClr val="tx1"/>
                </a:solidFill>
              </a:rPr>
              <a:t>của</a:t>
            </a:r>
            <a:r>
              <a:rPr lang="en-US" sz="1300" b="1" dirty="0">
                <a:solidFill>
                  <a:schemeClr val="tx1"/>
                </a:solidFill>
              </a:rPr>
              <a:t> ECMAScript 6, </a:t>
            </a:r>
            <a:r>
              <a:rPr lang="en-US" sz="1300" b="1" dirty="0" err="1">
                <a:solidFill>
                  <a:schemeClr val="tx1"/>
                </a:solidFill>
              </a:rPr>
              <a:t>là</a:t>
            </a:r>
            <a:r>
              <a:rPr lang="en-US" sz="1300" b="1" dirty="0">
                <a:solidFill>
                  <a:schemeClr val="tx1"/>
                </a:solidFill>
              </a:rPr>
              <a:t> </a:t>
            </a:r>
            <a:r>
              <a:rPr lang="en-US" sz="1300" b="1" dirty="0" err="1">
                <a:solidFill>
                  <a:schemeClr val="tx1"/>
                </a:solidFill>
              </a:rPr>
              <a:t>phiên</a:t>
            </a:r>
            <a:r>
              <a:rPr lang="en-US" sz="1300" b="1" dirty="0">
                <a:solidFill>
                  <a:schemeClr val="tx1"/>
                </a:solidFill>
              </a:rPr>
              <a:t> </a:t>
            </a:r>
            <a:r>
              <a:rPr lang="en-US" sz="1300" b="1" dirty="0" err="1">
                <a:solidFill>
                  <a:schemeClr val="tx1"/>
                </a:solidFill>
              </a:rPr>
              <a:t>bản</a:t>
            </a:r>
            <a:r>
              <a:rPr lang="en-US" sz="1300" b="1" dirty="0">
                <a:solidFill>
                  <a:schemeClr val="tx1"/>
                </a:solidFill>
              </a:rPr>
              <a:t> </a:t>
            </a:r>
            <a:r>
              <a:rPr lang="en-US" sz="1300" b="1" dirty="0" err="1">
                <a:solidFill>
                  <a:schemeClr val="tx1"/>
                </a:solidFill>
              </a:rPr>
              <a:t>mới</a:t>
            </a:r>
            <a:r>
              <a:rPr lang="en-US" sz="1300" b="1" dirty="0">
                <a:solidFill>
                  <a:schemeClr val="tx1"/>
                </a:solidFill>
              </a:rPr>
              <a:t> </a:t>
            </a:r>
            <a:r>
              <a:rPr lang="en-US" sz="1300" b="1" dirty="0" err="1">
                <a:solidFill>
                  <a:schemeClr val="tx1"/>
                </a:solidFill>
              </a:rPr>
              <a:t>nhất</a:t>
            </a:r>
            <a:r>
              <a:rPr lang="en-US" sz="1300" b="1" dirty="0">
                <a:solidFill>
                  <a:schemeClr val="tx1"/>
                </a:solidFill>
              </a:rPr>
              <a:t> </a:t>
            </a:r>
            <a:r>
              <a:rPr lang="en-US" sz="1300" b="1" dirty="0" err="1">
                <a:solidFill>
                  <a:schemeClr val="tx1"/>
                </a:solidFill>
              </a:rPr>
              <a:t>của</a:t>
            </a:r>
            <a:r>
              <a:rPr lang="en-US" sz="1300" b="1" dirty="0">
                <a:solidFill>
                  <a:schemeClr val="tx1"/>
                </a:solidFill>
              </a:rPr>
              <a:t> </a:t>
            </a:r>
            <a:r>
              <a:rPr lang="en-US" sz="1300" b="1" dirty="0" err="1">
                <a:solidFill>
                  <a:schemeClr val="tx1"/>
                </a:solidFill>
              </a:rPr>
              <a:t>chuẩn</a:t>
            </a:r>
            <a:r>
              <a:rPr lang="en-US" sz="1300" b="1" dirty="0">
                <a:solidFill>
                  <a:schemeClr val="tx1"/>
                </a:solidFill>
              </a:rPr>
              <a:t> ECMAScript. ECMAScript do </a:t>
            </a:r>
            <a:r>
              <a:rPr lang="en-US" sz="1300" b="1" dirty="0" err="1">
                <a:solidFill>
                  <a:schemeClr val="tx1"/>
                </a:solidFill>
              </a:rPr>
              <a:t>hiệp</a:t>
            </a:r>
            <a:r>
              <a:rPr lang="en-US" sz="1300" b="1" dirty="0">
                <a:solidFill>
                  <a:schemeClr val="tx1"/>
                </a:solidFill>
              </a:rPr>
              <a:t> </a:t>
            </a:r>
            <a:r>
              <a:rPr lang="en-US" sz="1300" b="1" dirty="0" err="1">
                <a:solidFill>
                  <a:schemeClr val="tx1"/>
                </a:solidFill>
              </a:rPr>
              <a:t>hội</a:t>
            </a:r>
            <a:r>
              <a:rPr lang="en-US" sz="1300" b="1" dirty="0">
                <a:solidFill>
                  <a:schemeClr val="tx1"/>
                </a:solidFill>
              </a:rPr>
              <a:t> </a:t>
            </a:r>
            <a:r>
              <a:rPr lang="en-US" sz="1300" b="1" dirty="0" err="1">
                <a:solidFill>
                  <a:schemeClr val="tx1"/>
                </a:solidFill>
              </a:rPr>
              <a:t>các</a:t>
            </a:r>
            <a:r>
              <a:rPr lang="en-US" sz="1300" b="1" dirty="0">
                <a:solidFill>
                  <a:schemeClr val="tx1"/>
                </a:solidFill>
              </a:rPr>
              <a:t> </a:t>
            </a:r>
            <a:r>
              <a:rPr lang="en-US" sz="1300" b="1" dirty="0" err="1">
                <a:solidFill>
                  <a:schemeClr val="tx1"/>
                </a:solidFill>
              </a:rPr>
              <a:t>nhà</a:t>
            </a:r>
            <a:r>
              <a:rPr lang="en-US" sz="1300" b="1" dirty="0">
                <a:solidFill>
                  <a:schemeClr val="tx1"/>
                </a:solidFill>
              </a:rPr>
              <a:t> </a:t>
            </a:r>
            <a:r>
              <a:rPr lang="en-US" sz="1300" b="1" dirty="0" err="1">
                <a:solidFill>
                  <a:schemeClr val="tx1"/>
                </a:solidFill>
              </a:rPr>
              <a:t>sản</a:t>
            </a:r>
            <a:r>
              <a:rPr lang="en-US" sz="1300" b="1" dirty="0">
                <a:solidFill>
                  <a:schemeClr val="tx1"/>
                </a:solidFill>
              </a:rPr>
              <a:t> </a:t>
            </a:r>
            <a:r>
              <a:rPr lang="en-US" sz="1300" b="1" dirty="0" err="1">
                <a:solidFill>
                  <a:schemeClr val="tx1"/>
                </a:solidFill>
              </a:rPr>
              <a:t>xuất</a:t>
            </a:r>
            <a:r>
              <a:rPr lang="en-US" sz="1300" b="1" dirty="0">
                <a:solidFill>
                  <a:schemeClr val="tx1"/>
                </a:solidFill>
              </a:rPr>
              <a:t> </a:t>
            </a:r>
            <a:r>
              <a:rPr lang="en-US" sz="1300" b="1" dirty="0" err="1">
                <a:solidFill>
                  <a:schemeClr val="tx1"/>
                </a:solidFill>
              </a:rPr>
              <a:t>máy</a:t>
            </a:r>
            <a:r>
              <a:rPr lang="en-US" sz="1300" b="1" dirty="0">
                <a:solidFill>
                  <a:schemeClr val="tx1"/>
                </a:solidFill>
              </a:rPr>
              <a:t> </a:t>
            </a:r>
            <a:r>
              <a:rPr lang="en-US" sz="1300" b="1" dirty="0" err="1">
                <a:solidFill>
                  <a:schemeClr val="tx1"/>
                </a:solidFill>
              </a:rPr>
              <a:t>tính</a:t>
            </a:r>
            <a:r>
              <a:rPr lang="en-US" sz="1300" b="1" dirty="0">
                <a:solidFill>
                  <a:schemeClr val="tx1"/>
                </a:solidFill>
              </a:rPr>
              <a:t> </a:t>
            </a:r>
            <a:r>
              <a:rPr lang="en-US" sz="1300" b="1" dirty="0" err="1">
                <a:solidFill>
                  <a:schemeClr val="tx1"/>
                </a:solidFill>
              </a:rPr>
              <a:t>Châu</a:t>
            </a:r>
            <a:r>
              <a:rPr lang="en-US" sz="1300" b="1" dirty="0">
                <a:solidFill>
                  <a:schemeClr val="tx1"/>
                </a:solidFill>
              </a:rPr>
              <a:t> </a:t>
            </a:r>
            <a:r>
              <a:rPr lang="en-US" sz="1300" b="1" dirty="0" err="1">
                <a:solidFill>
                  <a:schemeClr val="tx1"/>
                </a:solidFill>
              </a:rPr>
              <a:t>Âu</a:t>
            </a:r>
            <a:r>
              <a:rPr lang="en-US" sz="1300" b="1" dirty="0">
                <a:solidFill>
                  <a:schemeClr val="tx1"/>
                </a:solidFill>
              </a:rPr>
              <a:t> </a:t>
            </a:r>
            <a:r>
              <a:rPr lang="en-US" sz="1300" b="1" dirty="0" err="1">
                <a:solidFill>
                  <a:schemeClr val="tx1"/>
                </a:solidFill>
              </a:rPr>
              <a:t>đề</a:t>
            </a:r>
            <a:r>
              <a:rPr lang="en-US" sz="1300" b="1" dirty="0">
                <a:solidFill>
                  <a:schemeClr val="tx1"/>
                </a:solidFill>
              </a:rPr>
              <a:t> </a:t>
            </a:r>
            <a:r>
              <a:rPr lang="en-US" sz="1300" b="1" dirty="0" err="1">
                <a:solidFill>
                  <a:schemeClr val="tx1"/>
                </a:solidFill>
              </a:rPr>
              <a:t>xuất</a:t>
            </a:r>
            <a:r>
              <a:rPr lang="en-US" sz="1300" b="1" dirty="0">
                <a:solidFill>
                  <a:schemeClr val="tx1"/>
                </a:solidFill>
              </a:rPr>
              <a:t> </a:t>
            </a:r>
            <a:r>
              <a:rPr lang="en-US" sz="1300" b="1" dirty="0" err="1">
                <a:solidFill>
                  <a:schemeClr val="tx1"/>
                </a:solidFill>
              </a:rPr>
              <a:t>làm</a:t>
            </a:r>
            <a:r>
              <a:rPr lang="en-US" sz="1300" b="1" dirty="0">
                <a:solidFill>
                  <a:schemeClr val="tx1"/>
                </a:solidFill>
              </a:rPr>
              <a:t> </a:t>
            </a:r>
            <a:r>
              <a:rPr lang="en-US" sz="1300" b="1" dirty="0" err="1">
                <a:solidFill>
                  <a:schemeClr val="tx1"/>
                </a:solidFill>
              </a:rPr>
              <a:t>tiêu</a:t>
            </a:r>
            <a:r>
              <a:rPr lang="en-US" sz="1300" b="1" dirty="0">
                <a:solidFill>
                  <a:schemeClr val="tx1"/>
                </a:solidFill>
              </a:rPr>
              <a:t> </a:t>
            </a:r>
            <a:r>
              <a:rPr lang="en-US" sz="1300" b="1" dirty="0" err="1">
                <a:solidFill>
                  <a:schemeClr val="tx1"/>
                </a:solidFill>
              </a:rPr>
              <a:t>chuẩn</a:t>
            </a:r>
            <a:r>
              <a:rPr lang="en-US" sz="1300" b="1" dirty="0">
                <a:solidFill>
                  <a:schemeClr val="tx1"/>
                </a:solidFill>
              </a:rPr>
              <a:t> </a:t>
            </a:r>
            <a:r>
              <a:rPr lang="en-US" sz="1300" b="1" dirty="0" err="1">
                <a:solidFill>
                  <a:schemeClr val="tx1"/>
                </a:solidFill>
              </a:rPr>
              <a:t>của</a:t>
            </a:r>
            <a:r>
              <a:rPr lang="en-US" sz="1300" b="1" dirty="0">
                <a:solidFill>
                  <a:schemeClr val="tx1"/>
                </a:solidFill>
              </a:rPr>
              <a:t> </a:t>
            </a:r>
            <a:r>
              <a:rPr lang="en-US" sz="1300" b="1" dirty="0" err="1">
                <a:solidFill>
                  <a:schemeClr val="tx1"/>
                </a:solidFill>
              </a:rPr>
              <a:t>ngôn</a:t>
            </a:r>
            <a:r>
              <a:rPr lang="en-US" sz="1300" b="1" dirty="0">
                <a:solidFill>
                  <a:schemeClr val="tx1"/>
                </a:solidFill>
              </a:rPr>
              <a:t> </a:t>
            </a:r>
            <a:r>
              <a:rPr lang="en-US" sz="1300" b="1" dirty="0" err="1">
                <a:solidFill>
                  <a:schemeClr val="tx1"/>
                </a:solidFill>
              </a:rPr>
              <a:t>ngữ</a:t>
            </a:r>
            <a:r>
              <a:rPr lang="en-US" sz="1300" b="1" dirty="0">
                <a:solidFill>
                  <a:schemeClr val="tx1"/>
                </a:solidFill>
              </a:rPr>
              <a:t> </a:t>
            </a:r>
            <a:r>
              <a:rPr lang="en-US" sz="1300" b="1" dirty="0" err="1">
                <a:solidFill>
                  <a:schemeClr val="tx1"/>
                </a:solidFill>
              </a:rPr>
              <a:t>Javascript</a:t>
            </a:r>
            <a:r>
              <a:rPr lang="en-US" sz="1300" b="1" dirty="0">
                <a:solidFill>
                  <a:schemeClr val="tx1"/>
                </a:solidFill>
              </a:rPr>
              <a:t>. </a:t>
            </a:r>
            <a:r>
              <a:rPr lang="en-US" sz="1300" b="1" dirty="0" err="1">
                <a:solidFill>
                  <a:schemeClr val="tx1"/>
                </a:solidFill>
              </a:rPr>
              <a:t>Bạn</a:t>
            </a:r>
            <a:r>
              <a:rPr lang="en-US" sz="1300" b="1" dirty="0">
                <a:solidFill>
                  <a:schemeClr val="tx1"/>
                </a:solidFill>
              </a:rPr>
              <a:t> </a:t>
            </a:r>
            <a:r>
              <a:rPr lang="en-US" sz="1300" b="1" dirty="0" err="1">
                <a:solidFill>
                  <a:schemeClr val="tx1"/>
                </a:solidFill>
              </a:rPr>
              <a:t>cứ</a:t>
            </a:r>
            <a:r>
              <a:rPr lang="en-US" sz="1300" b="1" dirty="0">
                <a:solidFill>
                  <a:schemeClr val="tx1"/>
                </a:solidFill>
              </a:rPr>
              <a:t> </a:t>
            </a:r>
            <a:r>
              <a:rPr lang="en-US" sz="1300" b="1" dirty="0" err="1">
                <a:solidFill>
                  <a:schemeClr val="tx1"/>
                </a:solidFill>
              </a:rPr>
              <a:t>nghĩ</a:t>
            </a:r>
            <a:r>
              <a:rPr lang="en-US" sz="1300" b="1" dirty="0">
                <a:solidFill>
                  <a:schemeClr val="tx1"/>
                </a:solidFill>
              </a:rPr>
              <a:t> </a:t>
            </a:r>
            <a:r>
              <a:rPr lang="en-US" sz="1300" b="1" dirty="0" err="1">
                <a:solidFill>
                  <a:schemeClr val="tx1"/>
                </a:solidFill>
              </a:rPr>
              <a:t>xem</a:t>
            </a:r>
            <a:r>
              <a:rPr lang="en-US" sz="1300" b="1" dirty="0">
                <a:solidFill>
                  <a:schemeClr val="tx1"/>
                </a:solidFill>
              </a:rPr>
              <a:t> </a:t>
            </a:r>
            <a:r>
              <a:rPr lang="en-US" sz="1300" b="1" dirty="0" err="1">
                <a:solidFill>
                  <a:schemeClr val="tx1"/>
                </a:solidFill>
              </a:rPr>
              <a:t>hiện</a:t>
            </a:r>
            <a:r>
              <a:rPr lang="en-US" sz="1300" b="1" dirty="0">
                <a:solidFill>
                  <a:schemeClr val="tx1"/>
                </a:solidFill>
              </a:rPr>
              <a:t> nay </a:t>
            </a:r>
            <a:r>
              <a:rPr lang="en-US" sz="1300" b="1" dirty="0" err="1">
                <a:solidFill>
                  <a:schemeClr val="tx1"/>
                </a:solidFill>
              </a:rPr>
              <a:t>có</a:t>
            </a:r>
            <a:r>
              <a:rPr lang="en-US" sz="1300" b="1" dirty="0">
                <a:solidFill>
                  <a:schemeClr val="tx1"/>
                </a:solidFill>
              </a:rPr>
              <a:t> </a:t>
            </a:r>
            <a:r>
              <a:rPr lang="en-US" sz="1300" b="1" dirty="0" err="1">
                <a:solidFill>
                  <a:schemeClr val="tx1"/>
                </a:solidFill>
              </a:rPr>
              <a:t>khá</a:t>
            </a:r>
            <a:r>
              <a:rPr lang="en-US" sz="1300" b="1" dirty="0">
                <a:solidFill>
                  <a:schemeClr val="tx1"/>
                </a:solidFill>
              </a:rPr>
              <a:t> </a:t>
            </a:r>
            <a:r>
              <a:rPr lang="en-US" sz="1300" b="1" dirty="0" err="1">
                <a:solidFill>
                  <a:schemeClr val="tx1"/>
                </a:solidFill>
              </a:rPr>
              <a:t>nhiều</a:t>
            </a:r>
            <a:r>
              <a:rPr lang="en-US" sz="1300" b="1" dirty="0">
                <a:solidFill>
                  <a:schemeClr val="tx1"/>
                </a:solidFill>
              </a:rPr>
              <a:t> </a:t>
            </a:r>
            <a:r>
              <a:rPr lang="en-US" sz="1300" b="1" dirty="0" err="1">
                <a:solidFill>
                  <a:schemeClr val="tx1"/>
                </a:solidFill>
              </a:rPr>
              <a:t>trình</a:t>
            </a:r>
            <a:r>
              <a:rPr lang="en-US" sz="1300" b="1" dirty="0">
                <a:solidFill>
                  <a:schemeClr val="tx1"/>
                </a:solidFill>
              </a:rPr>
              <a:t> </a:t>
            </a:r>
            <a:r>
              <a:rPr lang="en-US" sz="1300" b="1" dirty="0" err="1">
                <a:solidFill>
                  <a:schemeClr val="tx1"/>
                </a:solidFill>
              </a:rPr>
              <a:t>duyệt</a:t>
            </a:r>
            <a:r>
              <a:rPr lang="en-US" sz="1300" b="1" dirty="0">
                <a:solidFill>
                  <a:schemeClr val="tx1"/>
                </a:solidFill>
              </a:rPr>
              <a:t> Browser </a:t>
            </a:r>
            <a:r>
              <a:rPr lang="en-US" sz="1300" b="1" dirty="0" err="1">
                <a:solidFill>
                  <a:schemeClr val="tx1"/>
                </a:solidFill>
              </a:rPr>
              <a:t>ra</a:t>
            </a:r>
            <a:r>
              <a:rPr lang="en-US" sz="1300" b="1" dirty="0">
                <a:solidFill>
                  <a:schemeClr val="tx1"/>
                </a:solidFill>
              </a:rPr>
              <a:t> </a:t>
            </a:r>
            <a:r>
              <a:rPr lang="en-US" sz="1300" b="1" dirty="0" err="1">
                <a:solidFill>
                  <a:schemeClr val="tx1"/>
                </a:solidFill>
              </a:rPr>
              <a:t>đời</a:t>
            </a:r>
            <a:r>
              <a:rPr lang="en-US" sz="1300" b="1" dirty="0">
                <a:solidFill>
                  <a:schemeClr val="tx1"/>
                </a:solidFill>
              </a:rPr>
              <a:t> </a:t>
            </a:r>
            <a:r>
              <a:rPr lang="en-US" sz="1300" b="1" dirty="0" err="1">
                <a:solidFill>
                  <a:schemeClr val="tx1"/>
                </a:solidFill>
              </a:rPr>
              <a:t>và</a:t>
            </a:r>
            <a:r>
              <a:rPr lang="en-US" sz="1300" b="1" dirty="0">
                <a:solidFill>
                  <a:schemeClr val="tx1"/>
                </a:solidFill>
              </a:rPr>
              <a:t> </a:t>
            </a:r>
            <a:r>
              <a:rPr lang="en-US" sz="1300" b="1" dirty="0" err="1">
                <a:solidFill>
                  <a:schemeClr val="tx1"/>
                </a:solidFill>
              </a:rPr>
              <a:t>nếu</a:t>
            </a:r>
            <a:r>
              <a:rPr lang="en-US" sz="1300" b="1" dirty="0">
                <a:solidFill>
                  <a:schemeClr val="tx1"/>
                </a:solidFill>
              </a:rPr>
              <a:t> </a:t>
            </a:r>
            <a:r>
              <a:rPr lang="en-US" sz="1300" b="1" dirty="0" err="1">
                <a:solidFill>
                  <a:schemeClr val="tx1"/>
                </a:solidFill>
              </a:rPr>
              <a:t>mỗi</a:t>
            </a:r>
            <a:r>
              <a:rPr lang="en-US" sz="1300" b="1" dirty="0">
                <a:solidFill>
                  <a:schemeClr val="tx1"/>
                </a:solidFill>
              </a:rPr>
              <a:t> Browser </a:t>
            </a:r>
            <a:r>
              <a:rPr lang="en-US" sz="1300" b="1" dirty="0" err="1">
                <a:solidFill>
                  <a:schemeClr val="tx1"/>
                </a:solidFill>
              </a:rPr>
              <a:t>lại</a:t>
            </a:r>
            <a:r>
              <a:rPr lang="en-US" sz="1300" b="1" dirty="0">
                <a:solidFill>
                  <a:schemeClr val="tx1"/>
                </a:solidFill>
              </a:rPr>
              <a:t> </a:t>
            </a:r>
            <a:r>
              <a:rPr lang="en-US" sz="1300" b="1" dirty="0" err="1">
                <a:solidFill>
                  <a:schemeClr val="tx1"/>
                </a:solidFill>
              </a:rPr>
              <a:t>có</a:t>
            </a:r>
            <a:r>
              <a:rPr lang="en-US" sz="1300" b="1" dirty="0">
                <a:solidFill>
                  <a:schemeClr val="tx1"/>
                </a:solidFill>
              </a:rPr>
              <a:t> </a:t>
            </a:r>
            <a:r>
              <a:rPr lang="en-US" sz="1300" b="1" dirty="0" err="1">
                <a:solidFill>
                  <a:schemeClr val="tx1"/>
                </a:solidFill>
              </a:rPr>
              <a:t>cách</a:t>
            </a:r>
            <a:r>
              <a:rPr lang="en-US" sz="1300" b="1" dirty="0">
                <a:solidFill>
                  <a:schemeClr val="tx1"/>
                </a:solidFill>
              </a:rPr>
              <a:t> </a:t>
            </a:r>
            <a:r>
              <a:rPr lang="en-US" sz="1300" b="1" dirty="0" err="1">
                <a:solidFill>
                  <a:schemeClr val="tx1"/>
                </a:solidFill>
              </a:rPr>
              <a:t>chạy</a:t>
            </a:r>
            <a:r>
              <a:rPr lang="en-US" sz="1300" b="1" dirty="0">
                <a:solidFill>
                  <a:schemeClr val="tx1"/>
                </a:solidFill>
              </a:rPr>
              <a:t> </a:t>
            </a:r>
            <a:r>
              <a:rPr lang="en-US" sz="1300" b="1" dirty="0" err="1">
                <a:solidFill>
                  <a:schemeClr val="tx1"/>
                </a:solidFill>
              </a:rPr>
              <a:t>Javascript</a:t>
            </a:r>
            <a:r>
              <a:rPr lang="en-US" sz="1300" b="1" dirty="0">
                <a:solidFill>
                  <a:schemeClr val="tx1"/>
                </a:solidFill>
              </a:rPr>
              <a:t> </a:t>
            </a:r>
            <a:r>
              <a:rPr lang="en-US" sz="1300" b="1" dirty="0" err="1">
                <a:solidFill>
                  <a:schemeClr val="tx1"/>
                </a:solidFill>
              </a:rPr>
              <a:t>khác</a:t>
            </a:r>
            <a:r>
              <a:rPr lang="en-US" sz="1300" b="1" dirty="0">
                <a:solidFill>
                  <a:schemeClr val="tx1"/>
                </a:solidFill>
              </a:rPr>
              <a:t> </a:t>
            </a:r>
            <a:r>
              <a:rPr lang="en-US" sz="1300" b="1" dirty="0" err="1">
                <a:solidFill>
                  <a:schemeClr val="tx1"/>
                </a:solidFill>
              </a:rPr>
              <a:t>nhau</a:t>
            </a:r>
            <a:r>
              <a:rPr lang="en-US" sz="1300" b="1" dirty="0">
                <a:solidFill>
                  <a:schemeClr val="tx1"/>
                </a:solidFill>
              </a:rPr>
              <a:t> </a:t>
            </a:r>
            <a:r>
              <a:rPr lang="en-US" sz="1300" b="1" dirty="0" err="1">
                <a:solidFill>
                  <a:schemeClr val="tx1"/>
                </a:solidFill>
              </a:rPr>
              <a:t>thì</a:t>
            </a:r>
            <a:r>
              <a:rPr lang="en-US" sz="1300" b="1" dirty="0">
                <a:solidFill>
                  <a:schemeClr val="tx1"/>
                </a:solidFill>
              </a:rPr>
              <a:t> </a:t>
            </a:r>
            <a:r>
              <a:rPr lang="en-US" sz="1300" b="1" dirty="0" err="1">
                <a:solidFill>
                  <a:schemeClr val="tx1"/>
                </a:solidFill>
              </a:rPr>
              <a:t>các</a:t>
            </a:r>
            <a:r>
              <a:rPr lang="en-US" sz="1300" b="1" dirty="0">
                <a:solidFill>
                  <a:schemeClr val="tx1"/>
                </a:solidFill>
              </a:rPr>
              <a:t> </a:t>
            </a:r>
            <a:r>
              <a:rPr lang="en-US" sz="1300" b="1" dirty="0" err="1">
                <a:solidFill>
                  <a:schemeClr val="tx1"/>
                </a:solidFill>
              </a:rPr>
              <a:t>trang</a:t>
            </a:r>
            <a:r>
              <a:rPr lang="en-US" sz="1300" b="1" dirty="0">
                <a:solidFill>
                  <a:schemeClr val="tx1"/>
                </a:solidFill>
              </a:rPr>
              <a:t> web </a:t>
            </a:r>
            <a:r>
              <a:rPr lang="en-US" sz="1300" b="1" dirty="0" err="1">
                <a:solidFill>
                  <a:schemeClr val="tx1"/>
                </a:solidFill>
              </a:rPr>
              <a:t>không</a:t>
            </a:r>
            <a:r>
              <a:rPr lang="en-US" sz="1300" b="1" dirty="0">
                <a:solidFill>
                  <a:schemeClr val="tx1"/>
                </a:solidFill>
              </a:rPr>
              <a:t> </a:t>
            </a:r>
            <a:r>
              <a:rPr lang="en-US" sz="1300" b="1" dirty="0" err="1">
                <a:solidFill>
                  <a:schemeClr val="tx1"/>
                </a:solidFill>
              </a:rPr>
              <a:t>thể</a:t>
            </a:r>
            <a:r>
              <a:rPr lang="en-US" sz="1300" b="1" dirty="0">
                <a:solidFill>
                  <a:schemeClr val="tx1"/>
                </a:solidFill>
              </a:rPr>
              <a:t> </a:t>
            </a:r>
            <a:r>
              <a:rPr lang="en-US" sz="1300" b="1" dirty="0" err="1">
                <a:solidFill>
                  <a:schemeClr val="tx1"/>
                </a:solidFill>
              </a:rPr>
              <a:t>hoạt</a:t>
            </a:r>
            <a:r>
              <a:rPr lang="en-US" sz="1300" b="1" dirty="0">
                <a:solidFill>
                  <a:schemeClr val="tx1"/>
                </a:solidFill>
              </a:rPr>
              <a:t> </a:t>
            </a:r>
            <a:r>
              <a:rPr lang="en-US" sz="1300" b="1" dirty="0" err="1">
                <a:solidFill>
                  <a:schemeClr val="tx1"/>
                </a:solidFill>
              </a:rPr>
              <a:t>động</a:t>
            </a:r>
            <a:r>
              <a:rPr lang="en-US" sz="1300" b="1" dirty="0">
                <a:solidFill>
                  <a:schemeClr val="tx1"/>
                </a:solidFill>
              </a:rPr>
              <a:t> </a:t>
            </a:r>
            <a:r>
              <a:rPr lang="en-US" sz="1300" b="1" dirty="0" err="1">
                <a:solidFill>
                  <a:schemeClr val="tx1"/>
                </a:solidFill>
              </a:rPr>
              <a:t>trên</a:t>
            </a:r>
            <a:r>
              <a:rPr lang="en-US" sz="1300" b="1" dirty="0">
                <a:solidFill>
                  <a:schemeClr val="tx1"/>
                </a:solidFill>
              </a:rPr>
              <a:t> </a:t>
            </a:r>
            <a:r>
              <a:rPr lang="en-US" sz="1300" b="1" dirty="0" err="1">
                <a:solidFill>
                  <a:schemeClr val="tx1"/>
                </a:solidFill>
              </a:rPr>
              <a:t>tất</a:t>
            </a:r>
            <a:r>
              <a:rPr lang="en-US" sz="1300" b="1" dirty="0">
                <a:solidFill>
                  <a:schemeClr val="tx1"/>
                </a:solidFill>
              </a:rPr>
              <a:t> </a:t>
            </a:r>
            <a:r>
              <a:rPr lang="en-US" sz="1300" b="1" dirty="0" err="1">
                <a:solidFill>
                  <a:schemeClr val="tx1"/>
                </a:solidFill>
              </a:rPr>
              <a:t>cả</a:t>
            </a:r>
            <a:r>
              <a:rPr lang="en-US" sz="1300" b="1" dirty="0">
                <a:solidFill>
                  <a:schemeClr val="tx1"/>
                </a:solidFill>
              </a:rPr>
              <a:t> </a:t>
            </a:r>
            <a:r>
              <a:rPr lang="en-US" sz="1300" b="1" dirty="0" err="1">
                <a:solidFill>
                  <a:schemeClr val="tx1"/>
                </a:solidFill>
              </a:rPr>
              <a:t>các</a:t>
            </a:r>
            <a:r>
              <a:rPr lang="en-US" sz="1300" b="1" dirty="0">
                <a:solidFill>
                  <a:schemeClr val="tx1"/>
                </a:solidFill>
              </a:rPr>
              <a:t> </a:t>
            </a:r>
            <a:r>
              <a:rPr lang="en-US" sz="1300" b="1" dirty="0" err="1">
                <a:solidFill>
                  <a:schemeClr val="tx1"/>
                </a:solidFill>
              </a:rPr>
              <a:t>trình</a:t>
            </a:r>
            <a:r>
              <a:rPr lang="en-US" sz="1300" b="1" dirty="0">
                <a:solidFill>
                  <a:schemeClr val="tx1"/>
                </a:solidFill>
              </a:rPr>
              <a:t> </a:t>
            </a:r>
            <a:r>
              <a:rPr lang="en-US" sz="1300" b="1" dirty="0" err="1">
                <a:solidFill>
                  <a:schemeClr val="tx1"/>
                </a:solidFill>
              </a:rPr>
              <a:t>duyệt</a:t>
            </a:r>
            <a:r>
              <a:rPr lang="en-US" sz="1300" b="1" dirty="0">
                <a:solidFill>
                  <a:schemeClr val="tx1"/>
                </a:solidFill>
              </a:rPr>
              <a:t> </a:t>
            </a:r>
            <a:r>
              <a:rPr lang="en-US" sz="1300" b="1" dirty="0" err="1">
                <a:solidFill>
                  <a:schemeClr val="tx1"/>
                </a:solidFill>
              </a:rPr>
              <a:t>đó</a:t>
            </a:r>
            <a:r>
              <a:rPr lang="en-US" sz="1300" b="1" dirty="0">
                <a:solidFill>
                  <a:schemeClr val="tx1"/>
                </a:solidFill>
              </a:rPr>
              <a:t> </a:t>
            </a:r>
            <a:r>
              <a:rPr lang="en-US" sz="1300" b="1" dirty="0" err="1">
                <a:solidFill>
                  <a:schemeClr val="tx1"/>
                </a:solidFill>
              </a:rPr>
              <a:t>được</a:t>
            </a:r>
            <a:r>
              <a:rPr lang="en-US" sz="1300" b="1" dirty="0">
                <a:solidFill>
                  <a:schemeClr val="tx1"/>
                </a:solidFill>
              </a:rPr>
              <a:t>, </a:t>
            </a:r>
            <a:r>
              <a:rPr lang="en-US" sz="1300" b="1" dirty="0" err="1">
                <a:solidFill>
                  <a:schemeClr val="tx1"/>
                </a:solidFill>
              </a:rPr>
              <a:t>vì</a:t>
            </a:r>
            <a:r>
              <a:rPr lang="en-US" sz="1300" b="1" dirty="0">
                <a:solidFill>
                  <a:schemeClr val="tx1"/>
                </a:solidFill>
              </a:rPr>
              <a:t> </a:t>
            </a:r>
            <a:r>
              <a:rPr lang="en-US" sz="1300" b="1" dirty="0" err="1">
                <a:solidFill>
                  <a:schemeClr val="tx1"/>
                </a:solidFill>
              </a:rPr>
              <a:t>vậy</a:t>
            </a:r>
            <a:r>
              <a:rPr lang="en-US" sz="1300" b="1" dirty="0">
                <a:solidFill>
                  <a:schemeClr val="tx1"/>
                </a:solidFill>
              </a:rPr>
              <a:t> </a:t>
            </a:r>
            <a:r>
              <a:rPr lang="en-US" sz="1300" b="1" dirty="0" err="1">
                <a:solidFill>
                  <a:schemeClr val="tx1"/>
                </a:solidFill>
              </a:rPr>
              <a:t>cần</a:t>
            </a:r>
            <a:r>
              <a:rPr lang="en-US" sz="1300" b="1" dirty="0">
                <a:solidFill>
                  <a:schemeClr val="tx1"/>
                </a:solidFill>
              </a:rPr>
              <a:t> </a:t>
            </a:r>
            <a:r>
              <a:rPr lang="en-US" sz="1300" b="1" dirty="0" err="1">
                <a:solidFill>
                  <a:schemeClr val="tx1"/>
                </a:solidFill>
              </a:rPr>
              <a:t>có</a:t>
            </a:r>
            <a:r>
              <a:rPr lang="en-US" sz="1300" b="1" dirty="0">
                <a:solidFill>
                  <a:schemeClr val="tx1"/>
                </a:solidFill>
              </a:rPr>
              <a:t> </a:t>
            </a:r>
            <a:r>
              <a:rPr lang="en-US" sz="1300" b="1" dirty="0" err="1">
                <a:solidFill>
                  <a:schemeClr val="tx1"/>
                </a:solidFill>
              </a:rPr>
              <a:t>một</a:t>
            </a:r>
            <a:r>
              <a:rPr lang="en-US" sz="1300" b="1" dirty="0">
                <a:solidFill>
                  <a:schemeClr val="tx1"/>
                </a:solidFill>
              </a:rPr>
              <a:t> </a:t>
            </a:r>
            <a:r>
              <a:rPr lang="en-US" sz="1300" b="1" dirty="0" err="1">
                <a:solidFill>
                  <a:schemeClr val="tx1"/>
                </a:solidFill>
              </a:rPr>
              <a:t>chuẩn</a:t>
            </a:r>
            <a:r>
              <a:rPr lang="en-US" sz="1300" b="1" dirty="0">
                <a:solidFill>
                  <a:schemeClr val="tx1"/>
                </a:solidFill>
              </a:rPr>
              <a:t> </a:t>
            </a:r>
            <a:r>
              <a:rPr lang="en-US" sz="1300" b="1" dirty="0" err="1">
                <a:solidFill>
                  <a:schemeClr val="tx1"/>
                </a:solidFill>
              </a:rPr>
              <a:t>chung</a:t>
            </a:r>
            <a:r>
              <a:rPr lang="en-US" sz="1300" b="1" dirty="0">
                <a:solidFill>
                  <a:schemeClr val="tx1"/>
                </a:solidFill>
              </a:rPr>
              <a:t> </a:t>
            </a:r>
            <a:r>
              <a:rPr lang="en-US" sz="1300" b="1" dirty="0" err="1">
                <a:solidFill>
                  <a:schemeClr val="tx1"/>
                </a:solidFill>
              </a:rPr>
              <a:t>để</a:t>
            </a:r>
            <a:r>
              <a:rPr lang="en-US" sz="1300" b="1" dirty="0">
                <a:solidFill>
                  <a:schemeClr val="tx1"/>
                </a:solidFill>
              </a:rPr>
              <a:t> </a:t>
            </a:r>
            <a:r>
              <a:rPr lang="en-US" sz="1300" b="1" dirty="0" err="1">
                <a:solidFill>
                  <a:schemeClr val="tx1"/>
                </a:solidFill>
              </a:rPr>
              <a:t>bắt</a:t>
            </a:r>
            <a:r>
              <a:rPr lang="en-US" sz="1300" b="1" dirty="0">
                <a:solidFill>
                  <a:schemeClr val="tx1"/>
                </a:solidFill>
              </a:rPr>
              <a:t> </a:t>
            </a:r>
            <a:r>
              <a:rPr lang="en-US" sz="1300" b="1" dirty="0" err="1">
                <a:solidFill>
                  <a:schemeClr val="tx1"/>
                </a:solidFill>
              </a:rPr>
              <a:t>buộc</a:t>
            </a:r>
            <a:r>
              <a:rPr lang="en-US" sz="1300" b="1" dirty="0">
                <a:solidFill>
                  <a:schemeClr val="tx1"/>
                </a:solidFill>
              </a:rPr>
              <a:t> </a:t>
            </a:r>
            <a:r>
              <a:rPr lang="en-US" sz="1300" b="1" dirty="0" err="1">
                <a:solidFill>
                  <a:schemeClr val="tx1"/>
                </a:solidFill>
              </a:rPr>
              <a:t>các</a:t>
            </a:r>
            <a:r>
              <a:rPr lang="en-US" sz="1300" b="1" dirty="0">
                <a:solidFill>
                  <a:schemeClr val="tx1"/>
                </a:solidFill>
              </a:rPr>
              <a:t> browser </a:t>
            </a:r>
            <a:r>
              <a:rPr lang="en-US" sz="1300" b="1" dirty="0" err="1">
                <a:solidFill>
                  <a:schemeClr val="tx1"/>
                </a:solidFill>
              </a:rPr>
              <a:t>phải</a:t>
            </a:r>
            <a:r>
              <a:rPr lang="en-US" sz="1300" b="1" dirty="0">
                <a:solidFill>
                  <a:schemeClr val="tx1"/>
                </a:solidFill>
              </a:rPr>
              <a:t> </a:t>
            </a:r>
            <a:r>
              <a:rPr lang="en-US" sz="1300" b="1" dirty="0" err="1">
                <a:solidFill>
                  <a:schemeClr val="tx1"/>
                </a:solidFill>
              </a:rPr>
              <a:t>phát</a:t>
            </a:r>
            <a:r>
              <a:rPr lang="en-US" sz="1300" b="1" dirty="0">
                <a:solidFill>
                  <a:schemeClr val="tx1"/>
                </a:solidFill>
              </a:rPr>
              <a:t> </a:t>
            </a:r>
            <a:r>
              <a:rPr lang="en-US" sz="1300" b="1" dirty="0" err="1">
                <a:solidFill>
                  <a:schemeClr val="tx1"/>
                </a:solidFill>
              </a:rPr>
              <a:t>triển</a:t>
            </a:r>
            <a:r>
              <a:rPr lang="en-US" sz="1300" b="1" dirty="0">
                <a:solidFill>
                  <a:schemeClr val="tx1"/>
                </a:solidFill>
              </a:rPr>
              <a:t> </a:t>
            </a:r>
            <a:r>
              <a:rPr lang="en-US" sz="1300" b="1" dirty="0" err="1">
                <a:solidFill>
                  <a:schemeClr val="tx1"/>
                </a:solidFill>
              </a:rPr>
              <a:t>dựa</a:t>
            </a:r>
            <a:r>
              <a:rPr lang="en-US" sz="1300" b="1" dirty="0">
                <a:solidFill>
                  <a:schemeClr val="tx1"/>
                </a:solidFill>
              </a:rPr>
              <a:t> </a:t>
            </a:r>
            <a:r>
              <a:rPr lang="en-US" sz="1300" b="1" dirty="0" err="1">
                <a:solidFill>
                  <a:schemeClr val="tx1"/>
                </a:solidFill>
              </a:rPr>
              <a:t>theo</a:t>
            </a:r>
            <a:r>
              <a:rPr lang="en-US" sz="1300" b="1" dirty="0">
                <a:solidFill>
                  <a:schemeClr val="tx1"/>
                </a:solidFill>
              </a:rPr>
              <a:t> </a:t>
            </a:r>
            <a:r>
              <a:rPr lang="en-US" sz="1300" b="1" dirty="0" err="1">
                <a:solidFill>
                  <a:schemeClr val="tx1"/>
                </a:solidFill>
              </a:rPr>
              <a:t>chuẩn</a:t>
            </a:r>
            <a:r>
              <a:rPr lang="en-US" sz="1300" b="1" dirty="0">
                <a:solidFill>
                  <a:schemeClr val="tx1"/>
                </a:solidFill>
              </a:rPr>
              <a:t> </a:t>
            </a:r>
            <a:r>
              <a:rPr lang="en-US" sz="1300" b="1" dirty="0" err="1">
                <a:solidFill>
                  <a:schemeClr val="tx1"/>
                </a:solidFill>
              </a:rPr>
              <a:t>đó</a:t>
            </a:r>
            <a:r>
              <a:rPr lang="en-US" sz="1300" b="1" dirty="0">
                <a:solidFill>
                  <a:schemeClr val="tx1"/>
                </a:solidFill>
              </a:rPr>
              <a:t>.</a:t>
            </a:r>
          </a:p>
          <a:p>
            <a:r>
              <a:rPr lang="en-US" dirty="0"/>
              <a:t> </a:t>
            </a:r>
          </a:p>
          <a:p>
            <a:pPr marL="0" indent="0">
              <a:spcBef>
                <a:spcPts val="1000"/>
              </a:spcBef>
              <a:spcAft>
                <a:spcPts val="1000"/>
              </a:spcAft>
              <a:buFont typeface="Roboto Condensed Light"/>
              <a:buNone/>
            </a:pPr>
            <a:endParaRPr lang="en-US" sz="1200" dirty="0">
              <a:latin typeface="Roboto Condensed Light" panose="020B0604020202020204" charset="0"/>
              <a:ea typeface="Roboto Condensed Light" panose="020B0604020202020204" charset="0"/>
            </a:endParaRPr>
          </a:p>
        </p:txBody>
      </p:sp>
      <p:sp>
        <p:nvSpPr>
          <p:cNvPr id="7" name="Google Shape;587;p37">
            <a:extLst>
              <a:ext uri="{FF2B5EF4-FFF2-40B4-BE49-F238E27FC236}">
                <a16:creationId xmlns:a16="http://schemas.microsoft.com/office/drawing/2014/main" id="{90A7939E-8457-4E58-B078-F7A05BC7066D}"/>
              </a:ext>
            </a:extLst>
          </p:cNvPr>
          <p:cNvSpPr/>
          <p:nvPr/>
        </p:nvSpPr>
        <p:spPr>
          <a:xfrm>
            <a:off x="366949" y="639145"/>
            <a:ext cx="285975" cy="2730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043234"/>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330</TotalTime>
  <Words>980</Words>
  <Application>Microsoft Office PowerPoint</Application>
  <PresentationFormat>On-screen Show (16:9)</PresentationFormat>
  <Paragraphs>82</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Roboto Condensed Light</vt:lpstr>
      <vt:lpstr>Arvo</vt:lpstr>
      <vt:lpstr>Times New Roman</vt:lpstr>
      <vt:lpstr>Arial</vt:lpstr>
      <vt:lpstr>Calibri</vt:lpstr>
      <vt:lpstr>Roboto Condensed</vt:lpstr>
      <vt:lpstr>Salerio template</vt:lpstr>
      <vt:lpstr>Ứng dụng di động đa nền tảng  Quản lý cửa hàng sách</vt:lpstr>
      <vt:lpstr>Mục Lục</vt:lpstr>
      <vt:lpstr>TỔNG QUAN</vt:lpstr>
      <vt:lpstr>PowerPoint Presentation</vt:lpstr>
      <vt:lpstr>1. Tổng quan về bài toán và đối tượng nghiên cứu</vt:lpstr>
      <vt:lpstr>2. Các chức năng của bài toán</vt:lpstr>
      <vt:lpstr>CƠ SỞ LÝ THUYẾT VÀ CÔNG CỤ THỰC HIỆN ĐỀ TÀI</vt:lpstr>
      <vt:lpstr>1. Cơ sở lý thuyết</vt:lpstr>
      <vt:lpstr>2. Công cụ thực hiện đề tài</vt:lpstr>
      <vt:lpstr>2.2 Visual Studio Code</vt:lpstr>
      <vt:lpstr>THỰC NGHIỆM</vt:lpstr>
      <vt:lpstr>1. Mô hình thiết kế tổng quát</vt:lpstr>
      <vt:lpstr>2.Usecase tổng quát</vt:lpstr>
      <vt:lpstr>3. Thiết kế về cơ sở dữ liệu</vt:lpstr>
      <vt:lpstr>4. Chạy demo ứng dụng</vt:lpstr>
      <vt:lpstr>KẾT LUẬN</vt:lpstr>
      <vt:lpstr>1.Kết quả đạt được</vt:lpstr>
      <vt:lpstr>2. Những hạn chế còn tồn tại cần khắc phục</vt:lpstr>
      <vt:lpstr>3.Phương 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Khai thác lỗ hổng bảo mật Android 7.1</dc:title>
  <dc:creator/>
  <cp:lastModifiedBy>Acer</cp:lastModifiedBy>
  <cp:revision>37</cp:revision>
  <dcterms:modified xsi:type="dcterms:W3CDTF">2021-05-02T13:19:18Z</dcterms:modified>
</cp:coreProperties>
</file>