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ae0b2ef3c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ae0b2ef3c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dcb376ae4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dcb376ae4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ae0b2ef3c_0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ae0b2ef3c_0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ae0b2ef3c_0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ae0b2ef3c_0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ae0b2ef3c_0_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ae0b2ef3c_0_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ae0b2ef3c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ae0b2ef3c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ae0b2ef3c_0_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ae0b2ef3c_0_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ae0b2ef3c_0_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ae0b2ef3c_0_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ae0b2ef3c_0_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ae0b2ef3c_0_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ae0b2ef3c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ae0b2ef3c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ae0b2ef3c_0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ae0b2ef3c_0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ae0b2ef3c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ae0b2ef3c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ae0b2ef3c_0_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ae0b2ef3c_0_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ae0b2ef3c_0_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ae0b2ef3c_0_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ae0b2ef3c_0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ae0b2ef3c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ae0b2ef3c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ae0b2ef3c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ae0b2ef3c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ae0b2ef3c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File Upload </a:t>
            </a:r>
            <a:endParaRPr b="1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vulnerability</a:t>
            </a:r>
            <a:endParaRPr b="1"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body" idx="1"/>
          </p:nvPr>
        </p:nvSpPr>
        <p:spPr>
          <a:xfrm>
            <a:off x="252600" y="4473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B1: Thực hiện chức năng file upload như 1 người dùng bình thường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6425" y="1001557"/>
            <a:ext cx="9144001" cy="3940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/>
        </p:nvSpPr>
        <p:spPr>
          <a:xfrm>
            <a:off x="319200" y="1021400"/>
            <a:ext cx="8371800" cy="9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B2: Thông qua Burp Repeater, thay đổi extension file thành extension của file webshell và request lại</a:t>
            </a: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95350" y="2664950"/>
            <a:ext cx="63722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 </a:t>
            </a:r>
            <a:r>
              <a:rPr lang="en-GB"/>
              <a:t>vị trí thay đổi cách mà webapp xử lý</a:t>
            </a:r>
            <a:r>
              <a:rPr lang="en-GB"/>
              <a:t> file </a:t>
            </a:r>
            <a:endParaRPr lang="en-GB"/>
          </a:p>
        </p:txBody>
      </p:sp>
      <p:sp>
        <p:nvSpPr>
          <p:cNvPr id="119" name="Google Shape;119;p2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Tham số `</a:t>
            </a:r>
            <a:r>
              <a:rPr lang="en-GB" b="1">
                <a:solidFill>
                  <a:schemeClr val="dk1"/>
                </a:solidFill>
              </a:rPr>
              <a:t>filename</a:t>
            </a:r>
            <a:r>
              <a:rPr lang="en-GB">
                <a:solidFill>
                  <a:schemeClr val="dk1"/>
                </a:solidFill>
              </a:rPr>
              <a:t>` trong `</a:t>
            </a:r>
            <a:r>
              <a:rPr lang="en-GB" b="1">
                <a:solidFill>
                  <a:schemeClr val="dk1"/>
                </a:solidFill>
              </a:rPr>
              <a:t>Content-Disposition</a:t>
            </a:r>
            <a:r>
              <a:rPr lang="en-GB">
                <a:solidFill>
                  <a:schemeClr val="dk1"/>
                </a:solidFill>
              </a:rPr>
              <a:t>` header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`</a:t>
            </a:r>
            <a:r>
              <a:rPr lang="en-GB" b="1">
                <a:solidFill>
                  <a:schemeClr val="dk1"/>
                </a:solidFill>
              </a:rPr>
              <a:t>Content-Type</a:t>
            </a:r>
            <a:r>
              <a:rPr lang="en-GB">
                <a:solidFill>
                  <a:schemeClr val="dk1"/>
                </a:solidFill>
              </a:rPr>
              <a:t>` header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Extension của file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Nội dung của file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body" idx="1"/>
          </p:nvPr>
        </p:nvSpPr>
        <p:spPr>
          <a:xfrm>
            <a:off x="311700" y="525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B3: Thay đổi nội dung file bằng các script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+ Script tạo webshell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9675" y="2420525"/>
            <a:ext cx="7239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body" idx="1"/>
          </p:nvPr>
        </p:nvSpPr>
        <p:spPr>
          <a:xfrm>
            <a:off x="311700" y="503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en-GB">
                <a:solidFill>
                  <a:schemeClr val="dk1"/>
                </a:solidFill>
              </a:rPr>
              <a:t>Script JS </a:t>
            </a:r>
            <a:r>
              <a:rPr lang="en-GB">
                <a:solidFill>
                  <a:schemeClr val="dk1"/>
                </a:solidFill>
              </a:rPr>
              <a:t>được embedded trong file HTML, SVG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131" name="Google Shape;131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42975" y="1359775"/>
            <a:ext cx="72580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Các kỹ thuật hỗ trợ việc khai thác lỗ hổng</a:t>
            </a:r>
            <a:endParaRPr b="1"/>
          </a:p>
        </p:txBody>
      </p:sp>
      <p:sp>
        <p:nvSpPr>
          <p:cNvPr id="137" name="Google Shape;137;p2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Để luôn bypass file validation từ phía browser, luôn upload 1 file định dạng chuẩn theo yêu cầu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Thay đổi các tham số data mà backend dùng để check file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Sử dụng kết hợp lỗ hổng web khác để khai thác file upload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Thay đổi cách xử lý file của web server (Apache) bằng file `.htaccess`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body" idx="1"/>
          </p:nvPr>
        </p:nvSpPr>
        <p:spPr>
          <a:xfrm>
            <a:off x="311700" y="548450"/>
            <a:ext cx="8520600" cy="45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5. </a:t>
            </a:r>
            <a:r>
              <a:rPr lang="en-GB" sz="2100">
                <a:solidFill>
                  <a:schemeClr val="dk1"/>
                </a:solidFill>
              </a:rPr>
              <a:t>Obfuscate file extension thông qua một số kỹ thuật:</a:t>
            </a:r>
            <a:endParaRPr sz="21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Các biến thể viết hoa thường: </a:t>
            </a:r>
            <a:r>
              <a:rPr lang="en-GB" b="1">
                <a:solidFill>
                  <a:schemeClr val="dk1"/>
                </a:solidFill>
              </a:rPr>
              <a:t>`pHp` </a:t>
            </a:r>
            <a:r>
              <a:rPr lang="en-GB">
                <a:solidFill>
                  <a:schemeClr val="dk1"/>
                </a:solidFill>
              </a:rPr>
              <a:t>được coi như là `</a:t>
            </a:r>
            <a:r>
              <a:rPr lang="en-GB" b="1">
                <a:solidFill>
                  <a:schemeClr val="dk1"/>
                </a:solidFill>
              </a:rPr>
              <a:t>php`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Sử dụng file polyglot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Thêm các ký tự ở đuôi file: dấu chấm, khoảng trắng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URL-encoded các ký tự chấm, gạch chéo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Chèn dấu chấm phẩy hoặc null byte sau file extension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Sử dụng các kí tự multibyte unicode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Thay đổi tùy biến file extension khỏi việc bị thay thế, strip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body" idx="1"/>
          </p:nvPr>
        </p:nvSpPr>
        <p:spPr>
          <a:xfrm>
            <a:off x="311700" y="61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6. </a:t>
            </a:r>
            <a:r>
              <a:rPr lang="en-GB">
                <a:solidFill>
                  <a:schemeClr val="dk1"/>
                </a:solidFill>
              </a:rPr>
              <a:t>Chèn script PHP vào nội dung file ảnh nhưng không thay đổi File Signature của chúng hoặc tạo metadata mới ở file ảnh với script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7. Nếu không thể upload webshell, thì có thể upload các file chứa đoạn script độc hại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Top 10 file type: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534075" y="2033588"/>
            <a:ext cx="40386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Cách ngăn chặn </a:t>
            </a:r>
            <a:endParaRPr b="1"/>
          </a:p>
        </p:txBody>
      </p:sp>
      <p:sp>
        <p:nvSpPr>
          <p:cNvPr id="154" name="Google Shape;154;p3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Check file extension có tồn tại trong whitelist không, thay vì dùng blacklist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Đảm bảo filename không chứa các chuỗi được biên dịch thành tên thư mục hoặc chuỗi `../`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Đổi tên file được upload để tránh collision có thể có khi upload file có sẵn trên server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Không upload file lên hệ thống file của server vĩnh viễn cho tới khi chúng được hoàn toàn validate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Luôn sử dụng framework có sẵn để tiền xử lý file upload thay vì tự viết cơ chế validation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Definition</a:t>
            </a:r>
            <a:r>
              <a:rPr lang="en-GB"/>
              <a:t> </a:t>
            </a:r>
            <a:endParaRPr lang="en-GB"/>
          </a:p>
        </p:txBody>
      </p:sp>
      <p:sp>
        <p:nvSpPr>
          <p:cNvPr id="62" name="Google Shape;62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body" idx="1"/>
          </p:nvPr>
        </p:nvSpPr>
        <p:spPr>
          <a:xfrm>
            <a:off x="311700" y="1834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-GB" sz="2500">
                <a:solidFill>
                  <a:schemeClr val="dk1"/>
                </a:solidFill>
              </a:rPr>
              <a:t>Cho phép upload và thực thi các file độc hại trên server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-GB" sz="2500">
                <a:solidFill>
                  <a:schemeClr val="dk1"/>
                </a:solidFill>
              </a:rPr>
              <a:t>Dẫn đến các kiểu tấn công như RCE, DoS, hoặc truy cập trái phép tới dữ liệu nhạy cảm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93496" y="2128550"/>
            <a:ext cx="5649750" cy="25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Impact</a:t>
            </a:r>
            <a:r>
              <a:rPr lang="en-GB" b="1"/>
              <a:t> </a:t>
            </a:r>
            <a:endParaRPr b="1"/>
          </a:p>
        </p:txBody>
      </p:sp>
      <p:sp>
        <p:nvSpPr>
          <p:cNvPr id="74" name="Google Shape;74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body" idx="1"/>
          </p:nvPr>
        </p:nvSpPr>
        <p:spPr>
          <a:xfrm>
            <a:off x="311700" y="10862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</a:rPr>
              <a:t>Phụ thuộc </a:t>
            </a:r>
            <a:r>
              <a:rPr lang="en-GB" sz="2500" b="1">
                <a:solidFill>
                  <a:schemeClr val="dk1"/>
                </a:solidFill>
              </a:rPr>
              <a:t>2 yếu tố chính</a:t>
            </a:r>
            <a:endParaRPr sz="2500" b="1">
              <a:solidFill>
                <a:schemeClr val="dk1"/>
              </a:solidFill>
            </a:endParaRPr>
          </a:p>
          <a:p>
            <a:pPr marL="914400" lvl="0" indent="-3873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GB" sz="2500">
                <a:solidFill>
                  <a:schemeClr val="dk1"/>
                </a:solidFill>
              </a:rPr>
              <a:t>Khía cạnh của file thất bại trong khi validate</a:t>
            </a:r>
            <a:endParaRPr sz="2500">
              <a:solidFill>
                <a:schemeClr val="dk1"/>
              </a:solidFill>
            </a:endParaRPr>
          </a:p>
          <a:p>
            <a:pPr marL="91440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GB" sz="2500">
                <a:solidFill>
                  <a:schemeClr val="dk1"/>
                </a:solidFill>
              </a:rPr>
              <a:t>Giới hạn được đặt trên file khi upload thành công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Impact dựa trên CIA</a:t>
            </a:r>
            <a:endParaRPr b="1"/>
          </a:p>
        </p:txBody>
      </p:sp>
      <p:sp>
        <p:nvSpPr>
          <p:cNvPr id="85" name="Google Shape;85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Nếu </a:t>
            </a:r>
            <a:r>
              <a:rPr lang="en-GB" b="1">
                <a:solidFill>
                  <a:schemeClr val="dk1"/>
                </a:solidFill>
              </a:rPr>
              <a:t>upload được Web Shell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en-GB">
                <a:solidFill>
                  <a:schemeClr val="dk1"/>
                </a:solidFill>
              </a:rPr>
              <a:t>Đọc được mã nguồn (Bí mật)</a:t>
            </a:r>
            <a:endParaRPr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en-GB">
                <a:solidFill>
                  <a:schemeClr val="dk1"/>
                </a:solidFill>
              </a:rPr>
              <a:t>Xóa file, ghi đè file (Toàn vẹn)</a:t>
            </a:r>
            <a:endParaRPr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en-GB">
                <a:solidFill>
                  <a:schemeClr val="dk1"/>
                </a:solidFill>
              </a:rPr>
              <a:t>Làm tràn dung lượng ổ cứng, làm chậm hoặc tắt hệ thống (Sẵn sàng)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Nếu </a:t>
            </a:r>
            <a:r>
              <a:rPr lang="en-GB" b="1">
                <a:solidFill>
                  <a:schemeClr val="dk1"/>
                </a:solidFill>
              </a:rPr>
              <a:t>không upload được Web Shell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en-GB">
                <a:solidFill>
                  <a:schemeClr val="dk1"/>
                </a:solidFill>
              </a:rPr>
              <a:t>File chứa script độc hại đánh cắp thông tin người dùng (Bí mật)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Nguyên nhân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body" idx="1"/>
          </p:nvPr>
        </p:nvSpPr>
        <p:spPr>
          <a:xfrm>
            <a:off x="311700" y="550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b="1">
                <a:solidFill>
                  <a:srgbClr val="000000"/>
                </a:solidFill>
              </a:rPr>
              <a:t>File Validation không mạnh: </a:t>
            </a:r>
            <a:r>
              <a:rPr lang="en-GB">
                <a:solidFill>
                  <a:srgbClr val="000000"/>
                </a:solidFill>
              </a:rPr>
              <a:t>thiếu các biến thể file extension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b="1">
                <a:solidFill>
                  <a:srgbClr val="000000"/>
                </a:solidFill>
              </a:rPr>
              <a:t>Tính phức tạp của chức năng validation và xử lý file: </a:t>
            </a:r>
            <a:r>
              <a:rPr lang="en-GB">
                <a:solidFill>
                  <a:srgbClr val="000000"/>
                </a:solidFill>
              </a:rPr>
              <a:t>sự tương tác giữa các component không ổn định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b="1">
                <a:solidFill>
                  <a:srgbClr val="000000"/>
                </a:solidFill>
              </a:rPr>
              <a:t>Cấu hình, triển khai chức năng upload file có vấn đề: </a:t>
            </a:r>
            <a:r>
              <a:rPr lang="en-GB">
                <a:solidFill>
                  <a:srgbClr val="000000"/>
                </a:solidFill>
              </a:rPr>
              <a:t>hard coded đường dẫn file, xử lý lỗi không hợp lý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Cách khai thác lỗ hổng</a:t>
            </a:r>
            <a:endParaRPr b="1"/>
          </a:p>
        </p:txBody>
      </p:sp>
      <p:sp>
        <p:nvSpPr>
          <p:cNvPr id="101" name="Google Shape;101;p2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File Upload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2673</Words>
  <Application>WPS Presentation</Application>
  <PresentationFormat/>
  <Paragraphs>90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File Upload </vt:lpstr>
      <vt:lpstr>Definition </vt:lpstr>
      <vt:lpstr>PowerPoint 演示文稿</vt:lpstr>
      <vt:lpstr>Impact </vt:lpstr>
      <vt:lpstr>PowerPoint 演示文稿</vt:lpstr>
      <vt:lpstr>Impact dựa trên CIA</vt:lpstr>
      <vt:lpstr>Nguyên nhân</vt:lpstr>
      <vt:lpstr>PowerPoint 演示文稿</vt:lpstr>
      <vt:lpstr>Cách khai thác lỗ hổng</vt:lpstr>
      <vt:lpstr>PowerPoint 演示文稿</vt:lpstr>
      <vt:lpstr>PowerPoint 演示文稿</vt:lpstr>
      <vt:lpstr>4 vị trí thay đổi cách mà webapp xử lý file </vt:lpstr>
      <vt:lpstr>PowerPoint 演示文稿</vt:lpstr>
      <vt:lpstr>PowerPoint 演示文稿</vt:lpstr>
      <vt:lpstr>Các kỹ thuật hỗ trợ việc khai thác lỗ hổng</vt:lpstr>
      <vt:lpstr>PowerPoint 演示文稿</vt:lpstr>
      <vt:lpstr>PowerPoint 演示文稿</vt:lpstr>
      <vt:lpstr>Cách ngăn chặn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Upload </dc:title>
  <dc:creator/>
  <cp:lastModifiedBy>nguye</cp:lastModifiedBy>
  <cp:revision>2</cp:revision>
  <dcterms:created xsi:type="dcterms:W3CDTF">2024-10-24T02:25:54Z</dcterms:created>
  <dcterms:modified xsi:type="dcterms:W3CDTF">2024-10-24T02:26:28Z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238A9F15F395493CA0A9EAC21BF5B178_12</vt:lpwstr>
  </property>
  <property fmtid="{D5CDD505-2E9C-101B-9397-08002B2CF9AE}" pid="3" name="KSOProductBuildVer">
    <vt:lpwstr>1033-12.2.0.13472</vt:lpwstr>
  </property>
</Properties>
</file>