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303" r:id="rId2"/>
    <p:sldId id="256" r:id="rId3"/>
    <p:sldId id="257" r:id="rId4"/>
    <p:sldId id="293" r:id="rId5"/>
  </p:sldIdLst>
  <p:sldSz cx="9144000" cy="5143500" type="screen16x9"/>
  <p:notesSz cx="6858000" cy="9144000"/>
  <p:embeddedFontLst>
    <p:embeddedFont>
      <p:font typeface="Lexend Deca" panose="020B0604020202020204" charset="0"/>
      <p:regular r:id="rId7"/>
    </p:embeddedFont>
    <p:embeddedFont>
      <p:font typeface="Muli Regular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A9A9DF-F248-4F6B-B8CB-29025C7946D8}">
  <a:tblStyle styleId="{BFA9A9DF-F248-4F6B-B8CB-29025C7946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536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34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>
            <a:spLocks noGrp="1"/>
          </p:cNvSpPr>
          <p:nvPr>
            <p:ph type="body" idx="4294967295"/>
          </p:nvPr>
        </p:nvSpPr>
        <p:spPr>
          <a:xfrm>
            <a:off x="209049" y="4315356"/>
            <a:ext cx="2760062" cy="58389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GVHD: 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ThS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Tạ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Quốc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Ý</a:t>
            </a:r>
            <a:endParaRPr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" name="Google Shape;316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315" name="Google Shape;315;p32"/>
          <p:cNvSpPr/>
          <p:nvPr/>
        </p:nvSpPr>
        <p:spPr>
          <a:xfrm>
            <a:off x="6612407" y="786204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20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P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rogramming</a:t>
            </a:r>
            <a:r>
              <a:rPr lang="en-US" sz="20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language</a:t>
            </a:r>
            <a:endParaRPr sz="20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uli Regular"/>
              <a:ea typeface="Muli Regular"/>
              <a:cs typeface="Muli Regular"/>
              <a:sym typeface="Muli Regular"/>
            </a:endParaRPr>
          </a:p>
        </p:txBody>
      </p:sp>
      <p:pic>
        <p:nvPicPr>
          <p:cNvPr id="13" name="Google Shape;381;p38">
            <a:extLst>
              <a:ext uri="{FF2B5EF4-FFF2-40B4-BE49-F238E27FC236}">
                <a16:creationId xmlns:a16="http://schemas.microsoft.com/office/drawing/2014/main" id="{5972169D-9ECA-400F-BAF0-51056560E37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230" y="2025330"/>
            <a:ext cx="1717628" cy="897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7" name="Google Shape;317;p32"/>
          <p:cNvGrpSpPr/>
          <p:nvPr/>
        </p:nvGrpSpPr>
        <p:grpSpPr>
          <a:xfrm>
            <a:off x="6557071" y="373570"/>
            <a:ext cx="2119546" cy="4396359"/>
            <a:chOff x="2547150" y="238125"/>
            <a:chExt cx="2525675" cy="5238750"/>
          </a:xfrm>
        </p:grpSpPr>
        <p:sp>
          <p:nvSpPr>
            <p:cNvPr id="318" name="Google Shape;318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60;p13">
            <a:extLst>
              <a:ext uri="{FF2B5EF4-FFF2-40B4-BE49-F238E27FC236}">
                <a16:creationId xmlns:a16="http://schemas.microsoft.com/office/drawing/2014/main" id="{D8F3FE2D-5692-4205-B4E3-28ABBA929413}"/>
              </a:ext>
            </a:extLst>
          </p:cNvPr>
          <p:cNvSpPr txBox="1">
            <a:spLocks/>
          </p:cNvSpPr>
          <p:nvPr/>
        </p:nvSpPr>
        <p:spPr>
          <a:xfrm>
            <a:off x="0" y="-455268"/>
            <a:ext cx="6555497" cy="270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Kiểm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mềm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(Software Testing)</a:t>
            </a:r>
            <a:endParaRPr lang="vi-V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Google Shape;386;p38">
            <a:extLst>
              <a:ext uri="{FF2B5EF4-FFF2-40B4-BE49-F238E27FC236}">
                <a16:creationId xmlns:a16="http://schemas.microsoft.com/office/drawing/2014/main" id="{4BFA867A-00BB-4F24-8C1C-EF0219D6261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374" y="3754355"/>
            <a:ext cx="1019495" cy="1122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03401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0D6C68-A30D-4900-931B-71BD4089E058}"/>
              </a:ext>
            </a:extLst>
          </p:cNvPr>
          <p:cNvSpPr txBox="1"/>
          <p:nvPr/>
        </p:nvSpPr>
        <p:spPr>
          <a:xfrm>
            <a:off x="317442" y="1104874"/>
            <a:ext cx="53042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xend Deca" panose="020B0604020202020204" charset="0"/>
                <a:cs typeface="Lexend Deca" panose="020B0604020202020204" charset="0"/>
              </a:rPr>
              <a:t>Đề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xend Deca" panose="020B0604020202020204" charset="0"/>
                <a:cs typeface="Lexend Deca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xend Deca" panose="020B0604020202020204" charset="0"/>
                <a:cs typeface="Lexend Deca" panose="020B0604020202020204" charset="0"/>
              </a:rPr>
              <a:t>tài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xend Deca" panose="020B0604020202020204" charset="0"/>
                <a:cs typeface="Lexend Deca" panose="020B0604020202020204" charset="0"/>
              </a:rPr>
              <a:t> 01:</a:t>
            </a:r>
            <a:r>
              <a:rPr lang="en-US" sz="2000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 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Lexend Deca" panose="020B0604020202020204" charset="0"/>
                <a:cs typeface="Lexend Deca" panose="020B0604020202020204" charset="0"/>
              </a:rPr>
              <a:t>Xây dựng Selenium framework theo mô hình Page Object Model (POM) và tiến hành chọn code 1 vài test module, chạy và report kết quả. ( Giáo viên hướng dẫn sơ bộ)</a:t>
            </a:r>
            <a:r>
              <a:rPr lang="en-US" sz="2000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.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xend Deca" panose="020B0604020202020204" charset="0"/>
              <a:cs typeface="Lexend Deca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4C2D53-3291-47C5-A9F1-F772B153F687}"/>
              </a:ext>
            </a:extLst>
          </p:cNvPr>
          <p:cNvSpPr txBox="1"/>
          <p:nvPr/>
        </p:nvSpPr>
        <p:spPr>
          <a:xfrm>
            <a:off x="1608335" y="3997745"/>
            <a:ext cx="4124131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50000"/>
              </a:lnSpc>
              <a:buClr>
                <a:schemeClr val="bg1"/>
              </a:buClr>
            </a:pPr>
            <a:r>
              <a:rPr lang="en-US" sz="1600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Nguyễn</a:t>
            </a:r>
            <a:r>
              <a:rPr lang="en-US" sz="1600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Văn</a:t>
            </a:r>
            <a:r>
              <a:rPr lang="en-US" sz="1600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Tuấn</a:t>
            </a:r>
            <a:endParaRPr lang="en-US" sz="1600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7F629C-AAA4-47BB-A60C-B1070C1D2A9E}"/>
              </a:ext>
            </a:extLst>
          </p:cNvPr>
          <p:cNvSpPr txBox="1"/>
          <p:nvPr/>
        </p:nvSpPr>
        <p:spPr>
          <a:xfrm>
            <a:off x="317442" y="4072864"/>
            <a:ext cx="1019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Clr>
                <a:schemeClr val="bg1"/>
              </a:buClr>
            </a:pPr>
            <a:r>
              <a:rPr lang="en-US" i="1" u="sng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Sinh</a:t>
            </a:r>
            <a:r>
              <a:rPr lang="en-US" i="1" u="sng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 </a:t>
            </a:r>
            <a:r>
              <a:rPr lang="en-US" i="1" u="sng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viên</a:t>
            </a:r>
            <a:r>
              <a:rPr lang="en-US" i="1" u="sng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:</a:t>
            </a:r>
          </a:p>
        </p:txBody>
      </p:sp>
      <p:sp>
        <p:nvSpPr>
          <p:cNvPr id="13" name="Google Shape;60;p13">
            <a:extLst>
              <a:ext uri="{FF2B5EF4-FFF2-40B4-BE49-F238E27FC236}">
                <a16:creationId xmlns:a16="http://schemas.microsoft.com/office/drawing/2014/main" id="{E3AAFCF8-CE5D-46F5-A51B-828DDE2FA6F5}"/>
              </a:ext>
            </a:extLst>
          </p:cNvPr>
          <p:cNvSpPr txBox="1">
            <a:spLocks/>
          </p:cNvSpPr>
          <p:nvPr/>
        </p:nvSpPr>
        <p:spPr>
          <a:xfrm>
            <a:off x="317441" y="198310"/>
            <a:ext cx="5415025" cy="68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Bảo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vệ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cuối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kỳ</a:t>
            </a:r>
            <a:endParaRPr lang="vi-V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414350" y="306462"/>
            <a:ext cx="6014400" cy="4275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report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kết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quả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</a:t>
            </a:r>
            <a:endParaRPr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072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/>
    </p:bld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80</Words>
  <Application>Microsoft Office PowerPoint</Application>
  <PresentationFormat>On-screen Show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Muli Regular</vt:lpstr>
      <vt:lpstr>Lexend Deca</vt:lpstr>
      <vt:lpstr>Aliena template</vt:lpstr>
      <vt:lpstr>PowerPoint Presentation</vt:lpstr>
      <vt:lpstr>PowerPoint Presentation</vt:lpstr>
      <vt:lpstr>Test modul và report kết quả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10  Phạm Cao Toàn Uong Nho Hoàng Việt  Nguyễn Quang Vinh </dc:title>
  <cp:lastModifiedBy>Nguyen Tuan</cp:lastModifiedBy>
  <cp:revision>70</cp:revision>
  <dcterms:modified xsi:type="dcterms:W3CDTF">2022-05-19T15:05:44Z</dcterms:modified>
</cp:coreProperties>
</file>